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Bebas Neue"/>
      <p:regular r:id="rId18"/>
    </p:embeddedFont>
    <p:embeddedFont>
      <p:font typeface="Abel"/>
      <p:regular r:id="rId19"/>
    </p:embeddedFont>
    <p:embeddedFont>
      <p:font typeface="Bahiana"/>
      <p:regular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fLO7dqKR8MiBR/Qipxizz+GVK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hiana-regular.fntdata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Abel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2" name="Google Shape;30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104a20eec25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104a20eec25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104a20eec25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Google Shape;3449;g104a20eec25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8" name="Google Shape;351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9" name="Google Shape;351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1" name="Google Shape;35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3" name="Google Shape;3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104a20eec25_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1" name="Google Shape;3211;g104a20eec25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04a20eec25_2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0" name="Google Shape;3260;g104a20eec2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g104a20eec25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0" name="Google Shape;3270;g104a20eec2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g104a20eec2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2" name="Google Shape;3282;g104a20eec2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g104a20eec2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2" name="Google Shape;3312;g104a20eec2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g104a20eec2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1" name="Google Shape;3341;g104a20eec2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104a20eec25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104a20eec2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2"/>
          <p:cNvGrpSpPr/>
          <p:nvPr/>
        </p:nvGrpSpPr>
        <p:grpSpPr>
          <a:xfrm>
            <a:off x="0" y="-43587"/>
            <a:ext cx="9144000" cy="5187075"/>
            <a:chOff x="0" y="-43587"/>
            <a:chExt cx="9144000" cy="5187075"/>
          </a:xfrm>
        </p:grpSpPr>
        <p:grpSp>
          <p:nvGrpSpPr>
            <p:cNvPr id="10" name="Google Shape;10;p52"/>
            <p:cNvGrpSpPr/>
            <p:nvPr/>
          </p:nvGrpSpPr>
          <p:grpSpPr>
            <a:xfrm>
              <a:off x="6785525" y="-12"/>
              <a:ext cx="2358475" cy="1841900"/>
              <a:chOff x="3658175" y="572788"/>
              <a:chExt cx="2358475" cy="1841900"/>
            </a:xfrm>
          </p:grpSpPr>
          <p:sp>
            <p:nvSpPr>
              <p:cNvPr id="11" name="Google Shape;11;p52"/>
              <p:cNvSpPr/>
              <p:nvPr/>
            </p:nvSpPr>
            <p:spPr>
              <a:xfrm>
                <a:off x="4431900" y="763138"/>
                <a:ext cx="33975" cy="17750"/>
              </a:xfrm>
              <a:custGeom>
                <a:rect b="b" l="l" r="r" t="t"/>
                <a:pathLst>
                  <a:path extrusionOk="0" h="710" w="1359">
                    <a:moveTo>
                      <a:pt x="1265" y="0"/>
                    </a:moveTo>
                    <a:cubicBezTo>
                      <a:pt x="842" y="128"/>
                      <a:pt x="421" y="261"/>
                      <a:pt x="1" y="396"/>
                    </a:cubicBezTo>
                    <a:lnTo>
                      <a:pt x="102" y="710"/>
                    </a:lnTo>
                    <a:cubicBezTo>
                      <a:pt x="520" y="575"/>
                      <a:pt x="938" y="441"/>
                      <a:pt x="1358" y="317"/>
                    </a:cubicBezTo>
                    <a:lnTo>
                      <a:pt x="1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52"/>
              <p:cNvSpPr/>
              <p:nvPr/>
            </p:nvSpPr>
            <p:spPr>
              <a:xfrm>
                <a:off x="4369175" y="783338"/>
                <a:ext cx="33950" cy="18300"/>
              </a:xfrm>
              <a:custGeom>
                <a:rect b="b" l="l" r="r" t="t"/>
                <a:pathLst>
                  <a:path extrusionOk="0" h="732" w="1358">
                    <a:moveTo>
                      <a:pt x="1254" y="1"/>
                    </a:moveTo>
                    <a:lnTo>
                      <a:pt x="1" y="418"/>
                    </a:lnTo>
                    <a:lnTo>
                      <a:pt x="103" y="731"/>
                    </a:lnTo>
                    <a:lnTo>
                      <a:pt x="1358" y="316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52"/>
              <p:cNvSpPr/>
              <p:nvPr/>
            </p:nvSpPr>
            <p:spPr>
              <a:xfrm>
                <a:off x="4495375" y="746213"/>
                <a:ext cx="34075" cy="15850"/>
              </a:xfrm>
              <a:custGeom>
                <a:rect b="b" l="l" r="r" t="t"/>
                <a:pathLst>
                  <a:path extrusionOk="0" h="634" w="1363">
                    <a:moveTo>
                      <a:pt x="1292" y="1"/>
                    </a:moveTo>
                    <a:cubicBezTo>
                      <a:pt x="875" y="93"/>
                      <a:pt x="452" y="195"/>
                      <a:pt x="1" y="314"/>
                    </a:cubicBezTo>
                    <a:lnTo>
                      <a:pt x="86" y="633"/>
                    </a:lnTo>
                    <a:cubicBezTo>
                      <a:pt x="533" y="514"/>
                      <a:pt x="950" y="414"/>
                      <a:pt x="1363" y="323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52"/>
              <p:cNvSpPr/>
              <p:nvPr/>
            </p:nvSpPr>
            <p:spPr>
              <a:xfrm>
                <a:off x="4242425" y="821813"/>
                <a:ext cx="34075" cy="15225"/>
              </a:xfrm>
              <a:custGeom>
                <a:rect b="b" l="l" r="r" t="t"/>
                <a:pathLst>
                  <a:path extrusionOk="0" h="609" w="1363">
                    <a:moveTo>
                      <a:pt x="1285" y="1"/>
                    </a:moveTo>
                    <a:cubicBezTo>
                      <a:pt x="861" y="104"/>
                      <a:pt x="428" y="198"/>
                      <a:pt x="1" y="283"/>
                    </a:cubicBezTo>
                    <a:lnTo>
                      <a:pt x="65" y="608"/>
                    </a:lnTo>
                    <a:cubicBezTo>
                      <a:pt x="497" y="523"/>
                      <a:pt x="936" y="425"/>
                      <a:pt x="1363" y="323"/>
                    </a:cubicBez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52"/>
              <p:cNvSpPr/>
              <p:nvPr/>
            </p:nvSpPr>
            <p:spPr>
              <a:xfrm>
                <a:off x="4177500" y="834563"/>
                <a:ext cx="33850" cy="12425"/>
              </a:xfrm>
              <a:custGeom>
                <a:rect b="b" l="l" r="r" t="t"/>
                <a:pathLst>
                  <a:path extrusionOk="0" h="497" w="1354">
                    <a:moveTo>
                      <a:pt x="1304" y="0"/>
                    </a:moveTo>
                    <a:cubicBezTo>
                      <a:pt x="873" y="64"/>
                      <a:pt x="435" y="121"/>
                      <a:pt x="1" y="169"/>
                    </a:cubicBezTo>
                    <a:lnTo>
                      <a:pt x="36" y="497"/>
                    </a:lnTo>
                    <a:cubicBezTo>
                      <a:pt x="476" y="448"/>
                      <a:pt x="919" y="392"/>
                      <a:pt x="1354" y="326"/>
                    </a:cubicBez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2"/>
              <p:cNvSpPr/>
              <p:nvPr/>
            </p:nvSpPr>
            <p:spPr>
              <a:xfrm>
                <a:off x="4970850" y="901513"/>
                <a:ext cx="27675" cy="30525"/>
              </a:xfrm>
              <a:custGeom>
                <a:rect b="b" l="l" r="r" t="t"/>
                <a:pathLst>
                  <a:path extrusionOk="0" h="1221" w="1107">
                    <a:moveTo>
                      <a:pt x="247" y="0"/>
                    </a:moveTo>
                    <a:lnTo>
                      <a:pt x="1" y="220"/>
                    </a:lnTo>
                    <a:cubicBezTo>
                      <a:pt x="290" y="542"/>
                      <a:pt x="575" y="880"/>
                      <a:pt x="849" y="1220"/>
                    </a:cubicBezTo>
                    <a:lnTo>
                      <a:pt x="1107" y="1014"/>
                    </a:lnTo>
                    <a:cubicBezTo>
                      <a:pt x="830" y="667"/>
                      <a:pt x="540" y="326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2"/>
              <p:cNvSpPr/>
              <p:nvPr/>
            </p:nvSpPr>
            <p:spPr>
              <a:xfrm>
                <a:off x="4306275" y="803888"/>
                <a:ext cx="34025" cy="17425"/>
              </a:xfrm>
              <a:custGeom>
                <a:rect b="b" l="l" r="r" t="t"/>
                <a:pathLst>
                  <a:path extrusionOk="0" h="697" w="1361">
                    <a:moveTo>
                      <a:pt x="1261" y="0"/>
                    </a:moveTo>
                    <a:cubicBezTo>
                      <a:pt x="841" y="134"/>
                      <a:pt x="420" y="261"/>
                      <a:pt x="0" y="380"/>
                    </a:cubicBezTo>
                    <a:lnTo>
                      <a:pt x="91" y="697"/>
                    </a:lnTo>
                    <a:cubicBezTo>
                      <a:pt x="515" y="576"/>
                      <a:pt x="938" y="448"/>
                      <a:pt x="1360" y="316"/>
                    </a:cubicBez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2"/>
              <p:cNvSpPr/>
              <p:nvPr/>
            </p:nvSpPr>
            <p:spPr>
              <a:xfrm>
                <a:off x="4111950" y="841513"/>
                <a:ext cx="33350" cy="9625"/>
              </a:xfrm>
              <a:custGeom>
                <a:rect b="b" l="l" r="r" t="t"/>
                <a:pathLst>
                  <a:path extrusionOk="0" h="385" w="1334">
                    <a:moveTo>
                      <a:pt x="1312" y="0"/>
                    </a:moveTo>
                    <a:cubicBezTo>
                      <a:pt x="878" y="29"/>
                      <a:pt x="435" y="47"/>
                      <a:pt x="0" y="55"/>
                    </a:cubicBezTo>
                    <a:lnTo>
                      <a:pt x="7" y="385"/>
                    </a:lnTo>
                    <a:cubicBezTo>
                      <a:pt x="447" y="376"/>
                      <a:pt x="894" y="359"/>
                      <a:pt x="1333" y="331"/>
                    </a:cubicBez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52"/>
              <p:cNvSpPr/>
              <p:nvPr/>
            </p:nvSpPr>
            <p:spPr>
              <a:xfrm>
                <a:off x="4872375" y="814188"/>
                <a:ext cx="31650" cy="26025"/>
              </a:xfrm>
              <a:custGeom>
                <a:rect b="b" l="l" r="r" t="t"/>
                <a:pathLst>
                  <a:path extrusionOk="0" h="1041" w="1266">
                    <a:moveTo>
                      <a:pt x="185" y="1"/>
                    </a:moveTo>
                    <a:lnTo>
                      <a:pt x="1" y="275"/>
                    </a:lnTo>
                    <a:cubicBezTo>
                      <a:pt x="358" y="516"/>
                      <a:pt x="717" y="773"/>
                      <a:pt x="1064" y="1041"/>
                    </a:cubicBezTo>
                    <a:lnTo>
                      <a:pt x="1266" y="778"/>
                    </a:lnTo>
                    <a:cubicBezTo>
                      <a:pt x="914" y="506"/>
                      <a:pt x="549" y="246"/>
                      <a:pt x="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52"/>
              <p:cNvSpPr/>
              <p:nvPr/>
            </p:nvSpPr>
            <p:spPr>
              <a:xfrm>
                <a:off x="4924325" y="854738"/>
                <a:ext cx="29850" cy="28525"/>
              </a:xfrm>
              <a:custGeom>
                <a:rect b="b" l="l" r="r" t="t"/>
                <a:pathLst>
                  <a:path extrusionOk="0" h="1141" w="1194">
                    <a:moveTo>
                      <a:pt x="219" y="0"/>
                    </a:moveTo>
                    <a:lnTo>
                      <a:pt x="1" y="248"/>
                    </a:lnTo>
                    <a:cubicBezTo>
                      <a:pt x="328" y="534"/>
                      <a:pt x="652" y="833"/>
                      <a:pt x="961" y="1141"/>
                    </a:cubicBezTo>
                    <a:lnTo>
                      <a:pt x="1194" y="907"/>
                    </a:lnTo>
                    <a:cubicBezTo>
                      <a:pt x="880" y="596"/>
                      <a:pt x="550" y="291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52"/>
              <p:cNvSpPr/>
              <p:nvPr/>
            </p:nvSpPr>
            <p:spPr>
              <a:xfrm>
                <a:off x="4815775" y="780788"/>
                <a:ext cx="33000" cy="22950"/>
              </a:xfrm>
              <a:custGeom>
                <a:rect b="b" l="l" r="r" t="t"/>
                <a:pathLst>
                  <a:path extrusionOk="0" h="918" w="1320">
                    <a:moveTo>
                      <a:pt x="145" y="1"/>
                    </a:moveTo>
                    <a:lnTo>
                      <a:pt x="1" y="297"/>
                    </a:lnTo>
                    <a:cubicBezTo>
                      <a:pt x="386" y="489"/>
                      <a:pt x="775" y="696"/>
                      <a:pt x="1154" y="917"/>
                    </a:cubicBezTo>
                    <a:lnTo>
                      <a:pt x="1320" y="632"/>
                    </a:lnTo>
                    <a:cubicBezTo>
                      <a:pt x="933" y="406"/>
                      <a:pt x="540" y="195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2"/>
              <p:cNvSpPr/>
              <p:nvPr/>
            </p:nvSpPr>
            <p:spPr>
              <a:xfrm>
                <a:off x="4626675" y="734338"/>
                <a:ext cx="33350" cy="9500"/>
              </a:xfrm>
              <a:custGeom>
                <a:rect b="b" l="l" r="r" t="t"/>
                <a:pathLst>
                  <a:path extrusionOk="0" h="380" w="1334">
                    <a:moveTo>
                      <a:pt x="98" y="1"/>
                    </a:moveTo>
                    <a:lnTo>
                      <a:pt x="0" y="2"/>
                    </a:lnTo>
                    <a:lnTo>
                      <a:pt x="1" y="332"/>
                    </a:lnTo>
                    <a:lnTo>
                      <a:pt x="98" y="332"/>
                    </a:lnTo>
                    <a:cubicBezTo>
                      <a:pt x="498" y="332"/>
                      <a:pt x="905" y="348"/>
                      <a:pt x="1306" y="379"/>
                    </a:cubicBezTo>
                    <a:lnTo>
                      <a:pt x="1333" y="50"/>
                    </a:lnTo>
                    <a:cubicBezTo>
                      <a:pt x="922" y="18"/>
                      <a:pt x="505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52"/>
              <p:cNvSpPr/>
              <p:nvPr/>
            </p:nvSpPr>
            <p:spPr>
              <a:xfrm>
                <a:off x="4560325" y="735938"/>
                <a:ext cx="33775" cy="12300"/>
              </a:xfrm>
              <a:custGeom>
                <a:rect b="b" l="l" r="r" t="t"/>
                <a:pathLst>
                  <a:path extrusionOk="0" h="492" w="1351">
                    <a:moveTo>
                      <a:pt x="1322" y="0"/>
                    </a:moveTo>
                    <a:cubicBezTo>
                      <a:pt x="894" y="39"/>
                      <a:pt x="448" y="94"/>
                      <a:pt x="0" y="165"/>
                    </a:cubicBezTo>
                    <a:lnTo>
                      <a:pt x="51" y="491"/>
                    </a:lnTo>
                    <a:cubicBezTo>
                      <a:pt x="492" y="422"/>
                      <a:pt x="929" y="368"/>
                      <a:pt x="1350" y="329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2"/>
              <p:cNvSpPr/>
              <p:nvPr/>
            </p:nvSpPr>
            <p:spPr>
              <a:xfrm>
                <a:off x="4755200" y="755588"/>
                <a:ext cx="33875" cy="19175"/>
              </a:xfrm>
              <a:custGeom>
                <a:rect b="b" l="l" r="r" t="t"/>
                <a:pathLst>
                  <a:path extrusionOk="0" h="767" w="1355">
                    <a:moveTo>
                      <a:pt x="104" y="0"/>
                    </a:moveTo>
                    <a:lnTo>
                      <a:pt x="1" y="312"/>
                    </a:lnTo>
                    <a:cubicBezTo>
                      <a:pt x="411" y="447"/>
                      <a:pt x="824" y="599"/>
                      <a:pt x="1228" y="766"/>
                    </a:cubicBezTo>
                    <a:lnTo>
                      <a:pt x="1354" y="461"/>
                    </a:lnTo>
                    <a:cubicBezTo>
                      <a:pt x="943" y="292"/>
                      <a:pt x="520" y="136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2"/>
              <p:cNvSpPr/>
              <p:nvPr/>
            </p:nvSpPr>
            <p:spPr>
              <a:xfrm>
                <a:off x="4691775" y="739613"/>
                <a:ext cx="34000" cy="14750"/>
              </a:xfrm>
              <a:custGeom>
                <a:rect b="b" l="l" r="r" t="t"/>
                <a:pathLst>
                  <a:path extrusionOk="0" h="590" w="1360">
                    <a:moveTo>
                      <a:pt x="51" y="1"/>
                    </a:moveTo>
                    <a:lnTo>
                      <a:pt x="0" y="327"/>
                    </a:lnTo>
                    <a:cubicBezTo>
                      <a:pt x="426" y="395"/>
                      <a:pt x="857" y="485"/>
                      <a:pt x="1281" y="590"/>
                    </a:cubicBezTo>
                    <a:lnTo>
                      <a:pt x="1359" y="268"/>
                    </a:lnTo>
                    <a:cubicBezTo>
                      <a:pt x="927" y="161"/>
                      <a:pt x="487" y="72"/>
                      <a:pt x="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2"/>
              <p:cNvSpPr/>
              <p:nvPr/>
            </p:nvSpPr>
            <p:spPr>
              <a:xfrm>
                <a:off x="4045775" y="841438"/>
                <a:ext cx="33350" cy="9725"/>
              </a:xfrm>
              <a:custGeom>
                <a:rect b="b" l="l" r="r" t="t"/>
                <a:pathLst>
                  <a:path extrusionOk="0" h="389" w="1334">
                    <a:moveTo>
                      <a:pt x="21" y="0"/>
                    </a:moveTo>
                    <a:lnTo>
                      <a:pt x="0" y="328"/>
                    </a:lnTo>
                    <a:cubicBezTo>
                      <a:pt x="441" y="356"/>
                      <a:pt x="888" y="378"/>
                      <a:pt x="1326" y="389"/>
                    </a:cubicBezTo>
                    <a:lnTo>
                      <a:pt x="1334" y="58"/>
                    </a:lnTo>
                    <a:cubicBezTo>
                      <a:pt x="899" y="49"/>
                      <a:pt x="457" y="29"/>
                      <a:pt x="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52"/>
              <p:cNvSpPr/>
              <p:nvPr/>
            </p:nvSpPr>
            <p:spPr>
              <a:xfrm>
                <a:off x="5419225" y="1764363"/>
                <a:ext cx="25250" cy="31975"/>
              </a:xfrm>
              <a:custGeom>
                <a:rect b="b" l="l" r="r" t="t"/>
                <a:pathLst>
                  <a:path extrusionOk="0" h="1279" w="1010">
                    <a:moveTo>
                      <a:pt x="752" y="0"/>
                    </a:moveTo>
                    <a:cubicBezTo>
                      <a:pt x="476" y="346"/>
                      <a:pt x="222" y="722"/>
                      <a:pt x="1" y="1118"/>
                    </a:cubicBezTo>
                    <a:lnTo>
                      <a:pt x="289" y="1278"/>
                    </a:lnTo>
                    <a:cubicBezTo>
                      <a:pt x="501" y="900"/>
                      <a:pt x="744" y="539"/>
                      <a:pt x="1009" y="207"/>
                    </a:cubicBezTo>
                    <a:lnTo>
                      <a:pt x="7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2"/>
              <p:cNvSpPr/>
              <p:nvPr/>
            </p:nvSpPr>
            <p:spPr>
              <a:xfrm>
                <a:off x="5420825" y="1833013"/>
                <a:ext cx="32400" cy="24375"/>
              </a:xfrm>
              <a:custGeom>
                <a:rect b="b" l="l" r="r" t="t"/>
                <a:pathLst>
                  <a:path extrusionOk="0" h="975" w="1296">
                    <a:moveTo>
                      <a:pt x="189" y="0"/>
                    </a:moveTo>
                    <a:lnTo>
                      <a:pt x="0" y="270"/>
                    </a:lnTo>
                    <a:cubicBezTo>
                      <a:pt x="382" y="538"/>
                      <a:pt x="765" y="776"/>
                      <a:pt x="1141" y="975"/>
                    </a:cubicBezTo>
                    <a:lnTo>
                      <a:pt x="1296" y="684"/>
                    </a:lnTo>
                    <a:cubicBezTo>
                      <a:pt x="931" y="490"/>
                      <a:pt x="559" y="26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2"/>
              <p:cNvSpPr/>
              <p:nvPr/>
            </p:nvSpPr>
            <p:spPr>
              <a:xfrm>
                <a:off x="5520225" y="1702488"/>
                <a:ext cx="33775" cy="13025"/>
              </a:xfrm>
              <a:custGeom>
                <a:rect b="b" l="l" r="r" t="t"/>
                <a:pathLst>
                  <a:path extrusionOk="0" h="521" w="1351">
                    <a:moveTo>
                      <a:pt x="1344" y="0"/>
                    </a:moveTo>
                    <a:cubicBezTo>
                      <a:pt x="903" y="9"/>
                      <a:pt x="450" y="78"/>
                      <a:pt x="0" y="204"/>
                    </a:cubicBezTo>
                    <a:lnTo>
                      <a:pt x="88" y="521"/>
                    </a:lnTo>
                    <a:cubicBezTo>
                      <a:pt x="514" y="403"/>
                      <a:pt x="938" y="336"/>
                      <a:pt x="1351" y="331"/>
                    </a:cubicBezTo>
                    <a:lnTo>
                      <a:pt x="13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2"/>
              <p:cNvSpPr/>
              <p:nvPr/>
            </p:nvSpPr>
            <p:spPr>
              <a:xfrm>
                <a:off x="5545975" y="1860288"/>
                <a:ext cx="33750" cy="17975"/>
              </a:xfrm>
              <a:custGeom>
                <a:rect b="b" l="l" r="r" t="t"/>
                <a:pathLst>
                  <a:path extrusionOk="0" h="719" w="1350">
                    <a:moveTo>
                      <a:pt x="1195" y="0"/>
                    </a:moveTo>
                    <a:cubicBezTo>
                      <a:pt x="807" y="205"/>
                      <a:pt x="404" y="335"/>
                      <a:pt x="0" y="390"/>
                    </a:cubicBezTo>
                    <a:lnTo>
                      <a:pt x="46" y="718"/>
                    </a:lnTo>
                    <a:cubicBezTo>
                      <a:pt x="488" y="658"/>
                      <a:pt x="928" y="514"/>
                      <a:pt x="1349" y="292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52"/>
              <p:cNvSpPr/>
              <p:nvPr/>
            </p:nvSpPr>
            <p:spPr>
              <a:xfrm>
                <a:off x="5395150" y="1822763"/>
                <a:ext cx="17550" cy="34000"/>
              </a:xfrm>
              <a:custGeom>
                <a:rect b="b" l="l" r="r" t="t"/>
                <a:pathLst>
                  <a:path extrusionOk="0" h="1360" w="702">
                    <a:moveTo>
                      <a:pt x="393" y="1"/>
                    </a:moveTo>
                    <a:cubicBezTo>
                      <a:pt x="237" y="412"/>
                      <a:pt x="104" y="845"/>
                      <a:pt x="1" y="1284"/>
                    </a:cubicBezTo>
                    <a:lnTo>
                      <a:pt x="324" y="1359"/>
                    </a:lnTo>
                    <a:cubicBezTo>
                      <a:pt x="423" y="932"/>
                      <a:pt x="551" y="515"/>
                      <a:pt x="701" y="118"/>
                    </a:cubicBez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2"/>
              <p:cNvSpPr/>
              <p:nvPr/>
            </p:nvSpPr>
            <p:spPr>
              <a:xfrm>
                <a:off x="5628850" y="1753413"/>
                <a:ext cx="11475" cy="34550"/>
              </a:xfrm>
              <a:custGeom>
                <a:rect b="b" l="l" r="r" t="t"/>
                <a:pathLst>
                  <a:path extrusionOk="0" h="1382" w="459">
                    <a:moveTo>
                      <a:pt x="312" y="0"/>
                    </a:moveTo>
                    <a:lnTo>
                      <a:pt x="0" y="106"/>
                    </a:lnTo>
                    <a:cubicBezTo>
                      <a:pt x="85" y="360"/>
                      <a:pt x="129" y="628"/>
                      <a:pt x="128" y="906"/>
                    </a:cubicBezTo>
                    <a:cubicBezTo>
                      <a:pt x="126" y="1045"/>
                      <a:pt x="116" y="1189"/>
                      <a:pt x="95" y="1333"/>
                    </a:cubicBezTo>
                    <a:lnTo>
                      <a:pt x="421" y="1382"/>
                    </a:lnTo>
                    <a:cubicBezTo>
                      <a:pt x="446" y="1220"/>
                      <a:pt x="458" y="1061"/>
                      <a:pt x="458" y="905"/>
                    </a:cubicBezTo>
                    <a:cubicBezTo>
                      <a:pt x="458" y="592"/>
                      <a:pt x="410" y="288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2"/>
              <p:cNvSpPr/>
              <p:nvPr/>
            </p:nvSpPr>
            <p:spPr>
              <a:xfrm>
                <a:off x="5585200" y="1707088"/>
                <a:ext cx="32450" cy="23300"/>
              </a:xfrm>
              <a:custGeom>
                <a:rect b="b" l="l" r="r" t="t"/>
                <a:pathLst>
                  <a:path extrusionOk="0" h="932" w="1298">
                    <a:moveTo>
                      <a:pt x="101" y="1"/>
                    </a:moveTo>
                    <a:lnTo>
                      <a:pt x="0" y="314"/>
                    </a:lnTo>
                    <a:cubicBezTo>
                      <a:pt x="416" y="447"/>
                      <a:pt x="776" y="654"/>
                      <a:pt x="1072" y="931"/>
                    </a:cubicBezTo>
                    <a:lnTo>
                      <a:pt x="1298" y="693"/>
                    </a:lnTo>
                    <a:cubicBezTo>
                      <a:pt x="966" y="382"/>
                      <a:pt x="562" y="149"/>
                      <a:pt x="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2"/>
              <p:cNvSpPr/>
              <p:nvPr/>
            </p:nvSpPr>
            <p:spPr>
              <a:xfrm>
                <a:off x="3790625" y="774663"/>
                <a:ext cx="33150" cy="22575"/>
              </a:xfrm>
              <a:custGeom>
                <a:rect b="b" l="l" r="r" t="t"/>
                <a:pathLst>
                  <a:path extrusionOk="0" h="903" w="1326">
                    <a:moveTo>
                      <a:pt x="163" y="0"/>
                    </a:moveTo>
                    <a:lnTo>
                      <a:pt x="0" y="288"/>
                    </a:lnTo>
                    <a:cubicBezTo>
                      <a:pt x="382" y="507"/>
                      <a:pt x="780" y="714"/>
                      <a:pt x="1185" y="902"/>
                    </a:cubicBezTo>
                    <a:lnTo>
                      <a:pt x="1325" y="603"/>
                    </a:lnTo>
                    <a:cubicBezTo>
                      <a:pt x="928" y="417"/>
                      <a:pt x="538" y="215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2"/>
              <p:cNvSpPr/>
              <p:nvPr/>
            </p:nvSpPr>
            <p:spPr>
              <a:xfrm>
                <a:off x="3850975" y="802463"/>
                <a:ext cx="34000" cy="18250"/>
              </a:xfrm>
              <a:custGeom>
                <a:rect b="b" l="l" r="r" t="t"/>
                <a:pathLst>
                  <a:path extrusionOk="0" h="730" w="1360">
                    <a:moveTo>
                      <a:pt x="117" y="0"/>
                    </a:moveTo>
                    <a:lnTo>
                      <a:pt x="1" y="310"/>
                    </a:lnTo>
                    <a:cubicBezTo>
                      <a:pt x="334" y="434"/>
                      <a:pt x="674" y="551"/>
                      <a:pt x="1012" y="653"/>
                    </a:cubicBezTo>
                    <a:lnTo>
                      <a:pt x="1267" y="730"/>
                    </a:lnTo>
                    <a:lnTo>
                      <a:pt x="1359" y="412"/>
                    </a:lnTo>
                    <a:lnTo>
                      <a:pt x="1107" y="338"/>
                    </a:lnTo>
                    <a:cubicBezTo>
                      <a:pt x="776" y="236"/>
                      <a:pt x="443" y="122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52"/>
              <p:cNvSpPr/>
              <p:nvPr/>
            </p:nvSpPr>
            <p:spPr>
              <a:xfrm>
                <a:off x="3658175" y="572788"/>
                <a:ext cx="10350" cy="27175"/>
              </a:xfrm>
              <a:custGeom>
                <a:rect b="b" l="l" r="r" t="t"/>
                <a:pathLst>
                  <a:path extrusionOk="0" h="1087" w="414">
                    <a:moveTo>
                      <a:pt x="87" y="0"/>
                    </a:moveTo>
                    <a:cubicBezTo>
                      <a:pt x="30" y="340"/>
                      <a:pt x="0" y="685"/>
                      <a:pt x="0" y="1024"/>
                    </a:cubicBezTo>
                    <a:lnTo>
                      <a:pt x="0" y="1087"/>
                    </a:lnTo>
                    <a:lnTo>
                      <a:pt x="329" y="1081"/>
                    </a:lnTo>
                    <a:lnTo>
                      <a:pt x="332" y="1024"/>
                    </a:lnTo>
                    <a:cubicBezTo>
                      <a:pt x="332" y="704"/>
                      <a:pt x="361" y="377"/>
                      <a:pt x="413" y="5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52"/>
              <p:cNvSpPr/>
              <p:nvPr/>
            </p:nvSpPr>
            <p:spPr>
              <a:xfrm>
                <a:off x="3979775" y="834163"/>
                <a:ext cx="33775" cy="12500"/>
              </a:xfrm>
              <a:custGeom>
                <a:rect b="b" l="l" r="r" t="t"/>
                <a:pathLst>
                  <a:path extrusionOk="0" h="500" w="1351">
                    <a:moveTo>
                      <a:pt x="50" y="1"/>
                    </a:moveTo>
                    <a:lnTo>
                      <a:pt x="0" y="327"/>
                    </a:lnTo>
                    <a:cubicBezTo>
                      <a:pt x="433" y="393"/>
                      <a:pt x="876" y="453"/>
                      <a:pt x="1315" y="500"/>
                    </a:cubicBezTo>
                    <a:lnTo>
                      <a:pt x="1351" y="172"/>
                    </a:lnTo>
                    <a:cubicBezTo>
                      <a:pt x="917" y="124"/>
                      <a:pt x="477" y="66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2"/>
              <p:cNvSpPr/>
              <p:nvPr/>
            </p:nvSpPr>
            <p:spPr>
              <a:xfrm>
                <a:off x="3914700" y="821288"/>
                <a:ext cx="34000" cy="15275"/>
              </a:xfrm>
              <a:custGeom>
                <a:rect b="b" l="l" r="r" t="t"/>
                <a:pathLst>
                  <a:path extrusionOk="0" h="611" w="1360">
                    <a:moveTo>
                      <a:pt x="79" y="1"/>
                    </a:moveTo>
                    <a:lnTo>
                      <a:pt x="1" y="323"/>
                    </a:lnTo>
                    <a:cubicBezTo>
                      <a:pt x="429" y="429"/>
                      <a:pt x="866" y="524"/>
                      <a:pt x="1296" y="611"/>
                    </a:cubicBezTo>
                    <a:lnTo>
                      <a:pt x="1359" y="287"/>
                    </a:lnTo>
                    <a:cubicBezTo>
                      <a:pt x="934" y="201"/>
                      <a:pt x="504" y="106"/>
                      <a:pt x="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2"/>
              <p:cNvSpPr/>
              <p:nvPr/>
            </p:nvSpPr>
            <p:spPr>
              <a:xfrm>
                <a:off x="3662325" y="631563"/>
                <a:ext cx="18750" cy="33825"/>
              </a:xfrm>
              <a:custGeom>
                <a:rect b="b" l="l" r="r" t="t"/>
                <a:pathLst>
                  <a:path extrusionOk="0" h="1353" w="750">
                    <a:moveTo>
                      <a:pt x="324" y="1"/>
                    </a:moveTo>
                    <a:lnTo>
                      <a:pt x="0" y="77"/>
                    </a:lnTo>
                    <a:cubicBezTo>
                      <a:pt x="102" y="504"/>
                      <a:pt x="253" y="934"/>
                      <a:pt x="450" y="1353"/>
                    </a:cubicBezTo>
                    <a:lnTo>
                      <a:pt x="749" y="1212"/>
                    </a:lnTo>
                    <a:cubicBezTo>
                      <a:pt x="563" y="815"/>
                      <a:pt x="419" y="408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52"/>
              <p:cNvSpPr/>
              <p:nvPr/>
            </p:nvSpPr>
            <p:spPr>
              <a:xfrm>
                <a:off x="3690450" y="689788"/>
                <a:ext cx="27175" cy="30825"/>
              </a:xfrm>
              <a:custGeom>
                <a:rect b="b" l="l" r="r" t="t"/>
                <a:pathLst>
                  <a:path extrusionOk="0" h="1233" w="1087">
                    <a:moveTo>
                      <a:pt x="270" y="1"/>
                    </a:moveTo>
                    <a:lnTo>
                      <a:pt x="0" y="190"/>
                    </a:lnTo>
                    <a:cubicBezTo>
                      <a:pt x="248" y="544"/>
                      <a:pt x="532" y="896"/>
                      <a:pt x="846" y="1232"/>
                    </a:cubicBezTo>
                    <a:lnTo>
                      <a:pt x="1087" y="1008"/>
                    </a:lnTo>
                    <a:cubicBezTo>
                      <a:pt x="783" y="680"/>
                      <a:pt x="509" y="343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52"/>
              <p:cNvSpPr/>
              <p:nvPr/>
            </p:nvSpPr>
            <p:spPr>
              <a:xfrm>
                <a:off x="3735825" y="737388"/>
                <a:ext cx="31250" cy="26650"/>
              </a:xfrm>
              <a:custGeom>
                <a:rect b="b" l="l" r="r" t="t"/>
                <a:pathLst>
                  <a:path extrusionOk="0" h="1066" w="1250">
                    <a:moveTo>
                      <a:pt x="214" y="1"/>
                    </a:moveTo>
                    <a:lnTo>
                      <a:pt x="1" y="253"/>
                    </a:lnTo>
                    <a:cubicBezTo>
                      <a:pt x="333" y="534"/>
                      <a:pt x="689" y="809"/>
                      <a:pt x="1060" y="1066"/>
                    </a:cubicBezTo>
                    <a:lnTo>
                      <a:pt x="1249" y="795"/>
                    </a:lnTo>
                    <a:cubicBezTo>
                      <a:pt x="886" y="544"/>
                      <a:pt x="538" y="276"/>
                      <a:pt x="2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2"/>
              <p:cNvSpPr/>
              <p:nvPr/>
            </p:nvSpPr>
            <p:spPr>
              <a:xfrm>
                <a:off x="5165825" y="1386263"/>
                <a:ext cx="14725" cy="34000"/>
              </a:xfrm>
              <a:custGeom>
                <a:rect b="b" l="l" r="r" t="t"/>
                <a:pathLst>
                  <a:path extrusionOk="0" h="1360" w="589">
                    <a:moveTo>
                      <a:pt x="325" y="1"/>
                    </a:moveTo>
                    <a:lnTo>
                      <a:pt x="0" y="64"/>
                    </a:lnTo>
                    <a:cubicBezTo>
                      <a:pt x="85" y="497"/>
                      <a:pt x="173" y="930"/>
                      <a:pt x="266" y="1360"/>
                    </a:cubicBezTo>
                    <a:lnTo>
                      <a:pt x="589" y="1291"/>
                    </a:lnTo>
                    <a:cubicBezTo>
                      <a:pt x="498" y="862"/>
                      <a:pt x="410" y="430"/>
                      <a:pt x="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2"/>
              <p:cNvSpPr/>
              <p:nvPr/>
            </p:nvSpPr>
            <p:spPr>
              <a:xfrm>
                <a:off x="5480175" y="1862988"/>
                <a:ext cx="33950" cy="15400"/>
              </a:xfrm>
              <a:custGeom>
                <a:rect b="b" l="l" r="r" t="t"/>
                <a:pathLst>
                  <a:path extrusionOk="0" h="616" w="1358">
                    <a:moveTo>
                      <a:pt x="106" y="0"/>
                    </a:moveTo>
                    <a:lnTo>
                      <a:pt x="1" y="315"/>
                    </a:lnTo>
                    <a:cubicBezTo>
                      <a:pt x="442" y="463"/>
                      <a:pt x="888" y="566"/>
                      <a:pt x="1320" y="616"/>
                    </a:cubicBezTo>
                    <a:lnTo>
                      <a:pt x="1357" y="288"/>
                    </a:lnTo>
                    <a:cubicBezTo>
                      <a:pt x="947" y="240"/>
                      <a:pt x="526" y="143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2"/>
              <p:cNvSpPr/>
              <p:nvPr/>
            </p:nvSpPr>
            <p:spPr>
              <a:xfrm>
                <a:off x="5601500" y="1816338"/>
                <a:ext cx="26550" cy="31125"/>
              </a:xfrm>
              <a:custGeom>
                <a:rect b="b" l="l" r="r" t="t"/>
                <a:pathLst>
                  <a:path extrusionOk="0" h="1245" w="1062">
                    <a:moveTo>
                      <a:pt x="772" y="1"/>
                    </a:moveTo>
                    <a:cubicBezTo>
                      <a:pt x="569" y="367"/>
                      <a:pt x="310" y="706"/>
                      <a:pt x="1" y="1008"/>
                    </a:cubicBezTo>
                    <a:lnTo>
                      <a:pt x="232" y="1245"/>
                    </a:lnTo>
                    <a:cubicBezTo>
                      <a:pt x="565" y="920"/>
                      <a:pt x="843" y="554"/>
                      <a:pt x="1062" y="161"/>
                    </a:cubicBez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52"/>
              <p:cNvSpPr/>
              <p:nvPr/>
            </p:nvSpPr>
            <p:spPr>
              <a:xfrm>
                <a:off x="5567325" y="2220888"/>
                <a:ext cx="31050" cy="26975"/>
              </a:xfrm>
              <a:custGeom>
                <a:rect b="b" l="l" r="r" t="t"/>
                <a:pathLst>
                  <a:path extrusionOk="0" h="1079" w="1242">
                    <a:moveTo>
                      <a:pt x="209" y="1"/>
                    </a:moveTo>
                    <a:lnTo>
                      <a:pt x="0" y="257"/>
                    </a:lnTo>
                    <a:cubicBezTo>
                      <a:pt x="343" y="538"/>
                      <a:pt x="691" y="811"/>
                      <a:pt x="1041" y="1079"/>
                    </a:cubicBezTo>
                    <a:lnTo>
                      <a:pt x="1241" y="816"/>
                    </a:lnTo>
                    <a:cubicBezTo>
                      <a:pt x="894" y="550"/>
                      <a:pt x="549" y="279"/>
                      <a:pt x="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2"/>
              <p:cNvSpPr/>
              <p:nvPr/>
            </p:nvSpPr>
            <p:spPr>
              <a:xfrm>
                <a:off x="5405400" y="2017013"/>
                <a:ext cx="20450" cy="33650"/>
              </a:xfrm>
              <a:custGeom>
                <a:rect b="b" l="l" r="r" t="t"/>
                <a:pathLst>
                  <a:path extrusionOk="0" h="1346" w="818">
                    <a:moveTo>
                      <a:pt x="311" y="1"/>
                    </a:moveTo>
                    <a:lnTo>
                      <a:pt x="0" y="113"/>
                    </a:lnTo>
                    <a:cubicBezTo>
                      <a:pt x="73" y="314"/>
                      <a:pt x="149" y="513"/>
                      <a:pt x="233" y="709"/>
                    </a:cubicBezTo>
                    <a:cubicBezTo>
                      <a:pt x="324" y="923"/>
                      <a:pt x="419" y="1136"/>
                      <a:pt x="520" y="1346"/>
                    </a:cubicBezTo>
                    <a:lnTo>
                      <a:pt x="817" y="1201"/>
                    </a:lnTo>
                    <a:cubicBezTo>
                      <a:pt x="721" y="998"/>
                      <a:pt x="626" y="790"/>
                      <a:pt x="538" y="578"/>
                    </a:cubicBezTo>
                    <a:cubicBezTo>
                      <a:pt x="456" y="391"/>
                      <a:pt x="381" y="198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52"/>
              <p:cNvSpPr/>
              <p:nvPr/>
            </p:nvSpPr>
            <p:spPr>
              <a:xfrm>
                <a:off x="5434075" y="2075863"/>
                <a:ext cx="24900" cy="32175"/>
              </a:xfrm>
              <a:custGeom>
                <a:rect b="b" l="l" r="r" t="t"/>
                <a:pathLst>
                  <a:path extrusionOk="0" h="1287" w="996">
                    <a:moveTo>
                      <a:pt x="285" y="0"/>
                    </a:moveTo>
                    <a:lnTo>
                      <a:pt x="1" y="169"/>
                    </a:lnTo>
                    <a:cubicBezTo>
                      <a:pt x="224" y="543"/>
                      <a:pt x="468" y="919"/>
                      <a:pt x="726" y="1287"/>
                    </a:cubicBezTo>
                    <a:lnTo>
                      <a:pt x="995" y="1098"/>
                    </a:lnTo>
                    <a:cubicBezTo>
                      <a:pt x="741" y="738"/>
                      <a:pt x="503" y="369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52"/>
              <p:cNvSpPr/>
              <p:nvPr/>
            </p:nvSpPr>
            <p:spPr>
              <a:xfrm>
                <a:off x="5461275" y="1720363"/>
                <a:ext cx="31550" cy="25900"/>
              </a:xfrm>
              <a:custGeom>
                <a:rect b="b" l="l" r="r" t="t"/>
                <a:pathLst>
                  <a:path extrusionOk="0" h="1036" w="1262">
                    <a:moveTo>
                      <a:pt x="1103" y="0"/>
                    </a:moveTo>
                    <a:cubicBezTo>
                      <a:pt x="906" y="108"/>
                      <a:pt x="717" y="228"/>
                      <a:pt x="543" y="355"/>
                    </a:cubicBezTo>
                    <a:cubicBezTo>
                      <a:pt x="356" y="489"/>
                      <a:pt x="174" y="634"/>
                      <a:pt x="1" y="787"/>
                    </a:cubicBezTo>
                    <a:lnTo>
                      <a:pt x="219" y="1035"/>
                    </a:lnTo>
                    <a:cubicBezTo>
                      <a:pt x="384" y="889"/>
                      <a:pt x="558" y="752"/>
                      <a:pt x="737" y="621"/>
                    </a:cubicBezTo>
                    <a:cubicBezTo>
                      <a:pt x="900" y="504"/>
                      <a:pt x="1078" y="392"/>
                      <a:pt x="1262" y="289"/>
                    </a:cubicBezTo>
                    <a:lnTo>
                      <a:pt x="11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52"/>
              <p:cNvSpPr/>
              <p:nvPr/>
            </p:nvSpPr>
            <p:spPr>
              <a:xfrm>
                <a:off x="5472375" y="2129288"/>
                <a:ext cx="27950" cy="30350"/>
              </a:xfrm>
              <a:custGeom>
                <a:rect b="b" l="l" r="r" t="t"/>
                <a:pathLst>
                  <a:path extrusionOk="0" h="1214" w="1118">
                    <a:moveTo>
                      <a:pt x="256" y="1"/>
                    </a:moveTo>
                    <a:lnTo>
                      <a:pt x="1" y="211"/>
                    </a:lnTo>
                    <a:cubicBezTo>
                      <a:pt x="273" y="544"/>
                      <a:pt x="568" y="880"/>
                      <a:pt x="876" y="1214"/>
                    </a:cubicBezTo>
                    <a:lnTo>
                      <a:pt x="1117" y="989"/>
                    </a:lnTo>
                    <a:cubicBezTo>
                      <a:pt x="815" y="660"/>
                      <a:pt x="524" y="330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52"/>
              <p:cNvSpPr/>
              <p:nvPr/>
            </p:nvSpPr>
            <p:spPr>
              <a:xfrm>
                <a:off x="5517600" y="2177413"/>
                <a:ext cx="29875" cy="28475"/>
              </a:xfrm>
              <a:custGeom>
                <a:rect b="b" l="l" r="r" t="t"/>
                <a:pathLst>
                  <a:path extrusionOk="0" h="1139" w="1195">
                    <a:moveTo>
                      <a:pt x="229" y="1"/>
                    </a:moveTo>
                    <a:lnTo>
                      <a:pt x="0" y="238"/>
                    </a:lnTo>
                    <a:cubicBezTo>
                      <a:pt x="311" y="537"/>
                      <a:pt x="639" y="840"/>
                      <a:pt x="978" y="1138"/>
                    </a:cubicBezTo>
                    <a:lnTo>
                      <a:pt x="1195" y="890"/>
                    </a:lnTo>
                    <a:cubicBezTo>
                      <a:pt x="860" y="596"/>
                      <a:pt x="535" y="296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52"/>
              <p:cNvSpPr/>
              <p:nvPr/>
            </p:nvSpPr>
            <p:spPr>
              <a:xfrm>
                <a:off x="5852075" y="2386363"/>
                <a:ext cx="34025" cy="16900"/>
              </a:xfrm>
              <a:custGeom>
                <a:rect b="b" l="l" r="r" t="t"/>
                <a:pathLst>
                  <a:path extrusionOk="0" h="676" w="1361">
                    <a:moveTo>
                      <a:pt x="101" y="0"/>
                    </a:moveTo>
                    <a:lnTo>
                      <a:pt x="0" y="314"/>
                    </a:lnTo>
                    <a:cubicBezTo>
                      <a:pt x="430" y="451"/>
                      <a:pt x="863" y="573"/>
                      <a:pt x="1283" y="675"/>
                    </a:cubicBezTo>
                    <a:lnTo>
                      <a:pt x="1361" y="355"/>
                    </a:lnTo>
                    <a:cubicBezTo>
                      <a:pt x="948" y="254"/>
                      <a:pt x="524" y="135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52"/>
              <p:cNvSpPr/>
              <p:nvPr/>
            </p:nvSpPr>
            <p:spPr>
              <a:xfrm>
                <a:off x="5916750" y="2401663"/>
                <a:ext cx="33750" cy="12125"/>
              </a:xfrm>
              <a:custGeom>
                <a:rect b="b" l="l" r="r" t="t"/>
                <a:pathLst>
                  <a:path extrusionOk="0" h="485" w="1350">
                    <a:moveTo>
                      <a:pt x="53" y="1"/>
                    </a:moveTo>
                    <a:lnTo>
                      <a:pt x="1" y="329"/>
                    </a:lnTo>
                    <a:cubicBezTo>
                      <a:pt x="442" y="401"/>
                      <a:pt x="887" y="452"/>
                      <a:pt x="1327" y="485"/>
                    </a:cubicBezTo>
                    <a:lnTo>
                      <a:pt x="1350" y="154"/>
                    </a:lnTo>
                    <a:cubicBezTo>
                      <a:pt x="921" y="123"/>
                      <a:pt x="484" y="71"/>
                      <a:pt x="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52"/>
              <p:cNvSpPr/>
              <p:nvPr/>
            </p:nvSpPr>
            <p:spPr>
              <a:xfrm>
                <a:off x="5983100" y="2404113"/>
                <a:ext cx="33550" cy="10575"/>
              </a:xfrm>
              <a:custGeom>
                <a:rect b="b" l="l" r="r" t="t"/>
                <a:pathLst>
                  <a:path extrusionOk="0" h="423" w="1342">
                    <a:moveTo>
                      <a:pt x="1303" y="1"/>
                    </a:moveTo>
                    <a:cubicBezTo>
                      <a:pt x="876" y="53"/>
                      <a:pt x="438" y="83"/>
                      <a:pt x="1" y="92"/>
                    </a:cubicBezTo>
                    <a:lnTo>
                      <a:pt x="8" y="422"/>
                    </a:lnTo>
                    <a:cubicBezTo>
                      <a:pt x="455" y="412"/>
                      <a:pt x="904" y="381"/>
                      <a:pt x="1341" y="330"/>
                    </a:cubicBez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52"/>
              <p:cNvSpPr/>
              <p:nvPr/>
            </p:nvSpPr>
            <p:spPr>
              <a:xfrm>
                <a:off x="5790125" y="2362638"/>
                <a:ext cx="33675" cy="20475"/>
              </a:xfrm>
              <a:custGeom>
                <a:rect b="b" l="l" r="r" t="t"/>
                <a:pathLst>
                  <a:path extrusionOk="0" h="819" w="1347">
                    <a:moveTo>
                      <a:pt x="137" y="0"/>
                    </a:moveTo>
                    <a:lnTo>
                      <a:pt x="0" y="302"/>
                    </a:lnTo>
                    <a:cubicBezTo>
                      <a:pt x="412" y="488"/>
                      <a:pt x="823" y="663"/>
                      <a:pt x="1226" y="819"/>
                    </a:cubicBezTo>
                    <a:lnTo>
                      <a:pt x="1346" y="509"/>
                    </a:lnTo>
                    <a:cubicBezTo>
                      <a:pt x="949" y="355"/>
                      <a:pt x="542" y="183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52"/>
              <p:cNvSpPr/>
              <p:nvPr/>
            </p:nvSpPr>
            <p:spPr>
              <a:xfrm>
                <a:off x="5674375" y="2298413"/>
                <a:ext cx="32400" cy="24700"/>
              </a:xfrm>
              <a:custGeom>
                <a:rect b="b" l="l" r="r" t="t"/>
                <a:pathLst>
                  <a:path extrusionOk="0" h="988" w="1296">
                    <a:moveTo>
                      <a:pt x="183" y="0"/>
                    </a:moveTo>
                    <a:lnTo>
                      <a:pt x="0" y="277"/>
                    </a:lnTo>
                    <a:cubicBezTo>
                      <a:pt x="369" y="518"/>
                      <a:pt x="744" y="756"/>
                      <a:pt x="1121" y="988"/>
                    </a:cubicBezTo>
                    <a:lnTo>
                      <a:pt x="1296" y="707"/>
                    </a:lnTo>
                    <a:cubicBezTo>
                      <a:pt x="921" y="476"/>
                      <a:pt x="551" y="24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52"/>
              <p:cNvSpPr/>
              <p:nvPr/>
            </p:nvSpPr>
            <p:spPr>
              <a:xfrm>
                <a:off x="5619900" y="2260963"/>
                <a:ext cx="31725" cy="25900"/>
              </a:xfrm>
              <a:custGeom>
                <a:rect b="b" l="l" r="r" t="t"/>
                <a:pathLst>
                  <a:path extrusionOk="0" h="1036" w="1269">
                    <a:moveTo>
                      <a:pt x="195" y="1"/>
                    </a:moveTo>
                    <a:lnTo>
                      <a:pt x="1" y="269"/>
                    </a:lnTo>
                    <a:cubicBezTo>
                      <a:pt x="184" y="401"/>
                      <a:pt x="365" y="531"/>
                      <a:pt x="548" y="662"/>
                    </a:cubicBezTo>
                    <a:cubicBezTo>
                      <a:pt x="724" y="788"/>
                      <a:pt x="903" y="911"/>
                      <a:pt x="1080" y="1036"/>
                    </a:cubicBezTo>
                    <a:lnTo>
                      <a:pt x="1269" y="765"/>
                    </a:lnTo>
                    <a:cubicBezTo>
                      <a:pt x="1092" y="642"/>
                      <a:pt x="914" y="518"/>
                      <a:pt x="738" y="392"/>
                    </a:cubicBezTo>
                    <a:cubicBezTo>
                      <a:pt x="557" y="263"/>
                      <a:pt x="377" y="131"/>
                      <a:pt x="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52"/>
              <p:cNvSpPr/>
              <p:nvPr/>
            </p:nvSpPr>
            <p:spPr>
              <a:xfrm>
                <a:off x="5730975" y="2332763"/>
                <a:ext cx="33000" cy="22975"/>
              </a:xfrm>
              <a:custGeom>
                <a:rect b="b" l="l" r="r" t="t"/>
                <a:pathLst>
                  <a:path extrusionOk="0" h="919" w="1320">
                    <a:moveTo>
                      <a:pt x="163" y="1"/>
                    </a:moveTo>
                    <a:lnTo>
                      <a:pt x="0" y="290"/>
                    </a:lnTo>
                    <a:cubicBezTo>
                      <a:pt x="389" y="510"/>
                      <a:pt x="783" y="723"/>
                      <a:pt x="1169" y="919"/>
                    </a:cubicBezTo>
                    <a:lnTo>
                      <a:pt x="1320" y="625"/>
                    </a:lnTo>
                    <a:cubicBezTo>
                      <a:pt x="937" y="429"/>
                      <a:pt x="549" y="219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52"/>
              <p:cNvSpPr/>
              <p:nvPr/>
            </p:nvSpPr>
            <p:spPr>
              <a:xfrm>
                <a:off x="5011875" y="953363"/>
                <a:ext cx="25375" cy="31975"/>
              </a:xfrm>
              <a:custGeom>
                <a:rect b="b" l="l" r="r" t="t"/>
                <a:pathLst>
                  <a:path extrusionOk="0" h="1279" w="1015">
                    <a:moveTo>
                      <a:pt x="267" y="0"/>
                    </a:moveTo>
                    <a:lnTo>
                      <a:pt x="1" y="191"/>
                    </a:lnTo>
                    <a:cubicBezTo>
                      <a:pt x="252" y="543"/>
                      <a:pt x="499" y="908"/>
                      <a:pt x="736" y="1278"/>
                    </a:cubicBezTo>
                    <a:lnTo>
                      <a:pt x="1015" y="1099"/>
                    </a:lnTo>
                    <a:cubicBezTo>
                      <a:pt x="774" y="723"/>
                      <a:pt x="521" y="355"/>
                      <a:pt x="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52"/>
              <p:cNvSpPr/>
              <p:nvPr/>
            </p:nvSpPr>
            <p:spPr>
              <a:xfrm>
                <a:off x="5139900" y="1256663"/>
                <a:ext cx="15025" cy="34000"/>
              </a:xfrm>
              <a:custGeom>
                <a:rect b="b" l="l" r="r" t="t"/>
                <a:pathLst>
                  <a:path extrusionOk="0" h="1360" w="601">
                    <a:moveTo>
                      <a:pt x="322" y="0"/>
                    </a:moveTo>
                    <a:lnTo>
                      <a:pt x="0" y="72"/>
                    </a:lnTo>
                    <a:cubicBezTo>
                      <a:pt x="97" y="501"/>
                      <a:pt x="189" y="931"/>
                      <a:pt x="278" y="1359"/>
                    </a:cubicBezTo>
                    <a:lnTo>
                      <a:pt x="600" y="1292"/>
                    </a:lnTo>
                    <a:cubicBezTo>
                      <a:pt x="514" y="861"/>
                      <a:pt x="420" y="429"/>
                      <a:pt x="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52"/>
              <p:cNvSpPr/>
              <p:nvPr/>
            </p:nvSpPr>
            <p:spPr>
              <a:xfrm>
                <a:off x="5153300" y="1321413"/>
                <a:ext cx="14350" cy="34025"/>
              </a:xfrm>
              <a:custGeom>
                <a:rect b="b" l="l" r="r" t="t"/>
                <a:pathLst>
                  <a:path extrusionOk="0" h="1361" w="574">
                    <a:moveTo>
                      <a:pt x="325" y="0"/>
                    </a:moveTo>
                    <a:lnTo>
                      <a:pt x="1" y="64"/>
                    </a:lnTo>
                    <a:lnTo>
                      <a:pt x="249" y="1361"/>
                    </a:lnTo>
                    <a:lnTo>
                      <a:pt x="574" y="1298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52"/>
              <p:cNvSpPr/>
              <p:nvPr/>
            </p:nvSpPr>
            <p:spPr>
              <a:xfrm>
                <a:off x="5123450" y="1192463"/>
                <a:ext cx="16725" cy="34075"/>
              </a:xfrm>
              <a:custGeom>
                <a:rect b="b" l="l" r="r" t="t"/>
                <a:pathLst>
                  <a:path extrusionOk="0" h="1363" w="669">
                    <a:moveTo>
                      <a:pt x="318" y="1"/>
                    </a:moveTo>
                    <a:lnTo>
                      <a:pt x="0" y="94"/>
                    </a:lnTo>
                    <a:cubicBezTo>
                      <a:pt x="124" y="514"/>
                      <a:pt x="240" y="938"/>
                      <a:pt x="349" y="1362"/>
                    </a:cubicBezTo>
                    <a:lnTo>
                      <a:pt x="668" y="1279"/>
                    </a:lnTo>
                    <a:cubicBezTo>
                      <a:pt x="559" y="852"/>
                      <a:pt x="441" y="423"/>
                      <a:pt x="3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52"/>
              <p:cNvSpPr/>
              <p:nvPr/>
            </p:nvSpPr>
            <p:spPr>
              <a:xfrm>
                <a:off x="5179800" y="1450663"/>
                <a:ext cx="16175" cy="34075"/>
              </a:xfrm>
              <a:custGeom>
                <a:rect b="b" l="l" r="r" t="t"/>
                <a:pathLst>
                  <a:path extrusionOk="0" h="1363" w="647">
                    <a:moveTo>
                      <a:pt x="321" y="1"/>
                    </a:moveTo>
                    <a:lnTo>
                      <a:pt x="0" y="77"/>
                    </a:lnTo>
                    <a:cubicBezTo>
                      <a:pt x="102" y="507"/>
                      <a:pt x="213" y="935"/>
                      <a:pt x="328" y="1362"/>
                    </a:cubicBezTo>
                    <a:lnTo>
                      <a:pt x="647" y="1276"/>
                    </a:lnTo>
                    <a:cubicBezTo>
                      <a:pt x="532" y="853"/>
                      <a:pt x="423" y="428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52"/>
              <p:cNvSpPr/>
              <p:nvPr/>
            </p:nvSpPr>
            <p:spPr>
              <a:xfrm>
                <a:off x="5047350" y="1009213"/>
                <a:ext cx="23100" cy="33000"/>
              </a:xfrm>
              <a:custGeom>
                <a:rect b="b" l="l" r="r" t="t"/>
                <a:pathLst>
                  <a:path extrusionOk="0" h="1320" w="924">
                    <a:moveTo>
                      <a:pt x="287" y="0"/>
                    </a:moveTo>
                    <a:lnTo>
                      <a:pt x="0" y="167"/>
                    </a:lnTo>
                    <a:cubicBezTo>
                      <a:pt x="214" y="539"/>
                      <a:pt x="427" y="928"/>
                      <a:pt x="629" y="1319"/>
                    </a:cubicBezTo>
                    <a:lnTo>
                      <a:pt x="924" y="1167"/>
                    </a:lnTo>
                    <a:cubicBezTo>
                      <a:pt x="718" y="770"/>
                      <a:pt x="505" y="377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52"/>
              <p:cNvSpPr/>
              <p:nvPr/>
            </p:nvSpPr>
            <p:spPr>
              <a:xfrm>
                <a:off x="5077525" y="1068213"/>
                <a:ext cx="20825" cy="33575"/>
              </a:xfrm>
              <a:custGeom>
                <a:rect b="b" l="l" r="r" t="t"/>
                <a:pathLst>
                  <a:path extrusionOk="0" h="1343" w="833">
                    <a:moveTo>
                      <a:pt x="300" y="0"/>
                    </a:moveTo>
                    <a:lnTo>
                      <a:pt x="0" y="138"/>
                    </a:lnTo>
                    <a:cubicBezTo>
                      <a:pt x="180" y="528"/>
                      <a:pt x="359" y="935"/>
                      <a:pt x="528" y="1342"/>
                    </a:cubicBezTo>
                    <a:lnTo>
                      <a:pt x="833" y="1216"/>
                    </a:lnTo>
                    <a:cubicBezTo>
                      <a:pt x="663" y="805"/>
                      <a:pt x="483" y="396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52"/>
              <p:cNvSpPr/>
              <p:nvPr/>
            </p:nvSpPr>
            <p:spPr>
              <a:xfrm>
                <a:off x="5102775" y="1129463"/>
                <a:ext cx="18750" cy="33950"/>
              </a:xfrm>
              <a:custGeom>
                <a:rect b="b" l="l" r="r" t="t"/>
                <a:pathLst>
                  <a:path extrusionOk="0" h="1358" w="750">
                    <a:moveTo>
                      <a:pt x="310" y="0"/>
                    </a:moveTo>
                    <a:lnTo>
                      <a:pt x="0" y="116"/>
                    </a:lnTo>
                    <a:cubicBezTo>
                      <a:pt x="153" y="525"/>
                      <a:pt x="298" y="943"/>
                      <a:pt x="436" y="1358"/>
                    </a:cubicBezTo>
                    <a:lnTo>
                      <a:pt x="749" y="1253"/>
                    </a:lnTo>
                    <a:cubicBezTo>
                      <a:pt x="610" y="836"/>
                      <a:pt x="464" y="413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52"/>
              <p:cNvSpPr/>
              <p:nvPr/>
            </p:nvSpPr>
            <p:spPr>
              <a:xfrm>
                <a:off x="5284825" y="1690288"/>
                <a:ext cx="26025" cy="31650"/>
              </a:xfrm>
              <a:custGeom>
                <a:rect b="b" l="l" r="r" t="t"/>
                <a:pathLst>
                  <a:path extrusionOk="0" h="1266" w="1041">
                    <a:moveTo>
                      <a:pt x="272" y="0"/>
                    </a:moveTo>
                    <a:lnTo>
                      <a:pt x="1" y="186"/>
                    </a:lnTo>
                    <a:cubicBezTo>
                      <a:pt x="250" y="552"/>
                      <a:pt x="511" y="914"/>
                      <a:pt x="778" y="1265"/>
                    </a:cubicBezTo>
                    <a:lnTo>
                      <a:pt x="1040" y="1067"/>
                    </a:lnTo>
                    <a:cubicBezTo>
                      <a:pt x="778" y="721"/>
                      <a:pt x="520" y="362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52"/>
              <p:cNvSpPr/>
              <p:nvPr/>
            </p:nvSpPr>
            <p:spPr>
              <a:xfrm>
                <a:off x="5369925" y="1790813"/>
                <a:ext cx="29925" cy="28500"/>
              </a:xfrm>
              <a:custGeom>
                <a:rect b="b" l="l" r="r" t="t"/>
                <a:pathLst>
                  <a:path extrusionOk="0" h="1140" w="1197">
                    <a:moveTo>
                      <a:pt x="234" y="1"/>
                    </a:moveTo>
                    <a:lnTo>
                      <a:pt x="1" y="237"/>
                    </a:lnTo>
                    <a:lnTo>
                      <a:pt x="156" y="388"/>
                    </a:lnTo>
                    <a:cubicBezTo>
                      <a:pt x="432" y="656"/>
                      <a:pt x="710" y="907"/>
                      <a:pt x="981" y="1140"/>
                    </a:cubicBezTo>
                    <a:lnTo>
                      <a:pt x="1197" y="887"/>
                    </a:lnTo>
                    <a:cubicBezTo>
                      <a:pt x="930" y="660"/>
                      <a:pt x="658" y="412"/>
                      <a:pt x="385" y="149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2"/>
              <p:cNvSpPr/>
              <p:nvPr/>
            </p:nvSpPr>
            <p:spPr>
              <a:xfrm>
                <a:off x="5388025" y="1887838"/>
                <a:ext cx="9875" cy="33500"/>
              </a:xfrm>
              <a:custGeom>
                <a:rect b="b" l="l" r="r" t="t"/>
                <a:pathLst>
                  <a:path extrusionOk="0" h="1340" w="395">
                    <a:moveTo>
                      <a:pt x="66" y="0"/>
                    </a:moveTo>
                    <a:cubicBezTo>
                      <a:pt x="23" y="408"/>
                      <a:pt x="0" y="823"/>
                      <a:pt x="0" y="1237"/>
                    </a:cubicBezTo>
                    <a:lnTo>
                      <a:pt x="0" y="1339"/>
                    </a:lnTo>
                    <a:lnTo>
                      <a:pt x="331" y="1337"/>
                    </a:lnTo>
                    <a:lnTo>
                      <a:pt x="331" y="1239"/>
                    </a:lnTo>
                    <a:cubicBezTo>
                      <a:pt x="331" y="836"/>
                      <a:pt x="352" y="432"/>
                      <a:pt x="395" y="36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2"/>
              <p:cNvSpPr/>
              <p:nvPr/>
            </p:nvSpPr>
            <p:spPr>
              <a:xfrm>
                <a:off x="5197375" y="1513988"/>
                <a:ext cx="18650" cy="33950"/>
              </a:xfrm>
              <a:custGeom>
                <a:rect b="b" l="l" r="r" t="t"/>
                <a:pathLst>
                  <a:path extrusionOk="0" h="1358" w="746">
                    <a:moveTo>
                      <a:pt x="316" y="1"/>
                    </a:moveTo>
                    <a:lnTo>
                      <a:pt x="1" y="102"/>
                    </a:lnTo>
                    <a:lnTo>
                      <a:pt x="92" y="380"/>
                    </a:lnTo>
                    <a:cubicBezTo>
                      <a:pt x="199" y="709"/>
                      <a:pt x="314" y="1035"/>
                      <a:pt x="436" y="1357"/>
                    </a:cubicBezTo>
                    <a:lnTo>
                      <a:pt x="745" y="1242"/>
                    </a:lnTo>
                    <a:cubicBezTo>
                      <a:pt x="626" y="923"/>
                      <a:pt x="511" y="600"/>
                      <a:pt x="405" y="276"/>
                    </a:cubicBez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52"/>
              <p:cNvSpPr/>
              <p:nvPr/>
            </p:nvSpPr>
            <p:spPr>
              <a:xfrm>
                <a:off x="5324900" y="1742588"/>
                <a:ext cx="28050" cy="30275"/>
              </a:xfrm>
              <a:custGeom>
                <a:rect b="b" l="l" r="r" t="t"/>
                <a:pathLst>
                  <a:path extrusionOk="0" h="1211" w="1122">
                    <a:moveTo>
                      <a:pt x="256" y="0"/>
                    </a:moveTo>
                    <a:lnTo>
                      <a:pt x="1" y="212"/>
                    </a:lnTo>
                    <a:cubicBezTo>
                      <a:pt x="284" y="551"/>
                      <a:pt x="579" y="886"/>
                      <a:pt x="879" y="1210"/>
                    </a:cubicBezTo>
                    <a:lnTo>
                      <a:pt x="1121" y="986"/>
                    </a:lnTo>
                    <a:cubicBezTo>
                      <a:pt x="827" y="667"/>
                      <a:pt x="534" y="334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52"/>
              <p:cNvSpPr/>
              <p:nvPr/>
            </p:nvSpPr>
            <p:spPr>
              <a:xfrm>
                <a:off x="5390150" y="1953788"/>
                <a:ext cx="13900" cy="33975"/>
              </a:xfrm>
              <a:custGeom>
                <a:rect b="b" l="l" r="r" t="t"/>
                <a:pathLst>
                  <a:path extrusionOk="0" h="1359" w="556">
                    <a:moveTo>
                      <a:pt x="331" y="1"/>
                    </a:moveTo>
                    <a:lnTo>
                      <a:pt x="1" y="39"/>
                    </a:lnTo>
                    <a:cubicBezTo>
                      <a:pt x="54" y="480"/>
                      <a:pt x="132" y="926"/>
                      <a:pt x="233" y="1358"/>
                    </a:cubicBezTo>
                    <a:lnTo>
                      <a:pt x="555" y="1283"/>
                    </a:lnTo>
                    <a:cubicBezTo>
                      <a:pt x="459" y="863"/>
                      <a:pt x="382" y="43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52"/>
              <p:cNvSpPr/>
              <p:nvPr/>
            </p:nvSpPr>
            <p:spPr>
              <a:xfrm>
                <a:off x="5220750" y="1575488"/>
                <a:ext cx="21300" cy="33425"/>
              </a:xfrm>
              <a:custGeom>
                <a:rect b="b" l="l" r="r" t="t"/>
                <a:pathLst>
                  <a:path extrusionOk="0" h="1337" w="852">
                    <a:moveTo>
                      <a:pt x="301" y="1"/>
                    </a:moveTo>
                    <a:lnTo>
                      <a:pt x="1" y="130"/>
                    </a:lnTo>
                    <a:cubicBezTo>
                      <a:pt x="174" y="531"/>
                      <a:pt x="359" y="937"/>
                      <a:pt x="555" y="1337"/>
                    </a:cubicBezTo>
                    <a:lnTo>
                      <a:pt x="852" y="1192"/>
                    </a:lnTo>
                    <a:cubicBezTo>
                      <a:pt x="657" y="796"/>
                      <a:pt x="473" y="396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52"/>
              <p:cNvSpPr/>
              <p:nvPr/>
            </p:nvSpPr>
            <p:spPr>
              <a:xfrm>
                <a:off x="5250000" y="1634363"/>
                <a:ext cx="23800" cy="32725"/>
              </a:xfrm>
              <a:custGeom>
                <a:rect b="b" l="l" r="r" t="t"/>
                <a:pathLst>
                  <a:path extrusionOk="0" h="1309" w="952">
                    <a:moveTo>
                      <a:pt x="289" y="0"/>
                    </a:moveTo>
                    <a:lnTo>
                      <a:pt x="1" y="162"/>
                    </a:lnTo>
                    <a:cubicBezTo>
                      <a:pt x="214" y="546"/>
                      <a:pt x="438" y="932"/>
                      <a:pt x="669" y="1308"/>
                    </a:cubicBezTo>
                    <a:lnTo>
                      <a:pt x="951" y="1135"/>
                    </a:lnTo>
                    <a:cubicBezTo>
                      <a:pt x="721" y="762"/>
                      <a:pt x="499" y="382"/>
                      <a:pt x="2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52"/>
            <p:cNvGrpSpPr/>
            <p:nvPr/>
          </p:nvGrpSpPr>
          <p:grpSpPr>
            <a:xfrm>
              <a:off x="0" y="-43587"/>
              <a:ext cx="2784225" cy="2086300"/>
              <a:chOff x="590450" y="636613"/>
              <a:chExt cx="2784225" cy="2086300"/>
            </a:xfrm>
          </p:grpSpPr>
          <p:sp>
            <p:nvSpPr>
              <p:cNvPr id="75" name="Google Shape;75;p52"/>
              <p:cNvSpPr/>
              <p:nvPr/>
            </p:nvSpPr>
            <p:spPr>
              <a:xfrm>
                <a:off x="1201300" y="1816863"/>
                <a:ext cx="33450" cy="9375"/>
              </a:xfrm>
              <a:custGeom>
                <a:rect b="b" l="l" r="r" t="t"/>
                <a:pathLst>
                  <a:path extrusionOk="0" h="375" w="1338">
                    <a:moveTo>
                      <a:pt x="1022" y="1"/>
                    </a:moveTo>
                    <a:cubicBezTo>
                      <a:pt x="683" y="1"/>
                      <a:pt x="338" y="16"/>
                      <a:pt x="0" y="44"/>
                    </a:cubicBezTo>
                    <a:lnTo>
                      <a:pt x="27" y="374"/>
                    </a:lnTo>
                    <a:cubicBezTo>
                      <a:pt x="373" y="346"/>
                      <a:pt x="722" y="332"/>
                      <a:pt x="1067" y="332"/>
                    </a:cubicBezTo>
                    <a:lnTo>
                      <a:pt x="1331" y="333"/>
                    </a:lnTo>
                    <a:lnTo>
                      <a:pt x="1338" y="4"/>
                    </a:lnTo>
                    <a:lnTo>
                      <a:pt x="1067" y="1"/>
                    </a:lnTo>
                    <a:cubicBezTo>
                      <a:pt x="1052" y="1"/>
                      <a:pt x="1037" y="1"/>
                      <a:pt x="10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52"/>
              <p:cNvSpPr/>
              <p:nvPr/>
            </p:nvSpPr>
            <p:spPr>
              <a:xfrm>
                <a:off x="1073275" y="1840188"/>
                <a:ext cx="33600" cy="20825"/>
              </a:xfrm>
              <a:custGeom>
                <a:rect b="b" l="l" r="r" t="t"/>
                <a:pathLst>
                  <a:path extrusionOk="0" h="833" w="1344">
                    <a:moveTo>
                      <a:pt x="1224" y="0"/>
                    </a:moveTo>
                    <a:cubicBezTo>
                      <a:pt x="809" y="159"/>
                      <a:pt x="398" y="340"/>
                      <a:pt x="0" y="536"/>
                    </a:cubicBezTo>
                    <a:lnTo>
                      <a:pt x="148" y="833"/>
                    </a:lnTo>
                    <a:cubicBezTo>
                      <a:pt x="534" y="641"/>
                      <a:pt x="937" y="464"/>
                      <a:pt x="1344" y="308"/>
                    </a:cubicBezTo>
                    <a:lnTo>
                      <a:pt x="1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2"/>
              <p:cNvSpPr/>
              <p:nvPr/>
            </p:nvSpPr>
            <p:spPr>
              <a:xfrm>
                <a:off x="1135575" y="1822238"/>
                <a:ext cx="34000" cy="15400"/>
              </a:xfrm>
              <a:custGeom>
                <a:rect b="b" l="l" r="r" t="t"/>
                <a:pathLst>
                  <a:path extrusionOk="0" h="616" w="1360">
                    <a:moveTo>
                      <a:pt x="1301" y="0"/>
                    </a:moveTo>
                    <a:cubicBezTo>
                      <a:pt x="867" y="77"/>
                      <a:pt x="429" y="179"/>
                      <a:pt x="1" y="298"/>
                    </a:cubicBezTo>
                    <a:lnTo>
                      <a:pt x="89" y="616"/>
                    </a:lnTo>
                    <a:cubicBezTo>
                      <a:pt x="507" y="500"/>
                      <a:pt x="937" y="402"/>
                      <a:pt x="1359" y="325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2"/>
              <p:cNvSpPr/>
              <p:nvPr/>
            </p:nvSpPr>
            <p:spPr>
              <a:xfrm>
                <a:off x="1267025" y="1819188"/>
                <a:ext cx="33925" cy="13400"/>
              </a:xfrm>
              <a:custGeom>
                <a:rect b="b" l="l" r="r" t="t"/>
                <a:pathLst>
                  <a:path extrusionOk="0" h="536" w="1357">
                    <a:moveTo>
                      <a:pt x="41" y="0"/>
                    </a:moveTo>
                    <a:lnTo>
                      <a:pt x="1" y="327"/>
                    </a:lnTo>
                    <a:cubicBezTo>
                      <a:pt x="428" y="375"/>
                      <a:pt x="860" y="446"/>
                      <a:pt x="1290" y="535"/>
                    </a:cubicBezTo>
                    <a:lnTo>
                      <a:pt x="1357" y="212"/>
                    </a:lnTo>
                    <a:cubicBezTo>
                      <a:pt x="920" y="121"/>
                      <a:pt x="476" y="50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2"/>
              <p:cNvSpPr/>
              <p:nvPr/>
            </p:nvSpPr>
            <p:spPr>
              <a:xfrm>
                <a:off x="1330975" y="1832588"/>
                <a:ext cx="33925" cy="18500"/>
              </a:xfrm>
              <a:custGeom>
                <a:rect b="b" l="l" r="r" t="t"/>
                <a:pathLst>
                  <a:path extrusionOk="0" h="740" w="1357">
                    <a:moveTo>
                      <a:pt x="94" y="0"/>
                    </a:moveTo>
                    <a:lnTo>
                      <a:pt x="0" y="318"/>
                    </a:lnTo>
                    <a:cubicBezTo>
                      <a:pt x="412" y="440"/>
                      <a:pt x="827" y="582"/>
                      <a:pt x="1237" y="739"/>
                    </a:cubicBezTo>
                    <a:lnTo>
                      <a:pt x="1356" y="432"/>
                    </a:lnTo>
                    <a:cubicBezTo>
                      <a:pt x="938" y="270"/>
                      <a:pt x="514" y="127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2"/>
              <p:cNvSpPr/>
              <p:nvPr/>
            </p:nvSpPr>
            <p:spPr>
              <a:xfrm>
                <a:off x="858150" y="2071788"/>
                <a:ext cx="24425" cy="32450"/>
              </a:xfrm>
              <a:custGeom>
                <a:rect b="b" l="l" r="r" t="t"/>
                <a:pathLst>
                  <a:path extrusionOk="0" h="1298" w="977">
                    <a:moveTo>
                      <a:pt x="695" y="0"/>
                    </a:moveTo>
                    <a:cubicBezTo>
                      <a:pt x="468" y="377"/>
                      <a:pt x="236" y="752"/>
                      <a:pt x="1" y="1121"/>
                    </a:cubicBezTo>
                    <a:lnTo>
                      <a:pt x="279" y="1298"/>
                    </a:lnTo>
                    <a:cubicBezTo>
                      <a:pt x="517" y="925"/>
                      <a:pt x="750" y="549"/>
                      <a:pt x="977" y="170"/>
                    </a:cubicBezTo>
                    <a:lnTo>
                      <a:pt x="6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52"/>
              <p:cNvSpPr/>
              <p:nvPr/>
            </p:nvSpPr>
            <p:spPr>
              <a:xfrm>
                <a:off x="820150" y="2127063"/>
                <a:ext cx="26475" cy="31325"/>
              </a:xfrm>
              <a:custGeom>
                <a:rect b="b" l="l" r="r" t="t"/>
                <a:pathLst>
                  <a:path extrusionOk="0" h="1253" w="1059">
                    <a:moveTo>
                      <a:pt x="789" y="0"/>
                    </a:moveTo>
                    <a:cubicBezTo>
                      <a:pt x="576" y="303"/>
                      <a:pt x="362" y="592"/>
                      <a:pt x="151" y="859"/>
                    </a:cubicBezTo>
                    <a:cubicBezTo>
                      <a:pt x="101" y="920"/>
                      <a:pt x="51" y="982"/>
                      <a:pt x="0" y="1044"/>
                    </a:cubicBezTo>
                    <a:lnTo>
                      <a:pt x="256" y="1253"/>
                    </a:lnTo>
                    <a:lnTo>
                      <a:pt x="409" y="1061"/>
                    </a:lnTo>
                    <a:cubicBezTo>
                      <a:pt x="624" y="790"/>
                      <a:pt x="842" y="498"/>
                      <a:pt x="1059" y="192"/>
                    </a:cubicBezTo>
                    <a:lnTo>
                      <a:pt x="7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52"/>
              <p:cNvSpPr/>
              <p:nvPr/>
            </p:nvSpPr>
            <p:spPr>
              <a:xfrm>
                <a:off x="927450" y="1960063"/>
                <a:ext cx="25800" cy="31775"/>
              </a:xfrm>
              <a:custGeom>
                <a:rect b="b" l="l" r="r" t="t"/>
                <a:pathLst>
                  <a:path extrusionOk="0" h="1271" w="1032">
                    <a:moveTo>
                      <a:pt x="768" y="1"/>
                    </a:moveTo>
                    <a:cubicBezTo>
                      <a:pt x="514" y="337"/>
                      <a:pt x="264" y="692"/>
                      <a:pt x="1" y="1087"/>
                    </a:cubicBezTo>
                    <a:lnTo>
                      <a:pt x="274" y="1270"/>
                    </a:lnTo>
                    <a:cubicBezTo>
                      <a:pt x="535" y="880"/>
                      <a:pt x="782" y="531"/>
                      <a:pt x="1032" y="199"/>
                    </a:cubicBezTo>
                    <a:lnTo>
                      <a:pt x="7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52"/>
              <p:cNvSpPr/>
              <p:nvPr/>
            </p:nvSpPr>
            <p:spPr>
              <a:xfrm>
                <a:off x="1391975" y="1856488"/>
                <a:ext cx="33175" cy="22400"/>
              </a:xfrm>
              <a:custGeom>
                <a:rect b="b" l="l" r="r" t="t"/>
                <a:pathLst>
                  <a:path extrusionOk="0" h="896" w="1327">
                    <a:moveTo>
                      <a:pt x="139" y="1"/>
                    </a:moveTo>
                    <a:lnTo>
                      <a:pt x="0" y="298"/>
                    </a:lnTo>
                    <a:cubicBezTo>
                      <a:pt x="387" y="480"/>
                      <a:pt x="780" y="681"/>
                      <a:pt x="1166" y="896"/>
                    </a:cubicBezTo>
                    <a:lnTo>
                      <a:pt x="1326" y="606"/>
                    </a:lnTo>
                    <a:cubicBezTo>
                      <a:pt x="933" y="391"/>
                      <a:pt x="535" y="186"/>
                      <a:pt x="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52"/>
              <p:cNvSpPr/>
              <p:nvPr/>
            </p:nvSpPr>
            <p:spPr>
              <a:xfrm>
                <a:off x="967700" y="1910313"/>
                <a:ext cx="28975" cy="29425"/>
              </a:xfrm>
              <a:custGeom>
                <a:rect b="b" l="l" r="r" t="t"/>
                <a:pathLst>
                  <a:path extrusionOk="0" h="1177" w="1159">
                    <a:moveTo>
                      <a:pt x="933" y="1"/>
                    </a:moveTo>
                    <a:cubicBezTo>
                      <a:pt x="740" y="179"/>
                      <a:pt x="547" y="370"/>
                      <a:pt x="361" y="565"/>
                    </a:cubicBezTo>
                    <a:cubicBezTo>
                      <a:pt x="237" y="694"/>
                      <a:pt x="117" y="826"/>
                      <a:pt x="1" y="957"/>
                    </a:cubicBezTo>
                    <a:lnTo>
                      <a:pt x="247" y="1177"/>
                    </a:lnTo>
                    <a:cubicBezTo>
                      <a:pt x="362" y="1048"/>
                      <a:pt x="479" y="918"/>
                      <a:pt x="599" y="794"/>
                    </a:cubicBezTo>
                    <a:cubicBezTo>
                      <a:pt x="781" y="604"/>
                      <a:pt x="968" y="419"/>
                      <a:pt x="1158" y="242"/>
                    </a:cubicBezTo>
                    <a:lnTo>
                      <a:pt x="9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52"/>
              <p:cNvSpPr/>
              <p:nvPr/>
            </p:nvSpPr>
            <p:spPr>
              <a:xfrm>
                <a:off x="1016600" y="1869863"/>
                <a:ext cx="31875" cy="25525"/>
              </a:xfrm>
              <a:custGeom>
                <a:rect b="b" l="l" r="r" t="t"/>
                <a:pathLst>
                  <a:path extrusionOk="0" h="1021" w="1275">
                    <a:moveTo>
                      <a:pt x="1101" y="0"/>
                    </a:moveTo>
                    <a:cubicBezTo>
                      <a:pt x="721" y="234"/>
                      <a:pt x="351" y="488"/>
                      <a:pt x="1" y="758"/>
                    </a:cubicBezTo>
                    <a:lnTo>
                      <a:pt x="201" y="1020"/>
                    </a:lnTo>
                    <a:cubicBezTo>
                      <a:pt x="544" y="758"/>
                      <a:pt x="906" y="509"/>
                      <a:pt x="1274" y="281"/>
                    </a:cubicBezTo>
                    <a:lnTo>
                      <a:pt x="11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52"/>
              <p:cNvSpPr/>
              <p:nvPr/>
            </p:nvSpPr>
            <p:spPr>
              <a:xfrm>
                <a:off x="1685575" y="2117063"/>
                <a:ext cx="27225" cy="30875"/>
              </a:xfrm>
              <a:custGeom>
                <a:rect b="b" l="l" r="r" t="t"/>
                <a:pathLst>
                  <a:path extrusionOk="0" h="1235" w="1089">
                    <a:moveTo>
                      <a:pt x="253" y="0"/>
                    </a:moveTo>
                    <a:lnTo>
                      <a:pt x="1" y="212"/>
                    </a:lnTo>
                    <a:cubicBezTo>
                      <a:pt x="279" y="552"/>
                      <a:pt x="557" y="894"/>
                      <a:pt x="834" y="1234"/>
                    </a:cubicBezTo>
                    <a:lnTo>
                      <a:pt x="1089" y="1026"/>
                    </a:lnTo>
                    <a:cubicBezTo>
                      <a:pt x="811" y="684"/>
                      <a:pt x="534" y="341"/>
                      <a:pt x="2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52"/>
              <p:cNvSpPr/>
              <p:nvPr/>
            </p:nvSpPr>
            <p:spPr>
              <a:xfrm>
                <a:off x="1769500" y="2219113"/>
                <a:ext cx="27775" cy="30425"/>
              </a:xfrm>
              <a:custGeom>
                <a:rect b="b" l="l" r="r" t="t"/>
                <a:pathLst>
                  <a:path extrusionOk="0" h="1217" w="1111">
                    <a:moveTo>
                      <a:pt x="250" y="1"/>
                    </a:moveTo>
                    <a:lnTo>
                      <a:pt x="0" y="215"/>
                    </a:lnTo>
                    <a:cubicBezTo>
                      <a:pt x="285" y="553"/>
                      <a:pt x="573" y="887"/>
                      <a:pt x="862" y="1216"/>
                    </a:cubicBezTo>
                    <a:lnTo>
                      <a:pt x="1111" y="999"/>
                    </a:lnTo>
                    <a:cubicBezTo>
                      <a:pt x="823" y="669"/>
                      <a:pt x="535" y="335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52"/>
              <p:cNvSpPr/>
              <p:nvPr/>
            </p:nvSpPr>
            <p:spPr>
              <a:xfrm>
                <a:off x="1727300" y="2168413"/>
                <a:ext cx="27325" cy="30775"/>
              </a:xfrm>
              <a:custGeom>
                <a:rect b="b" l="l" r="r" t="t"/>
                <a:pathLst>
                  <a:path extrusionOk="0" h="1231" w="1093">
                    <a:moveTo>
                      <a:pt x="255" y="0"/>
                    </a:moveTo>
                    <a:lnTo>
                      <a:pt x="0" y="207"/>
                    </a:lnTo>
                    <a:cubicBezTo>
                      <a:pt x="278" y="549"/>
                      <a:pt x="559" y="890"/>
                      <a:pt x="838" y="1230"/>
                    </a:cubicBezTo>
                    <a:lnTo>
                      <a:pt x="1092" y="1020"/>
                    </a:lnTo>
                    <a:cubicBezTo>
                      <a:pt x="811" y="681"/>
                      <a:pt x="533" y="341"/>
                      <a:pt x="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2"/>
              <p:cNvSpPr/>
              <p:nvPr/>
            </p:nvSpPr>
            <p:spPr>
              <a:xfrm>
                <a:off x="1813250" y="2268588"/>
                <a:ext cx="28750" cy="29675"/>
              </a:xfrm>
              <a:custGeom>
                <a:rect b="b" l="l" r="r" t="t"/>
                <a:pathLst>
                  <a:path extrusionOk="0" h="1187" w="1150">
                    <a:moveTo>
                      <a:pt x="244" y="0"/>
                    </a:moveTo>
                    <a:lnTo>
                      <a:pt x="0" y="223"/>
                    </a:lnTo>
                    <a:cubicBezTo>
                      <a:pt x="300" y="548"/>
                      <a:pt x="603" y="871"/>
                      <a:pt x="911" y="1186"/>
                    </a:cubicBezTo>
                    <a:lnTo>
                      <a:pt x="1149" y="957"/>
                    </a:lnTo>
                    <a:cubicBezTo>
                      <a:pt x="842" y="642"/>
                      <a:pt x="542" y="322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52"/>
              <p:cNvSpPr/>
              <p:nvPr/>
            </p:nvSpPr>
            <p:spPr>
              <a:xfrm>
                <a:off x="1859525" y="2315713"/>
                <a:ext cx="29875" cy="28475"/>
              </a:xfrm>
              <a:custGeom>
                <a:rect b="b" l="l" r="r" t="t"/>
                <a:pathLst>
                  <a:path extrusionOk="0" h="1139" w="1195">
                    <a:moveTo>
                      <a:pt x="229" y="1"/>
                    </a:moveTo>
                    <a:lnTo>
                      <a:pt x="1" y="238"/>
                    </a:lnTo>
                    <a:cubicBezTo>
                      <a:pt x="324" y="550"/>
                      <a:pt x="653" y="853"/>
                      <a:pt x="975" y="1138"/>
                    </a:cubicBezTo>
                    <a:lnTo>
                      <a:pt x="1195" y="891"/>
                    </a:lnTo>
                    <a:cubicBezTo>
                      <a:pt x="876" y="608"/>
                      <a:pt x="551" y="308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52"/>
              <p:cNvSpPr/>
              <p:nvPr/>
            </p:nvSpPr>
            <p:spPr>
              <a:xfrm>
                <a:off x="1552825" y="1970213"/>
                <a:ext cx="29525" cy="28825"/>
              </a:xfrm>
              <a:custGeom>
                <a:rect b="b" l="l" r="r" t="t"/>
                <a:pathLst>
                  <a:path extrusionOk="0" h="1153" w="1181">
                    <a:moveTo>
                      <a:pt x="223" y="1"/>
                    </a:moveTo>
                    <a:lnTo>
                      <a:pt x="0" y="242"/>
                    </a:lnTo>
                    <a:cubicBezTo>
                      <a:pt x="315" y="534"/>
                      <a:pt x="634" y="842"/>
                      <a:pt x="949" y="1152"/>
                    </a:cubicBezTo>
                    <a:lnTo>
                      <a:pt x="1180" y="920"/>
                    </a:lnTo>
                    <a:cubicBezTo>
                      <a:pt x="864" y="603"/>
                      <a:pt x="541" y="296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52"/>
              <p:cNvSpPr/>
              <p:nvPr/>
            </p:nvSpPr>
            <p:spPr>
              <a:xfrm>
                <a:off x="1502850" y="1926988"/>
                <a:ext cx="30800" cy="27400"/>
              </a:xfrm>
              <a:custGeom>
                <a:rect b="b" l="l" r="r" t="t"/>
                <a:pathLst>
                  <a:path extrusionOk="0" h="1096" w="1232">
                    <a:moveTo>
                      <a:pt x="205" y="0"/>
                    </a:moveTo>
                    <a:lnTo>
                      <a:pt x="1" y="261"/>
                    </a:lnTo>
                    <a:cubicBezTo>
                      <a:pt x="337" y="525"/>
                      <a:pt x="677" y="806"/>
                      <a:pt x="1016" y="1095"/>
                    </a:cubicBezTo>
                    <a:lnTo>
                      <a:pt x="1232" y="843"/>
                    </a:lnTo>
                    <a:cubicBezTo>
                      <a:pt x="889" y="551"/>
                      <a:pt x="542" y="267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52"/>
              <p:cNvSpPr/>
              <p:nvPr/>
            </p:nvSpPr>
            <p:spPr>
              <a:xfrm>
                <a:off x="1643325" y="2066313"/>
                <a:ext cx="27600" cy="30625"/>
              </a:xfrm>
              <a:custGeom>
                <a:rect b="b" l="l" r="r" t="t"/>
                <a:pathLst>
                  <a:path extrusionOk="0" h="1225" w="1104">
                    <a:moveTo>
                      <a:pt x="251" y="1"/>
                    </a:moveTo>
                    <a:lnTo>
                      <a:pt x="0" y="215"/>
                    </a:lnTo>
                    <a:cubicBezTo>
                      <a:pt x="287" y="548"/>
                      <a:pt x="570" y="886"/>
                      <a:pt x="850" y="1225"/>
                    </a:cubicBezTo>
                    <a:lnTo>
                      <a:pt x="1104" y="1013"/>
                    </a:lnTo>
                    <a:cubicBezTo>
                      <a:pt x="821" y="674"/>
                      <a:pt x="536" y="335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52"/>
              <p:cNvSpPr/>
              <p:nvPr/>
            </p:nvSpPr>
            <p:spPr>
              <a:xfrm>
                <a:off x="1449300" y="1888613"/>
                <a:ext cx="32100" cy="25275"/>
              </a:xfrm>
              <a:custGeom>
                <a:rect b="b" l="l" r="r" t="t"/>
                <a:pathLst>
                  <a:path extrusionOk="0" h="1011" w="1284">
                    <a:moveTo>
                      <a:pt x="178" y="1"/>
                    </a:moveTo>
                    <a:lnTo>
                      <a:pt x="1" y="279"/>
                    </a:lnTo>
                    <a:cubicBezTo>
                      <a:pt x="361" y="507"/>
                      <a:pt x="728" y="752"/>
                      <a:pt x="1092" y="1011"/>
                    </a:cubicBezTo>
                    <a:lnTo>
                      <a:pt x="1283" y="741"/>
                    </a:lnTo>
                    <a:cubicBezTo>
                      <a:pt x="916" y="481"/>
                      <a:pt x="544" y="230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2"/>
              <p:cNvSpPr/>
              <p:nvPr/>
            </p:nvSpPr>
            <p:spPr>
              <a:xfrm>
                <a:off x="1599450" y="2016888"/>
                <a:ext cx="28400" cy="29975"/>
              </a:xfrm>
              <a:custGeom>
                <a:rect b="b" l="l" r="r" t="t"/>
                <a:pathLst>
                  <a:path extrusionOk="0" h="1199" w="1136">
                    <a:moveTo>
                      <a:pt x="242" y="0"/>
                    </a:moveTo>
                    <a:lnTo>
                      <a:pt x="1" y="227"/>
                    </a:lnTo>
                    <a:cubicBezTo>
                      <a:pt x="277" y="521"/>
                      <a:pt x="547" y="816"/>
                      <a:pt x="812" y="1112"/>
                    </a:cubicBezTo>
                    <a:lnTo>
                      <a:pt x="888" y="1199"/>
                    </a:lnTo>
                    <a:lnTo>
                      <a:pt x="1135" y="979"/>
                    </a:lnTo>
                    <a:lnTo>
                      <a:pt x="1059" y="892"/>
                    </a:lnTo>
                    <a:cubicBezTo>
                      <a:pt x="793" y="595"/>
                      <a:pt x="520" y="297"/>
                      <a:pt x="2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52"/>
              <p:cNvSpPr/>
              <p:nvPr/>
            </p:nvSpPr>
            <p:spPr>
              <a:xfrm>
                <a:off x="2307025" y="2209938"/>
                <a:ext cx="33700" cy="18825"/>
              </a:xfrm>
              <a:custGeom>
                <a:rect b="b" l="l" r="r" t="t"/>
                <a:pathLst>
                  <a:path extrusionOk="0" h="753" w="1348">
                    <a:moveTo>
                      <a:pt x="1284" y="0"/>
                    </a:moveTo>
                    <a:cubicBezTo>
                      <a:pt x="858" y="85"/>
                      <a:pt x="428" y="240"/>
                      <a:pt x="0" y="459"/>
                    </a:cubicBezTo>
                    <a:lnTo>
                      <a:pt x="152" y="752"/>
                    </a:lnTo>
                    <a:cubicBezTo>
                      <a:pt x="550" y="548"/>
                      <a:pt x="953" y="403"/>
                      <a:pt x="1348" y="325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52"/>
              <p:cNvSpPr/>
              <p:nvPr/>
            </p:nvSpPr>
            <p:spPr>
              <a:xfrm>
                <a:off x="2948400" y="1763688"/>
                <a:ext cx="15875" cy="34075"/>
              </a:xfrm>
              <a:custGeom>
                <a:rect b="b" l="l" r="r" t="t"/>
                <a:pathLst>
                  <a:path extrusionOk="0" h="1363" w="635">
                    <a:moveTo>
                      <a:pt x="321" y="0"/>
                    </a:moveTo>
                    <a:lnTo>
                      <a:pt x="1" y="78"/>
                    </a:lnTo>
                    <a:lnTo>
                      <a:pt x="316" y="1362"/>
                    </a:lnTo>
                    <a:lnTo>
                      <a:pt x="635" y="1283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52"/>
              <p:cNvSpPr/>
              <p:nvPr/>
            </p:nvSpPr>
            <p:spPr>
              <a:xfrm>
                <a:off x="2979675" y="1892063"/>
                <a:ext cx="15600" cy="34050"/>
              </a:xfrm>
              <a:custGeom>
                <a:rect b="b" l="l" r="r" t="t"/>
                <a:pathLst>
                  <a:path extrusionOk="0" h="1362" w="624">
                    <a:moveTo>
                      <a:pt x="323" y="0"/>
                    </a:moveTo>
                    <a:lnTo>
                      <a:pt x="1" y="77"/>
                    </a:lnTo>
                    <a:cubicBezTo>
                      <a:pt x="100" y="504"/>
                      <a:pt x="202" y="934"/>
                      <a:pt x="302" y="1362"/>
                    </a:cubicBezTo>
                    <a:lnTo>
                      <a:pt x="624" y="1288"/>
                    </a:lnTo>
                    <a:cubicBezTo>
                      <a:pt x="524" y="858"/>
                      <a:pt x="424" y="43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52"/>
              <p:cNvSpPr/>
              <p:nvPr/>
            </p:nvSpPr>
            <p:spPr>
              <a:xfrm>
                <a:off x="2893525" y="1505638"/>
                <a:ext cx="13625" cy="33925"/>
              </a:xfrm>
              <a:custGeom>
                <a:rect b="b" l="l" r="r" t="t"/>
                <a:pathLst>
                  <a:path extrusionOk="0" h="1357" w="545">
                    <a:moveTo>
                      <a:pt x="326" y="0"/>
                    </a:moveTo>
                    <a:lnTo>
                      <a:pt x="0" y="51"/>
                    </a:lnTo>
                    <a:lnTo>
                      <a:pt x="31" y="241"/>
                    </a:lnTo>
                    <a:cubicBezTo>
                      <a:pt x="91" y="613"/>
                      <a:pt x="155" y="986"/>
                      <a:pt x="220" y="1356"/>
                    </a:cubicBezTo>
                    <a:lnTo>
                      <a:pt x="545" y="1298"/>
                    </a:lnTo>
                    <a:cubicBezTo>
                      <a:pt x="479" y="928"/>
                      <a:pt x="416" y="559"/>
                      <a:pt x="358" y="187"/>
                    </a:cubicBez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52"/>
              <p:cNvSpPr/>
              <p:nvPr/>
            </p:nvSpPr>
            <p:spPr>
              <a:xfrm>
                <a:off x="2916275" y="983663"/>
                <a:ext cx="19000" cy="33900"/>
              </a:xfrm>
              <a:custGeom>
                <a:rect b="b" l="l" r="r" t="t"/>
                <a:pathLst>
                  <a:path extrusionOk="0" h="1356" w="760">
                    <a:moveTo>
                      <a:pt x="450" y="1"/>
                    </a:moveTo>
                    <a:cubicBezTo>
                      <a:pt x="291" y="411"/>
                      <a:pt x="140" y="831"/>
                      <a:pt x="1" y="1250"/>
                    </a:cubicBezTo>
                    <a:lnTo>
                      <a:pt x="314" y="1355"/>
                    </a:lnTo>
                    <a:cubicBezTo>
                      <a:pt x="452" y="938"/>
                      <a:pt x="604" y="524"/>
                      <a:pt x="760" y="120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52"/>
              <p:cNvSpPr/>
              <p:nvPr/>
            </p:nvSpPr>
            <p:spPr>
              <a:xfrm>
                <a:off x="2905000" y="1570563"/>
                <a:ext cx="14600" cy="34025"/>
              </a:xfrm>
              <a:custGeom>
                <a:rect b="b" l="l" r="r" t="t"/>
                <a:pathLst>
                  <a:path extrusionOk="0" h="1361" w="584">
                    <a:moveTo>
                      <a:pt x="325" y="0"/>
                    </a:moveTo>
                    <a:lnTo>
                      <a:pt x="1" y="63"/>
                    </a:lnTo>
                    <a:cubicBezTo>
                      <a:pt x="84" y="495"/>
                      <a:pt x="171" y="928"/>
                      <a:pt x="260" y="1361"/>
                    </a:cubicBezTo>
                    <a:lnTo>
                      <a:pt x="584" y="1293"/>
                    </a:lnTo>
                    <a:cubicBezTo>
                      <a:pt x="496" y="861"/>
                      <a:pt x="409" y="432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52"/>
              <p:cNvSpPr/>
              <p:nvPr/>
            </p:nvSpPr>
            <p:spPr>
              <a:xfrm>
                <a:off x="773725" y="2177163"/>
                <a:ext cx="30250" cy="28050"/>
              </a:xfrm>
              <a:custGeom>
                <a:rect b="b" l="l" r="r" t="t"/>
                <a:pathLst>
                  <a:path extrusionOk="0" h="1122" w="1210">
                    <a:moveTo>
                      <a:pt x="978" y="1"/>
                    </a:moveTo>
                    <a:cubicBezTo>
                      <a:pt x="667" y="306"/>
                      <a:pt x="337" y="596"/>
                      <a:pt x="1" y="863"/>
                    </a:cubicBezTo>
                    <a:lnTo>
                      <a:pt x="206" y="1121"/>
                    </a:lnTo>
                    <a:cubicBezTo>
                      <a:pt x="552" y="849"/>
                      <a:pt x="889" y="551"/>
                      <a:pt x="1209" y="238"/>
                    </a:cubicBezTo>
                    <a:lnTo>
                      <a:pt x="9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2"/>
              <p:cNvSpPr/>
              <p:nvPr/>
            </p:nvSpPr>
            <p:spPr>
              <a:xfrm>
                <a:off x="2970950" y="865863"/>
                <a:ext cx="24725" cy="32325"/>
              </a:xfrm>
              <a:custGeom>
                <a:rect b="b" l="l" r="r" t="t"/>
                <a:pathLst>
                  <a:path extrusionOk="0" h="1293" w="989">
                    <a:moveTo>
                      <a:pt x="714" y="1"/>
                    </a:moveTo>
                    <a:cubicBezTo>
                      <a:pt x="466" y="369"/>
                      <a:pt x="227" y="747"/>
                      <a:pt x="1" y="1124"/>
                    </a:cubicBezTo>
                    <a:lnTo>
                      <a:pt x="285" y="1293"/>
                    </a:lnTo>
                    <a:cubicBezTo>
                      <a:pt x="506" y="923"/>
                      <a:pt x="743" y="548"/>
                      <a:pt x="988" y="185"/>
                    </a:cubicBez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2"/>
              <p:cNvSpPr/>
              <p:nvPr/>
            </p:nvSpPr>
            <p:spPr>
              <a:xfrm>
                <a:off x="3029225" y="2151888"/>
                <a:ext cx="11400" cy="33700"/>
              </a:xfrm>
              <a:custGeom>
                <a:rect b="b" l="l" r="r" t="t"/>
                <a:pathLst>
                  <a:path extrusionOk="0" h="1348" w="456">
                    <a:moveTo>
                      <a:pt x="328" y="0"/>
                    </a:moveTo>
                    <a:lnTo>
                      <a:pt x="1" y="37"/>
                    </a:lnTo>
                    <a:cubicBezTo>
                      <a:pt x="47" y="473"/>
                      <a:pt x="90" y="911"/>
                      <a:pt x="125" y="1348"/>
                    </a:cubicBezTo>
                    <a:lnTo>
                      <a:pt x="456" y="1321"/>
                    </a:lnTo>
                    <a:cubicBezTo>
                      <a:pt x="420" y="881"/>
                      <a:pt x="378" y="440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2"/>
              <p:cNvSpPr/>
              <p:nvPr/>
            </p:nvSpPr>
            <p:spPr>
              <a:xfrm>
                <a:off x="3020050" y="2086288"/>
                <a:ext cx="13175" cy="33875"/>
              </a:xfrm>
              <a:custGeom>
                <a:rect b="b" l="l" r="r" t="t"/>
                <a:pathLst>
                  <a:path extrusionOk="0" h="1355" w="527">
                    <a:moveTo>
                      <a:pt x="326" y="0"/>
                    </a:moveTo>
                    <a:lnTo>
                      <a:pt x="0" y="53"/>
                    </a:lnTo>
                    <a:cubicBezTo>
                      <a:pt x="71" y="485"/>
                      <a:pt x="138" y="918"/>
                      <a:pt x="199" y="1355"/>
                    </a:cubicBezTo>
                    <a:lnTo>
                      <a:pt x="526" y="1309"/>
                    </a:lnTo>
                    <a:cubicBezTo>
                      <a:pt x="464" y="873"/>
                      <a:pt x="397" y="434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52"/>
              <p:cNvSpPr/>
              <p:nvPr/>
            </p:nvSpPr>
            <p:spPr>
              <a:xfrm>
                <a:off x="3008150" y="812913"/>
                <a:ext cx="27200" cy="30925"/>
              </a:xfrm>
              <a:custGeom>
                <a:rect b="b" l="l" r="r" t="t"/>
                <a:pathLst>
                  <a:path extrusionOk="0" h="1237" w="1088">
                    <a:moveTo>
                      <a:pt x="836" y="1"/>
                    </a:moveTo>
                    <a:cubicBezTo>
                      <a:pt x="550" y="334"/>
                      <a:pt x="270" y="683"/>
                      <a:pt x="1" y="1036"/>
                    </a:cubicBezTo>
                    <a:lnTo>
                      <a:pt x="263" y="1236"/>
                    </a:lnTo>
                    <a:cubicBezTo>
                      <a:pt x="529" y="889"/>
                      <a:pt x="805" y="546"/>
                      <a:pt x="1087" y="215"/>
                    </a:cubicBezTo>
                    <a:lnTo>
                      <a:pt x="8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52"/>
              <p:cNvSpPr/>
              <p:nvPr/>
            </p:nvSpPr>
            <p:spPr>
              <a:xfrm>
                <a:off x="3008125" y="2021138"/>
                <a:ext cx="14325" cy="34025"/>
              </a:xfrm>
              <a:custGeom>
                <a:rect b="b" l="l" r="r" t="t"/>
                <a:pathLst>
                  <a:path extrusionOk="0" h="1361" w="573">
                    <a:moveTo>
                      <a:pt x="323" y="0"/>
                    </a:moveTo>
                    <a:lnTo>
                      <a:pt x="1" y="67"/>
                    </a:lnTo>
                    <a:cubicBezTo>
                      <a:pt x="86" y="497"/>
                      <a:pt x="168" y="930"/>
                      <a:pt x="249" y="1361"/>
                    </a:cubicBezTo>
                    <a:lnTo>
                      <a:pt x="572" y="1301"/>
                    </a:lnTo>
                    <a:cubicBezTo>
                      <a:pt x="493" y="866"/>
                      <a:pt x="409" y="433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52"/>
              <p:cNvSpPr/>
              <p:nvPr/>
            </p:nvSpPr>
            <p:spPr>
              <a:xfrm>
                <a:off x="2940400" y="923038"/>
                <a:ext cx="21750" cy="33350"/>
              </a:xfrm>
              <a:custGeom>
                <a:rect b="b" l="l" r="r" t="t"/>
                <a:pathLst>
                  <a:path extrusionOk="0" h="1334" w="870">
                    <a:moveTo>
                      <a:pt x="578" y="0"/>
                    </a:moveTo>
                    <a:cubicBezTo>
                      <a:pt x="373" y="392"/>
                      <a:pt x="179" y="796"/>
                      <a:pt x="0" y="1199"/>
                    </a:cubicBezTo>
                    <a:lnTo>
                      <a:pt x="301" y="1334"/>
                    </a:lnTo>
                    <a:cubicBezTo>
                      <a:pt x="477" y="936"/>
                      <a:pt x="670" y="539"/>
                      <a:pt x="870" y="153"/>
                    </a:cubicBez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2"/>
              <p:cNvSpPr/>
              <p:nvPr/>
            </p:nvSpPr>
            <p:spPr>
              <a:xfrm>
                <a:off x="2254775" y="2240013"/>
                <a:ext cx="29250" cy="29100"/>
              </a:xfrm>
              <a:custGeom>
                <a:rect b="b" l="l" r="r" t="t"/>
                <a:pathLst>
                  <a:path extrusionOk="0" h="1164" w="1170">
                    <a:moveTo>
                      <a:pt x="960" y="0"/>
                    </a:moveTo>
                    <a:cubicBezTo>
                      <a:pt x="613" y="284"/>
                      <a:pt x="291" y="603"/>
                      <a:pt x="1" y="951"/>
                    </a:cubicBezTo>
                    <a:lnTo>
                      <a:pt x="255" y="1163"/>
                    </a:lnTo>
                    <a:cubicBezTo>
                      <a:pt x="531" y="831"/>
                      <a:pt x="839" y="526"/>
                      <a:pt x="1170" y="25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2"/>
              <p:cNvSpPr/>
              <p:nvPr/>
            </p:nvSpPr>
            <p:spPr>
              <a:xfrm>
                <a:off x="2222500" y="2291613"/>
                <a:ext cx="20400" cy="33600"/>
              </a:xfrm>
              <a:custGeom>
                <a:rect b="b" l="l" r="r" t="t"/>
                <a:pathLst>
                  <a:path extrusionOk="0" h="1344" w="816">
                    <a:moveTo>
                      <a:pt x="526" y="0"/>
                    </a:moveTo>
                    <a:cubicBezTo>
                      <a:pt x="387" y="251"/>
                      <a:pt x="266" y="511"/>
                      <a:pt x="167" y="769"/>
                    </a:cubicBezTo>
                    <a:cubicBezTo>
                      <a:pt x="107" y="926"/>
                      <a:pt x="52" y="1085"/>
                      <a:pt x="1" y="1243"/>
                    </a:cubicBezTo>
                    <a:lnTo>
                      <a:pt x="314" y="1343"/>
                    </a:lnTo>
                    <a:cubicBezTo>
                      <a:pt x="364" y="1192"/>
                      <a:pt x="419" y="1038"/>
                      <a:pt x="476" y="888"/>
                    </a:cubicBezTo>
                    <a:cubicBezTo>
                      <a:pt x="570" y="643"/>
                      <a:pt x="683" y="399"/>
                      <a:pt x="815" y="159"/>
                    </a:cubicBez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2"/>
              <p:cNvSpPr/>
              <p:nvPr/>
            </p:nvSpPr>
            <p:spPr>
              <a:xfrm>
                <a:off x="590450" y="2238413"/>
                <a:ext cx="33800" cy="17050"/>
              </a:xfrm>
              <a:custGeom>
                <a:rect b="b" l="l" r="r" t="t"/>
                <a:pathLst>
                  <a:path extrusionOk="0" h="682" w="1352">
                    <a:moveTo>
                      <a:pt x="131" y="0"/>
                    </a:moveTo>
                    <a:lnTo>
                      <a:pt x="1" y="305"/>
                    </a:lnTo>
                    <a:cubicBezTo>
                      <a:pt x="417" y="483"/>
                      <a:pt x="852" y="607"/>
                      <a:pt x="1297" y="681"/>
                    </a:cubicBezTo>
                    <a:lnTo>
                      <a:pt x="1351" y="355"/>
                    </a:lnTo>
                    <a:cubicBezTo>
                      <a:pt x="930" y="285"/>
                      <a:pt x="522" y="166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2"/>
              <p:cNvSpPr/>
              <p:nvPr/>
            </p:nvSpPr>
            <p:spPr>
              <a:xfrm>
                <a:off x="656175" y="2243488"/>
                <a:ext cx="33900" cy="13575"/>
              </a:xfrm>
              <a:custGeom>
                <a:rect b="b" l="l" r="r" t="t"/>
                <a:pathLst>
                  <a:path extrusionOk="0" h="543" w="1356">
                    <a:moveTo>
                      <a:pt x="1270" y="0"/>
                    </a:moveTo>
                    <a:cubicBezTo>
                      <a:pt x="843" y="112"/>
                      <a:pt x="415" y="183"/>
                      <a:pt x="0" y="212"/>
                    </a:cubicBezTo>
                    <a:lnTo>
                      <a:pt x="22" y="542"/>
                    </a:lnTo>
                    <a:cubicBezTo>
                      <a:pt x="457" y="514"/>
                      <a:pt x="907" y="439"/>
                      <a:pt x="1355" y="319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2"/>
              <p:cNvSpPr/>
              <p:nvPr/>
            </p:nvSpPr>
            <p:spPr>
              <a:xfrm>
                <a:off x="718400" y="2217388"/>
                <a:ext cx="33050" cy="22825"/>
              </a:xfrm>
              <a:custGeom>
                <a:rect b="b" l="l" r="r" t="t"/>
                <a:pathLst>
                  <a:path extrusionOk="0" h="913" w="1322">
                    <a:moveTo>
                      <a:pt x="1148" y="0"/>
                    </a:moveTo>
                    <a:cubicBezTo>
                      <a:pt x="770" y="234"/>
                      <a:pt x="384" y="440"/>
                      <a:pt x="1" y="610"/>
                    </a:cubicBezTo>
                    <a:lnTo>
                      <a:pt x="136" y="912"/>
                    </a:lnTo>
                    <a:cubicBezTo>
                      <a:pt x="533" y="735"/>
                      <a:pt x="931" y="524"/>
                      <a:pt x="1321" y="283"/>
                    </a:cubicBezTo>
                    <a:lnTo>
                      <a:pt x="11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2"/>
              <p:cNvSpPr/>
              <p:nvPr/>
            </p:nvSpPr>
            <p:spPr>
              <a:xfrm>
                <a:off x="1909250" y="2359188"/>
                <a:ext cx="31225" cy="26700"/>
              </a:xfrm>
              <a:custGeom>
                <a:rect b="b" l="l" r="r" t="t"/>
                <a:pathLst>
                  <a:path extrusionOk="0" h="1068" w="1249">
                    <a:moveTo>
                      <a:pt x="207" y="1"/>
                    </a:moveTo>
                    <a:lnTo>
                      <a:pt x="0" y="257"/>
                    </a:lnTo>
                    <a:cubicBezTo>
                      <a:pt x="331" y="526"/>
                      <a:pt x="664" y="782"/>
                      <a:pt x="992" y="1023"/>
                    </a:cubicBezTo>
                    <a:lnTo>
                      <a:pt x="1054" y="1067"/>
                    </a:lnTo>
                    <a:lnTo>
                      <a:pt x="1248" y="799"/>
                    </a:lnTo>
                    <a:lnTo>
                      <a:pt x="1189" y="755"/>
                    </a:lnTo>
                    <a:cubicBezTo>
                      <a:pt x="863" y="520"/>
                      <a:pt x="532" y="265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2"/>
              <p:cNvSpPr/>
              <p:nvPr/>
            </p:nvSpPr>
            <p:spPr>
              <a:xfrm>
                <a:off x="2885525" y="1111263"/>
                <a:ext cx="13800" cy="33950"/>
              </a:xfrm>
              <a:custGeom>
                <a:rect b="b" l="l" r="r" t="t"/>
                <a:pathLst>
                  <a:path extrusionOk="0" h="1358" w="552">
                    <a:moveTo>
                      <a:pt x="226" y="0"/>
                    </a:moveTo>
                    <a:cubicBezTo>
                      <a:pt x="143" y="433"/>
                      <a:pt x="69" y="873"/>
                      <a:pt x="1" y="1308"/>
                    </a:cubicBezTo>
                    <a:lnTo>
                      <a:pt x="327" y="1358"/>
                    </a:lnTo>
                    <a:cubicBezTo>
                      <a:pt x="395" y="925"/>
                      <a:pt x="469" y="490"/>
                      <a:pt x="551" y="61"/>
                    </a:cubicBez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2"/>
              <p:cNvSpPr/>
              <p:nvPr/>
            </p:nvSpPr>
            <p:spPr>
              <a:xfrm>
                <a:off x="2898200" y="1046613"/>
                <a:ext cx="16250" cy="34075"/>
              </a:xfrm>
              <a:custGeom>
                <a:rect b="b" l="l" r="r" t="t"/>
                <a:pathLst>
                  <a:path extrusionOk="0" h="1363" w="650">
                    <a:moveTo>
                      <a:pt x="334" y="1"/>
                    </a:moveTo>
                    <a:cubicBezTo>
                      <a:pt x="214" y="423"/>
                      <a:pt x="101" y="853"/>
                      <a:pt x="0" y="1286"/>
                    </a:cubicBezTo>
                    <a:lnTo>
                      <a:pt x="321" y="1362"/>
                    </a:lnTo>
                    <a:cubicBezTo>
                      <a:pt x="420" y="935"/>
                      <a:pt x="532" y="508"/>
                      <a:pt x="650" y="91"/>
                    </a:cubicBez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2"/>
              <p:cNvSpPr/>
              <p:nvPr/>
            </p:nvSpPr>
            <p:spPr>
              <a:xfrm>
                <a:off x="2878050" y="1176788"/>
                <a:ext cx="11375" cy="33675"/>
              </a:xfrm>
              <a:custGeom>
                <a:rect b="b" l="l" r="r" t="t"/>
                <a:pathLst>
                  <a:path extrusionOk="0" h="1347" w="455">
                    <a:moveTo>
                      <a:pt x="127" y="1"/>
                    </a:moveTo>
                    <a:cubicBezTo>
                      <a:pt x="77" y="436"/>
                      <a:pt x="35" y="879"/>
                      <a:pt x="1" y="1323"/>
                    </a:cubicBezTo>
                    <a:lnTo>
                      <a:pt x="331" y="1347"/>
                    </a:lnTo>
                    <a:cubicBezTo>
                      <a:pt x="364" y="909"/>
                      <a:pt x="406" y="469"/>
                      <a:pt x="455" y="39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2"/>
              <p:cNvSpPr/>
              <p:nvPr/>
            </p:nvSpPr>
            <p:spPr>
              <a:xfrm>
                <a:off x="2371975" y="2209288"/>
                <a:ext cx="33400" cy="19950"/>
              </a:xfrm>
              <a:custGeom>
                <a:rect b="b" l="l" r="r" t="t"/>
                <a:pathLst>
                  <a:path extrusionOk="0" h="798" w="1336">
                    <a:moveTo>
                      <a:pt x="59" y="1"/>
                    </a:moveTo>
                    <a:lnTo>
                      <a:pt x="1" y="326"/>
                    </a:lnTo>
                    <a:cubicBezTo>
                      <a:pt x="412" y="399"/>
                      <a:pt x="798" y="558"/>
                      <a:pt x="1150" y="798"/>
                    </a:cubicBezTo>
                    <a:lnTo>
                      <a:pt x="1335" y="527"/>
                    </a:lnTo>
                    <a:cubicBezTo>
                      <a:pt x="945" y="260"/>
                      <a:pt x="517" y="83"/>
                      <a:pt x="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2"/>
              <p:cNvSpPr/>
              <p:nvPr/>
            </p:nvSpPr>
            <p:spPr>
              <a:xfrm>
                <a:off x="892425" y="2015138"/>
                <a:ext cx="24200" cy="32575"/>
              </a:xfrm>
              <a:custGeom>
                <a:rect b="b" l="l" r="r" t="t"/>
                <a:pathLst>
                  <a:path extrusionOk="0" h="1303" w="968">
                    <a:moveTo>
                      <a:pt x="685" y="1"/>
                    </a:moveTo>
                    <a:cubicBezTo>
                      <a:pt x="454" y="375"/>
                      <a:pt x="227" y="755"/>
                      <a:pt x="0" y="1134"/>
                    </a:cubicBezTo>
                    <a:lnTo>
                      <a:pt x="284" y="1303"/>
                    </a:lnTo>
                    <a:cubicBezTo>
                      <a:pt x="509" y="926"/>
                      <a:pt x="736" y="547"/>
                      <a:pt x="968" y="175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2"/>
              <p:cNvSpPr/>
              <p:nvPr/>
            </p:nvSpPr>
            <p:spPr>
              <a:xfrm>
                <a:off x="2937250" y="2530338"/>
                <a:ext cx="26825" cy="31150"/>
              </a:xfrm>
              <a:custGeom>
                <a:rect b="b" l="l" r="r" t="t"/>
                <a:pathLst>
                  <a:path extrusionOk="0" h="1246" w="1073">
                    <a:moveTo>
                      <a:pt x="803" y="0"/>
                    </a:moveTo>
                    <a:cubicBezTo>
                      <a:pt x="552" y="353"/>
                      <a:pt x="282" y="699"/>
                      <a:pt x="0" y="1030"/>
                    </a:cubicBezTo>
                    <a:lnTo>
                      <a:pt x="251" y="1246"/>
                    </a:lnTo>
                    <a:cubicBezTo>
                      <a:pt x="539" y="907"/>
                      <a:pt x="816" y="553"/>
                      <a:pt x="1072" y="192"/>
                    </a:cubicBezTo>
                    <a:lnTo>
                      <a:pt x="8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2"/>
              <p:cNvSpPr/>
              <p:nvPr/>
            </p:nvSpPr>
            <p:spPr>
              <a:xfrm>
                <a:off x="2918325" y="1635138"/>
                <a:ext cx="15275" cy="34075"/>
              </a:xfrm>
              <a:custGeom>
                <a:rect b="b" l="l" r="r" t="t"/>
                <a:pathLst>
                  <a:path extrusionOk="0" h="1363" w="611">
                    <a:moveTo>
                      <a:pt x="324" y="0"/>
                    </a:moveTo>
                    <a:lnTo>
                      <a:pt x="1" y="71"/>
                    </a:lnTo>
                    <a:cubicBezTo>
                      <a:pt x="96" y="503"/>
                      <a:pt x="191" y="934"/>
                      <a:pt x="289" y="1362"/>
                    </a:cubicBezTo>
                    <a:lnTo>
                      <a:pt x="611" y="1290"/>
                    </a:lnTo>
                    <a:cubicBezTo>
                      <a:pt x="514" y="859"/>
                      <a:pt x="418" y="43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2"/>
              <p:cNvSpPr/>
              <p:nvPr/>
            </p:nvSpPr>
            <p:spPr>
              <a:xfrm>
                <a:off x="2933025" y="1699488"/>
                <a:ext cx="15650" cy="34075"/>
              </a:xfrm>
              <a:custGeom>
                <a:rect b="b" l="l" r="r" t="t"/>
                <a:pathLst>
                  <a:path extrusionOk="0" h="1363" w="626">
                    <a:moveTo>
                      <a:pt x="321" y="1"/>
                    </a:moveTo>
                    <a:lnTo>
                      <a:pt x="0" y="78"/>
                    </a:lnTo>
                    <a:cubicBezTo>
                      <a:pt x="101" y="507"/>
                      <a:pt x="202" y="936"/>
                      <a:pt x="305" y="1363"/>
                    </a:cubicBezTo>
                    <a:lnTo>
                      <a:pt x="626" y="1285"/>
                    </a:lnTo>
                    <a:cubicBezTo>
                      <a:pt x="524" y="858"/>
                      <a:pt x="420" y="429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52"/>
              <p:cNvSpPr/>
              <p:nvPr/>
            </p:nvSpPr>
            <p:spPr>
              <a:xfrm>
                <a:off x="2964075" y="1827838"/>
                <a:ext cx="15875" cy="34075"/>
              </a:xfrm>
              <a:custGeom>
                <a:rect b="b" l="l" r="r" t="t"/>
                <a:pathLst>
                  <a:path extrusionOk="0" h="1363" w="635">
                    <a:moveTo>
                      <a:pt x="323" y="0"/>
                    </a:moveTo>
                    <a:lnTo>
                      <a:pt x="1" y="78"/>
                    </a:lnTo>
                    <a:cubicBezTo>
                      <a:pt x="106" y="505"/>
                      <a:pt x="211" y="932"/>
                      <a:pt x="313" y="1362"/>
                    </a:cubicBezTo>
                    <a:lnTo>
                      <a:pt x="635" y="1284"/>
                    </a:lnTo>
                    <a:cubicBezTo>
                      <a:pt x="533" y="857"/>
                      <a:pt x="429" y="427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2"/>
              <p:cNvSpPr/>
              <p:nvPr/>
            </p:nvSpPr>
            <p:spPr>
              <a:xfrm>
                <a:off x="2975150" y="2474113"/>
                <a:ext cx="22800" cy="33050"/>
              </a:xfrm>
              <a:custGeom>
                <a:rect b="b" l="l" r="r" t="t"/>
                <a:pathLst>
                  <a:path extrusionOk="0" h="1322" w="912">
                    <a:moveTo>
                      <a:pt x="613" y="1"/>
                    </a:moveTo>
                    <a:cubicBezTo>
                      <a:pt x="508" y="222"/>
                      <a:pt x="395" y="445"/>
                      <a:pt x="278" y="662"/>
                    </a:cubicBezTo>
                    <a:cubicBezTo>
                      <a:pt x="188" y="828"/>
                      <a:pt x="95" y="992"/>
                      <a:pt x="0" y="1154"/>
                    </a:cubicBezTo>
                    <a:lnTo>
                      <a:pt x="284" y="1322"/>
                    </a:lnTo>
                    <a:cubicBezTo>
                      <a:pt x="381" y="1157"/>
                      <a:pt x="477" y="988"/>
                      <a:pt x="568" y="818"/>
                    </a:cubicBezTo>
                    <a:cubicBezTo>
                      <a:pt x="688" y="595"/>
                      <a:pt x="802" y="370"/>
                      <a:pt x="911" y="143"/>
                    </a:cubicBezTo>
                    <a:lnTo>
                      <a:pt x="6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2"/>
              <p:cNvSpPr/>
              <p:nvPr/>
            </p:nvSpPr>
            <p:spPr>
              <a:xfrm>
                <a:off x="2875100" y="1242938"/>
                <a:ext cx="9225" cy="33200"/>
              </a:xfrm>
              <a:custGeom>
                <a:rect b="b" l="l" r="r" t="t"/>
                <a:pathLst>
                  <a:path extrusionOk="0" h="1328" w="369">
                    <a:moveTo>
                      <a:pt x="39" y="0"/>
                    </a:moveTo>
                    <a:cubicBezTo>
                      <a:pt x="19" y="443"/>
                      <a:pt x="7" y="884"/>
                      <a:pt x="1" y="1325"/>
                    </a:cubicBezTo>
                    <a:lnTo>
                      <a:pt x="331" y="1328"/>
                    </a:lnTo>
                    <a:cubicBezTo>
                      <a:pt x="337" y="891"/>
                      <a:pt x="350" y="453"/>
                      <a:pt x="368" y="14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2"/>
              <p:cNvSpPr/>
              <p:nvPr/>
            </p:nvSpPr>
            <p:spPr>
              <a:xfrm>
                <a:off x="2994475" y="1956463"/>
                <a:ext cx="15100" cy="34025"/>
              </a:xfrm>
              <a:custGeom>
                <a:rect b="b" l="l" r="r" t="t"/>
                <a:pathLst>
                  <a:path extrusionOk="0" h="1361" w="604">
                    <a:moveTo>
                      <a:pt x="322" y="0"/>
                    </a:moveTo>
                    <a:lnTo>
                      <a:pt x="0" y="71"/>
                    </a:lnTo>
                    <a:cubicBezTo>
                      <a:pt x="95" y="501"/>
                      <a:pt x="188" y="932"/>
                      <a:pt x="280" y="1360"/>
                    </a:cubicBezTo>
                    <a:lnTo>
                      <a:pt x="603" y="1292"/>
                    </a:lnTo>
                    <a:cubicBezTo>
                      <a:pt x="512" y="863"/>
                      <a:pt x="419" y="431"/>
                      <a:pt x="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52"/>
              <p:cNvSpPr/>
              <p:nvPr/>
            </p:nvSpPr>
            <p:spPr>
              <a:xfrm>
                <a:off x="2891100" y="2580113"/>
                <a:ext cx="29850" cy="28550"/>
              </a:xfrm>
              <a:custGeom>
                <a:rect b="b" l="l" r="r" t="t"/>
                <a:pathLst>
                  <a:path extrusionOk="0" h="1142" w="1194">
                    <a:moveTo>
                      <a:pt x="959" y="1"/>
                    </a:moveTo>
                    <a:cubicBezTo>
                      <a:pt x="655" y="307"/>
                      <a:pt x="331" y="606"/>
                      <a:pt x="1" y="889"/>
                    </a:cubicBezTo>
                    <a:lnTo>
                      <a:pt x="215" y="1141"/>
                    </a:lnTo>
                    <a:cubicBezTo>
                      <a:pt x="551" y="852"/>
                      <a:pt x="880" y="548"/>
                      <a:pt x="1194" y="235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52"/>
              <p:cNvSpPr/>
              <p:nvPr/>
            </p:nvSpPr>
            <p:spPr>
              <a:xfrm>
                <a:off x="2875225" y="1309063"/>
                <a:ext cx="9275" cy="33300"/>
              </a:xfrm>
              <a:custGeom>
                <a:rect b="b" l="l" r="r" t="t"/>
                <a:pathLst>
                  <a:path extrusionOk="0" h="1332" w="371">
                    <a:moveTo>
                      <a:pt x="331" y="1"/>
                    </a:moveTo>
                    <a:lnTo>
                      <a:pt x="0" y="6"/>
                    </a:lnTo>
                    <a:cubicBezTo>
                      <a:pt x="7" y="447"/>
                      <a:pt x="21" y="890"/>
                      <a:pt x="41" y="1331"/>
                    </a:cubicBezTo>
                    <a:lnTo>
                      <a:pt x="370" y="1317"/>
                    </a:lnTo>
                    <a:cubicBezTo>
                      <a:pt x="352" y="879"/>
                      <a:pt x="338" y="439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52"/>
              <p:cNvSpPr/>
              <p:nvPr/>
            </p:nvSpPr>
            <p:spPr>
              <a:xfrm>
                <a:off x="2878125" y="1374813"/>
                <a:ext cx="11050" cy="33650"/>
              </a:xfrm>
              <a:custGeom>
                <a:rect b="b" l="l" r="r" t="t"/>
                <a:pathLst>
                  <a:path extrusionOk="0" h="1346" w="442">
                    <a:moveTo>
                      <a:pt x="331" y="0"/>
                    </a:moveTo>
                    <a:lnTo>
                      <a:pt x="0" y="23"/>
                    </a:lnTo>
                    <a:cubicBezTo>
                      <a:pt x="33" y="463"/>
                      <a:pt x="69" y="905"/>
                      <a:pt x="111" y="1345"/>
                    </a:cubicBezTo>
                    <a:lnTo>
                      <a:pt x="442" y="1313"/>
                    </a:lnTo>
                    <a:cubicBezTo>
                      <a:pt x="399" y="877"/>
                      <a:pt x="361" y="439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2"/>
              <p:cNvSpPr/>
              <p:nvPr/>
            </p:nvSpPr>
            <p:spPr>
              <a:xfrm>
                <a:off x="2884375" y="1440388"/>
                <a:ext cx="12350" cy="33825"/>
              </a:xfrm>
              <a:custGeom>
                <a:rect b="b" l="l" r="r" t="t"/>
                <a:pathLst>
                  <a:path extrusionOk="0" h="1353" w="494">
                    <a:moveTo>
                      <a:pt x="328" y="0"/>
                    </a:moveTo>
                    <a:lnTo>
                      <a:pt x="0" y="39"/>
                    </a:lnTo>
                    <a:cubicBezTo>
                      <a:pt x="51" y="478"/>
                      <a:pt x="108" y="917"/>
                      <a:pt x="167" y="1352"/>
                    </a:cubicBezTo>
                    <a:lnTo>
                      <a:pt x="494" y="1307"/>
                    </a:lnTo>
                    <a:cubicBezTo>
                      <a:pt x="436" y="873"/>
                      <a:pt x="379" y="439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2"/>
              <p:cNvSpPr/>
              <p:nvPr/>
            </p:nvSpPr>
            <p:spPr>
              <a:xfrm>
                <a:off x="3212975" y="660638"/>
                <a:ext cx="33750" cy="19975"/>
              </a:xfrm>
              <a:custGeom>
                <a:rect b="b" l="l" r="r" t="t"/>
                <a:pathLst>
                  <a:path extrusionOk="0" h="799" w="1350">
                    <a:moveTo>
                      <a:pt x="1239" y="1"/>
                    </a:moveTo>
                    <a:cubicBezTo>
                      <a:pt x="822" y="149"/>
                      <a:pt x="405" y="316"/>
                      <a:pt x="1" y="496"/>
                    </a:cubicBezTo>
                    <a:lnTo>
                      <a:pt x="136" y="798"/>
                    </a:lnTo>
                    <a:cubicBezTo>
                      <a:pt x="534" y="621"/>
                      <a:pt x="943" y="458"/>
                      <a:pt x="1350" y="312"/>
                    </a:cubicBezTo>
                    <a:lnTo>
                      <a:pt x="12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2"/>
              <p:cNvSpPr/>
              <p:nvPr/>
            </p:nvSpPr>
            <p:spPr>
              <a:xfrm>
                <a:off x="2838475" y="2622713"/>
                <a:ext cx="31950" cy="25400"/>
              </a:xfrm>
              <a:custGeom>
                <a:rect b="b" l="l" r="r" t="t"/>
                <a:pathLst>
                  <a:path extrusionOk="0" h="1016" w="1278">
                    <a:moveTo>
                      <a:pt x="1081" y="0"/>
                    </a:moveTo>
                    <a:cubicBezTo>
                      <a:pt x="734" y="254"/>
                      <a:pt x="371" y="502"/>
                      <a:pt x="1" y="736"/>
                    </a:cubicBezTo>
                    <a:lnTo>
                      <a:pt x="176" y="1016"/>
                    </a:lnTo>
                    <a:cubicBezTo>
                      <a:pt x="554" y="779"/>
                      <a:pt x="924" y="525"/>
                      <a:pt x="1277" y="267"/>
                    </a:cubicBez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2"/>
              <p:cNvSpPr/>
              <p:nvPr/>
            </p:nvSpPr>
            <p:spPr>
              <a:xfrm>
                <a:off x="3154225" y="687613"/>
                <a:ext cx="32725" cy="23700"/>
              </a:xfrm>
              <a:custGeom>
                <a:rect b="b" l="l" r="r" t="t"/>
                <a:pathLst>
                  <a:path extrusionOk="0" h="948" w="1309">
                    <a:moveTo>
                      <a:pt x="1152" y="0"/>
                    </a:moveTo>
                    <a:cubicBezTo>
                      <a:pt x="764" y="209"/>
                      <a:pt x="378" y="433"/>
                      <a:pt x="1" y="667"/>
                    </a:cubicBezTo>
                    <a:lnTo>
                      <a:pt x="175" y="948"/>
                    </a:lnTo>
                    <a:cubicBezTo>
                      <a:pt x="547" y="715"/>
                      <a:pt x="927" y="495"/>
                      <a:pt x="1308" y="291"/>
                    </a:cubicBez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2"/>
              <p:cNvSpPr/>
              <p:nvPr/>
            </p:nvSpPr>
            <p:spPr>
              <a:xfrm>
                <a:off x="3275725" y="643238"/>
                <a:ext cx="34025" cy="15425"/>
              </a:xfrm>
              <a:custGeom>
                <a:rect b="b" l="l" r="r" t="t"/>
                <a:pathLst>
                  <a:path extrusionOk="0" h="617" w="1361">
                    <a:moveTo>
                      <a:pt x="1300" y="1"/>
                    </a:moveTo>
                    <a:cubicBezTo>
                      <a:pt x="868" y="80"/>
                      <a:pt x="431" y="179"/>
                      <a:pt x="0" y="297"/>
                    </a:cubicBezTo>
                    <a:lnTo>
                      <a:pt x="87" y="616"/>
                    </a:lnTo>
                    <a:cubicBezTo>
                      <a:pt x="509" y="501"/>
                      <a:pt x="938" y="403"/>
                      <a:pt x="1361" y="325"/>
                    </a:cubicBezTo>
                    <a:lnTo>
                      <a:pt x="13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52"/>
              <p:cNvSpPr/>
              <p:nvPr/>
            </p:nvSpPr>
            <p:spPr>
              <a:xfrm>
                <a:off x="3003400" y="2413163"/>
                <a:ext cx="18475" cy="33975"/>
              </a:xfrm>
              <a:custGeom>
                <a:rect b="b" l="l" r="r" t="t"/>
                <a:pathLst>
                  <a:path extrusionOk="0" h="1359" w="739">
                    <a:moveTo>
                      <a:pt x="421" y="1"/>
                    </a:moveTo>
                    <a:cubicBezTo>
                      <a:pt x="297" y="419"/>
                      <a:pt x="155" y="836"/>
                      <a:pt x="1" y="1239"/>
                    </a:cubicBezTo>
                    <a:lnTo>
                      <a:pt x="309" y="1358"/>
                    </a:lnTo>
                    <a:cubicBezTo>
                      <a:pt x="466" y="948"/>
                      <a:pt x="611" y="524"/>
                      <a:pt x="738" y="96"/>
                    </a:cubicBez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52"/>
              <p:cNvSpPr/>
              <p:nvPr/>
            </p:nvSpPr>
            <p:spPr>
              <a:xfrm>
                <a:off x="3341225" y="636613"/>
                <a:ext cx="33450" cy="10125"/>
              </a:xfrm>
              <a:custGeom>
                <a:rect b="b" l="l" r="r" t="t"/>
                <a:pathLst>
                  <a:path extrusionOk="0" h="405" w="1338">
                    <a:moveTo>
                      <a:pt x="1332" y="0"/>
                    </a:moveTo>
                    <a:cubicBezTo>
                      <a:pt x="890" y="7"/>
                      <a:pt x="443" y="31"/>
                      <a:pt x="0" y="75"/>
                    </a:cubicBezTo>
                    <a:lnTo>
                      <a:pt x="34" y="405"/>
                    </a:lnTo>
                    <a:cubicBezTo>
                      <a:pt x="467" y="361"/>
                      <a:pt x="905" y="335"/>
                      <a:pt x="1338" y="329"/>
                    </a:cubicBezTo>
                    <a:lnTo>
                      <a:pt x="13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2"/>
              <p:cNvSpPr/>
              <p:nvPr/>
            </p:nvSpPr>
            <p:spPr>
              <a:xfrm>
                <a:off x="3100175" y="722838"/>
                <a:ext cx="31250" cy="26675"/>
              </a:xfrm>
              <a:custGeom>
                <a:rect b="b" l="l" r="r" t="t"/>
                <a:pathLst>
                  <a:path extrusionOk="0" h="1067" w="1250">
                    <a:moveTo>
                      <a:pt x="1056" y="1"/>
                    </a:moveTo>
                    <a:cubicBezTo>
                      <a:pt x="699" y="256"/>
                      <a:pt x="344" y="530"/>
                      <a:pt x="1" y="811"/>
                    </a:cubicBezTo>
                    <a:lnTo>
                      <a:pt x="209" y="1066"/>
                    </a:lnTo>
                    <a:cubicBezTo>
                      <a:pt x="548" y="788"/>
                      <a:pt x="897" y="520"/>
                      <a:pt x="1249" y="269"/>
                    </a:cubicBezTo>
                    <a:lnTo>
                      <a:pt x="1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2"/>
              <p:cNvSpPr/>
              <p:nvPr/>
            </p:nvSpPr>
            <p:spPr>
              <a:xfrm>
                <a:off x="3051400" y="764988"/>
                <a:ext cx="29300" cy="29025"/>
              </a:xfrm>
              <a:custGeom>
                <a:rect b="b" l="l" r="r" t="t"/>
                <a:pathLst>
                  <a:path extrusionOk="0" h="1161" w="1172">
                    <a:moveTo>
                      <a:pt x="946" y="0"/>
                    </a:moveTo>
                    <a:cubicBezTo>
                      <a:pt x="626" y="297"/>
                      <a:pt x="306" y="611"/>
                      <a:pt x="0" y="932"/>
                    </a:cubicBezTo>
                    <a:lnTo>
                      <a:pt x="237" y="1160"/>
                    </a:lnTo>
                    <a:cubicBezTo>
                      <a:pt x="540" y="846"/>
                      <a:pt x="855" y="535"/>
                      <a:pt x="1172" y="243"/>
                    </a:cubicBezTo>
                    <a:lnTo>
                      <a:pt x="9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2"/>
              <p:cNvSpPr/>
              <p:nvPr/>
            </p:nvSpPr>
            <p:spPr>
              <a:xfrm>
                <a:off x="3032275" y="2284038"/>
                <a:ext cx="10550" cy="33550"/>
              </a:xfrm>
              <a:custGeom>
                <a:rect b="b" l="l" r="r" t="t"/>
                <a:pathLst>
                  <a:path extrusionOk="0" h="1342" w="422">
                    <a:moveTo>
                      <a:pt x="93" y="1"/>
                    </a:moveTo>
                    <a:cubicBezTo>
                      <a:pt x="71" y="446"/>
                      <a:pt x="42" y="886"/>
                      <a:pt x="0" y="1310"/>
                    </a:cubicBezTo>
                    <a:lnTo>
                      <a:pt x="330" y="1341"/>
                    </a:lnTo>
                    <a:cubicBezTo>
                      <a:pt x="371" y="913"/>
                      <a:pt x="403" y="466"/>
                      <a:pt x="422" y="15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52"/>
              <p:cNvSpPr/>
              <p:nvPr/>
            </p:nvSpPr>
            <p:spPr>
              <a:xfrm>
                <a:off x="3022175" y="2349263"/>
                <a:ext cx="14250" cy="34025"/>
              </a:xfrm>
              <a:custGeom>
                <a:rect b="b" l="l" r="r" t="t"/>
                <a:pathLst>
                  <a:path extrusionOk="0" h="1361" w="570">
                    <a:moveTo>
                      <a:pt x="243" y="1"/>
                    </a:moveTo>
                    <a:cubicBezTo>
                      <a:pt x="173" y="440"/>
                      <a:pt x="92" y="873"/>
                      <a:pt x="0" y="1290"/>
                    </a:cubicBezTo>
                    <a:lnTo>
                      <a:pt x="322" y="1361"/>
                    </a:lnTo>
                    <a:cubicBezTo>
                      <a:pt x="417" y="937"/>
                      <a:pt x="500" y="497"/>
                      <a:pt x="569" y="52"/>
                    </a:cubicBezTo>
                    <a:lnTo>
                      <a:pt x="2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2"/>
              <p:cNvSpPr/>
              <p:nvPr/>
            </p:nvSpPr>
            <p:spPr>
              <a:xfrm>
                <a:off x="3034400" y="2218013"/>
                <a:ext cx="9075" cy="33225"/>
              </a:xfrm>
              <a:custGeom>
                <a:rect b="b" l="l" r="r" t="t"/>
                <a:pathLst>
                  <a:path extrusionOk="0" h="1329" w="363">
                    <a:moveTo>
                      <a:pt x="330" y="1"/>
                    </a:moveTo>
                    <a:lnTo>
                      <a:pt x="1" y="15"/>
                    </a:lnTo>
                    <a:cubicBezTo>
                      <a:pt x="20" y="462"/>
                      <a:pt x="30" y="903"/>
                      <a:pt x="32" y="1328"/>
                    </a:cubicBezTo>
                    <a:lnTo>
                      <a:pt x="362" y="1327"/>
                    </a:lnTo>
                    <a:cubicBezTo>
                      <a:pt x="361" y="897"/>
                      <a:pt x="350" y="450"/>
                      <a:pt x="3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2"/>
              <p:cNvSpPr/>
              <p:nvPr/>
            </p:nvSpPr>
            <p:spPr>
              <a:xfrm>
                <a:off x="2655575" y="2702988"/>
                <a:ext cx="34000" cy="14275"/>
              </a:xfrm>
              <a:custGeom>
                <a:rect b="b" l="l" r="r" t="t"/>
                <a:pathLst>
                  <a:path extrusionOk="0" h="571" w="1360">
                    <a:moveTo>
                      <a:pt x="1287" y="1"/>
                    </a:moveTo>
                    <a:cubicBezTo>
                      <a:pt x="863" y="99"/>
                      <a:pt x="429" y="179"/>
                      <a:pt x="0" y="245"/>
                    </a:cubicBezTo>
                    <a:lnTo>
                      <a:pt x="50" y="571"/>
                    </a:lnTo>
                    <a:cubicBezTo>
                      <a:pt x="485" y="504"/>
                      <a:pt x="925" y="421"/>
                      <a:pt x="1359" y="323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2"/>
              <p:cNvSpPr/>
              <p:nvPr/>
            </p:nvSpPr>
            <p:spPr>
              <a:xfrm>
                <a:off x="2224250" y="2485263"/>
                <a:ext cx="19275" cy="33775"/>
              </a:xfrm>
              <a:custGeom>
                <a:rect b="b" l="l" r="r" t="t"/>
                <a:pathLst>
                  <a:path extrusionOk="0" h="1351" w="771">
                    <a:moveTo>
                      <a:pt x="314" y="0"/>
                    </a:moveTo>
                    <a:lnTo>
                      <a:pt x="0" y="100"/>
                    </a:lnTo>
                    <a:cubicBezTo>
                      <a:pt x="132" y="521"/>
                      <a:pt x="291" y="942"/>
                      <a:pt x="469" y="1351"/>
                    </a:cubicBezTo>
                    <a:lnTo>
                      <a:pt x="771" y="1220"/>
                    </a:lnTo>
                    <a:cubicBezTo>
                      <a:pt x="598" y="822"/>
                      <a:pt x="443" y="410"/>
                      <a:pt x="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2"/>
              <p:cNvSpPr/>
              <p:nvPr/>
            </p:nvSpPr>
            <p:spPr>
              <a:xfrm>
                <a:off x="2215075" y="2466988"/>
                <a:ext cx="33675" cy="11175"/>
              </a:xfrm>
              <a:custGeom>
                <a:rect b="b" l="l" r="r" t="t"/>
                <a:pathLst>
                  <a:path extrusionOk="0" h="447" w="1347">
                    <a:moveTo>
                      <a:pt x="1299" y="1"/>
                    </a:moveTo>
                    <a:cubicBezTo>
                      <a:pt x="878" y="60"/>
                      <a:pt x="440" y="100"/>
                      <a:pt x="0" y="116"/>
                    </a:cubicBezTo>
                    <a:lnTo>
                      <a:pt x="13" y="446"/>
                    </a:lnTo>
                    <a:cubicBezTo>
                      <a:pt x="462" y="428"/>
                      <a:pt x="911" y="389"/>
                      <a:pt x="1346" y="327"/>
                    </a:cubicBez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52"/>
              <p:cNvSpPr/>
              <p:nvPr/>
            </p:nvSpPr>
            <p:spPr>
              <a:xfrm>
                <a:off x="2250925" y="2544863"/>
                <a:ext cx="24700" cy="32300"/>
              </a:xfrm>
              <a:custGeom>
                <a:rect b="b" l="l" r="r" t="t"/>
                <a:pathLst>
                  <a:path extrusionOk="0" h="1292" w="988">
                    <a:moveTo>
                      <a:pt x="288" y="1"/>
                    </a:moveTo>
                    <a:lnTo>
                      <a:pt x="0" y="164"/>
                    </a:lnTo>
                    <a:cubicBezTo>
                      <a:pt x="220" y="553"/>
                      <a:pt x="461" y="931"/>
                      <a:pt x="718" y="1292"/>
                    </a:cubicBezTo>
                    <a:lnTo>
                      <a:pt x="987" y="1100"/>
                    </a:lnTo>
                    <a:cubicBezTo>
                      <a:pt x="738" y="750"/>
                      <a:pt x="502" y="378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2"/>
              <p:cNvSpPr/>
              <p:nvPr/>
            </p:nvSpPr>
            <p:spPr>
              <a:xfrm>
                <a:off x="2289700" y="2597888"/>
                <a:ext cx="29075" cy="29275"/>
              </a:xfrm>
              <a:custGeom>
                <a:rect b="b" l="l" r="r" t="t"/>
                <a:pathLst>
                  <a:path extrusionOk="0" h="1171" w="1163">
                    <a:moveTo>
                      <a:pt x="248" y="0"/>
                    </a:moveTo>
                    <a:lnTo>
                      <a:pt x="1" y="219"/>
                    </a:lnTo>
                    <a:cubicBezTo>
                      <a:pt x="297" y="554"/>
                      <a:pt x="614" y="874"/>
                      <a:pt x="940" y="1171"/>
                    </a:cubicBezTo>
                    <a:lnTo>
                      <a:pt x="1163" y="927"/>
                    </a:lnTo>
                    <a:cubicBezTo>
                      <a:pt x="843" y="637"/>
                      <a:pt x="536" y="327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2"/>
              <p:cNvSpPr/>
              <p:nvPr/>
            </p:nvSpPr>
            <p:spPr>
              <a:xfrm>
                <a:off x="2339075" y="2641613"/>
                <a:ext cx="32075" cy="25125"/>
              </a:xfrm>
              <a:custGeom>
                <a:rect b="b" l="l" r="r" t="t"/>
                <a:pathLst>
                  <a:path extrusionOk="0" h="1005" w="1283">
                    <a:moveTo>
                      <a:pt x="196" y="0"/>
                    </a:moveTo>
                    <a:lnTo>
                      <a:pt x="0" y="267"/>
                    </a:lnTo>
                    <a:cubicBezTo>
                      <a:pt x="358" y="528"/>
                      <a:pt x="731" y="776"/>
                      <a:pt x="1114" y="1005"/>
                    </a:cubicBezTo>
                    <a:lnTo>
                      <a:pt x="1283" y="721"/>
                    </a:lnTo>
                    <a:cubicBezTo>
                      <a:pt x="908" y="498"/>
                      <a:pt x="544" y="257"/>
                      <a:pt x="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2"/>
              <p:cNvSpPr/>
              <p:nvPr/>
            </p:nvSpPr>
            <p:spPr>
              <a:xfrm>
                <a:off x="2279450" y="2450763"/>
                <a:ext cx="34000" cy="17925"/>
              </a:xfrm>
              <a:custGeom>
                <a:rect b="b" l="l" r="r" t="t"/>
                <a:pathLst>
                  <a:path extrusionOk="0" h="717" w="1360">
                    <a:moveTo>
                      <a:pt x="1241" y="0"/>
                    </a:moveTo>
                    <a:cubicBezTo>
                      <a:pt x="842" y="155"/>
                      <a:pt x="425" y="288"/>
                      <a:pt x="1" y="397"/>
                    </a:cubicBezTo>
                    <a:lnTo>
                      <a:pt x="85" y="716"/>
                    </a:lnTo>
                    <a:cubicBezTo>
                      <a:pt x="520" y="606"/>
                      <a:pt x="950" y="467"/>
                      <a:pt x="1360" y="307"/>
                    </a:cubicBez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52"/>
              <p:cNvSpPr/>
              <p:nvPr/>
            </p:nvSpPr>
            <p:spPr>
              <a:xfrm>
                <a:off x="2083825" y="2452138"/>
                <a:ext cx="34075" cy="16450"/>
              </a:xfrm>
              <a:custGeom>
                <a:rect b="b" l="l" r="r" t="t"/>
                <a:pathLst>
                  <a:path extrusionOk="0" h="658" w="1363">
                    <a:moveTo>
                      <a:pt x="95" y="0"/>
                    </a:moveTo>
                    <a:lnTo>
                      <a:pt x="0" y="317"/>
                    </a:lnTo>
                    <a:cubicBezTo>
                      <a:pt x="429" y="446"/>
                      <a:pt x="861" y="561"/>
                      <a:pt x="1288" y="657"/>
                    </a:cubicBezTo>
                    <a:lnTo>
                      <a:pt x="1362" y="334"/>
                    </a:lnTo>
                    <a:cubicBezTo>
                      <a:pt x="944" y="240"/>
                      <a:pt x="515" y="128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2"/>
              <p:cNvSpPr/>
              <p:nvPr/>
            </p:nvSpPr>
            <p:spPr>
              <a:xfrm>
                <a:off x="2021575" y="2428863"/>
                <a:ext cx="33625" cy="20425"/>
              </a:xfrm>
              <a:custGeom>
                <a:rect b="b" l="l" r="r" t="t"/>
                <a:pathLst>
                  <a:path extrusionOk="0" h="817" w="1345">
                    <a:moveTo>
                      <a:pt x="137" y="1"/>
                    </a:moveTo>
                    <a:lnTo>
                      <a:pt x="1" y="300"/>
                    </a:lnTo>
                    <a:cubicBezTo>
                      <a:pt x="402" y="486"/>
                      <a:pt x="817" y="661"/>
                      <a:pt x="1228" y="817"/>
                    </a:cubicBezTo>
                    <a:lnTo>
                      <a:pt x="1344" y="507"/>
                    </a:lnTo>
                    <a:cubicBezTo>
                      <a:pt x="940" y="354"/>
                      <a:pt x="534" y="184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2"/>
              <p:cNvSpPr/>
              <p:nvPr/>
            </p:nvSpPr>
            <p:spPr>
              <a:xfrm>
                <a:off x="2148775" y="2466313"/>
                <a:ext cx="33700" cy="11525"/>
              </a:xfrm>
              <a:custGeom>
                <a:rect b="b" l="l" r="r" t="t"/>
                <a:pathLst>
                  <a:path extrusionOk="0" h="461" w="1348">
                    <a:moveTo>
                      <a:pt x="48" y="1"/>
                    </a:moveTo>
                    <a:lnTo>
                      <a:pt x="1" y="329"/>
                    </a:lnTo>
                    <a:cubicBezTo>
                      <a:pt x="446" y="392"/>
                      <a:pt x="893" y="438"/>
                      <a:pt x="1329" y="460"/>
                    </a:cubicBezTo>
                    <a:lnTo>
                      <a:pt x="1347" y="130"/>
                    </a:lnTo>
                    <a:cubicBezTo>
                      <a:pt x="920" y="107"/>
                      <a:pt x="483" y="63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2"/>
              <p:cNvSpPr/>
              <p:nvPr/>
            </p:nvSpPr>
            <p:spPr>
              <a:xfrm>
                <a:off x="2210800" y="2355288"/>
                <a:ext cx="11775" cy="33725"/>
              </a:xfrm>
              <a:custGeom>
                <a:rect b="b" l="l" r="r" t="t"/>
                <a:pathLst>
                  <a:path extrusionOk="0" h="1349" w="471">
                    <a:moveTo>
                      <a:pt x="145" y="1"/>
                    </a:moveTo>
                    <a:cubicBezTo>
                      <a:pt x="70" y="436"/>
                      <a:pt x="21" y="886"/>
                      <a:pt x="1" y="1334"/>
                    </a:cubicBezTo>
                    <a:lnTo>
                      <a:pt x="330" y="1348"/>
                    </a:lnTo>
                    <a:cubicBezTo>
                      <a:pt x="348" y="914"/>
                      <a:pt x="397" y="479"/>
                      <a:pt x="470" y="57"/>
                    </a:cubicBez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52"/>
              <p:cNvSpPr/>
              <p:nvPr/>
            </p:nvSpPr>
            <p:spPr>
              <a:xfrm>
                <a:off x="2424675" y="2312588"/>
                <a:ext cx="16350" cy="33925"/>
              </a:xfrm>
              <a:custGeom>
                <a:rect b="b" l="l" r="r" t="t"/>
                <a:pathLst>
                  <a:path extrusionOk="0" h="1357" w="654">
                    <a:moveTo>
                      <a:pt x="327" y="1"/>
                    </a:moveTo>
                    <a:cubicBezTo>
                      <a:pt x="269" y="406"/>
                      <a:pt x="158" y="824"/>
                      <a:pt x="1" y="1241"/>
                    </a:cubicBezTo>
                    <a:lnTo>
                      <a:pt x="310" y="1357"/>
                    </a:lnTo>
                    <a:cubicBezTo>
                      <a:pt x="476" y="917"/>
                      <a:pt x="591" y="476"/>
                      <a:pt x="653" y="48"/>
                    </a:cubicBezTo>
                    <a:lnTo>
                      <a:pt x="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2"/>
              <p:cNvSpPr/>
              <p:nvPr/>
            </p:nvSpPr>
            <p:spPr>
              <a:xfrm>
                <a:off x="2524075" y="2711088"/>
                <a:ext cx="33600" cy="11225"/>
              </a:xfrm>
              <a:custGeom>
                <a:rect b="b" l="l" r="r" t="t"/>
                <a:pathLst>
                  <a:path extrusionOk="0" h="449" w="1344">
                    <a:moveTo>
                      <a:pt x="40" y="0"/>
                    </a:moveTo>
                    <a:lnTo>
                      <a:pt x="1" y="329"/>
                    </a:lnTo>
                    <a:cubicBezTo>
                      <a:pt x="437" y="385"/>
                      <a:pt x="884" y="424"/>
                      <a:pt x="1327" y="448"/>
                    </a:cubicBezTo>
                    <a:lnTo>
                      <a:pt x="1344" y="118"/>
                    </a:lnTo>
                    <a:cubicBezTo>
                      <a:pt x="910" y="95"/>
                      <a:pt x="470" y="55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2"/>
              <p:cNvSpPr/>
              <p:nvPr/>
            </p:nvSpPr>
            <p:spPr>
              <a:xfrm>
                <a:off x="2590400" y="2712963"/>
                <a:ext cx="33375" cy="9950"/>
              </a:xfrm>
              <a:custGeom>
                <a:rect b="b" l="l" r="r" t="t"/>
                <a:pathLst>
                  <a:path extrusionOk="0" h="398" w="1335">
                    <a:moveTo>
                      <a:pt x="1306" y="0"/>
                    </a:moveTo>
                    <a:cubicBezTo>
                      <a:pt x="874" y="40"/>
                      <a:pt x="434" y="61"/>
                      <a:pt x="0" y="68"/>
                    </a:cubicBezTo>
                    <a:lnTo>
                      <a:pt x="4" y="397"/>
                    </a:lnTo>
                    <a:cubicBezTo>
                      <a:pt x="447" y="390"/>
                      <a:pt x="894" y="368"/>
                      <a:pt x="1335" y="331"/>
                    </a:cubicBez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2"/>
              <p:cNvSpPr/>
              <p:nvPr/>
            </p:nvSpPr>
            <p:spPr>
              <a:xfrm>
                <a:off x="2458725" y="2698088"/>
                <a:ext cx="34050" cy="15900"/>
              </a:xfrm>
              <a:custGeom>
                <a:rect b="b" l="l" r="r" t="t"/>
                <a:pathLst>
                  <a:path extrusionOk="0" h="636" w="1362">
                    <a:moveTo>
                      <a:pt x="91" y="1"/>
                    </a:moveTo>
                    <a:lnTo>
                      <a:pt x="0" y="319"/>
                    </a:lnTo>
                    <a:cubicBezTo>
                      <a:pt x="420" y="439"/>
                      <a:pt x="857" y="546"/>
                      <a:pt x="1297" y="635"/>
                    </a:cubicBezTo>
                    <a:lnTo>
                      <a:pt x="1362" y="310"/>
                    </a:lnTo>
                    <a:cubicBezTo>
                      <a:pt x="931" y="224"/>
                      <a:pt x="504" y="119"/>
                      <a:pt x="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2"/>
              <p:cNvSpPr/>
              <p:nvPr/>
            </p:nvSpPr>
            <p:spPr>
              <a:xfrm>
                <a:off x="2719475" y="2684413"/>
                <a:ext cx="33925" cy="18325"/>
              </a:xfrm>
              <a:custGeom>
                <a:rect b="b" l="l" r="r" t="t"/>
                <a:pathLst>
                  <a:path extrusionOk="0" h="733" w="1357">
                    <a:moveTo>
                      <a:pt x="1241" y="0"/>
                    </a:moveTo>
                    <a:cubicBezTo>
                      <a:pt x="837" y="151"/>
                      <a:pt x="417" y="290"/>
                      <a:pt x="0" y="416"/>
                    </a:cubicBezTo>
                    <a:lnTo>
                      <a:pt x="94" y="732"/>
                    </a:lnTo>
                    <a:cubicBezTo>
                      <a:pt x="521" y="606"/>
                      <a:pt x="945" y="463"/>
                      <a:pt x="1356" y="311"/>
                    </a:cubicBez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2"/>
              <p:cNvSpPr/>
              <p:nvPr/>
            </p:nvSpPr>
            <p:spPr>
              <a:xfrm>
                <a:off x="1963100" y="2397638"/>
                <a:ext cx="32700" cy="23850"/>
              </a:xfrm>
              <a:custGeom>
                <a:rect b="b" l="l" r="r" t="t"/>
                <a:pathLst>
                  <a:path extrusionOk="0" h="954" w="1308">
                    <a:moveTo>
                      <a:pt x="178" y="0"/>
                    </a:moveTo>
                    <a:lnTo>
                      <a:pt x="1" y="280"/>
                    </a:lnTo>
                    <a:cubicBezTo>
                      <a:pt x="372" y="515"/>
                      <a:pt x="760" y="741"/>
                      <a:pt x="1150" y="954"/>
                    </a:cubicBezTo>
                    <a:lnTo>
                      <a:pt x="1307" y="663"/>
                    </a:lnTo>
                    <a:cubicBezTo>
                      <a:pt x="924" y="454"/>
                      <a:pt x="543" y="232"/>
                      <a:pt x="1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2"/>
              <p:cNvSpPr/>
              <p:nvPr/>
            </p:nvSpPr>
            <p:spPr>
              <a:xfrm>
                <a:off x="2391200" y="2372488"/>
                <a:ext cx="26350" cy="31400"/>
              </a:xfrm>
              <a:custGeom>
                <a:rect b="b" l="l" r="r" t="t"/>
                <a:pathLst>
                  <a:path extrusionOk="0" h="1256" w="1054">
                    <a:moveTo>
                      <a:pt x="771" y="1"/>
                    </a:moveTo>
                    <a:cubicBezTo>
                      <a:pt x="544" y="369"/>
                      <a:pt x="284" y="718"/>
                      <a:pt x="1" y="1036"/>
                    </a:cubicBezTo>
                    <a:lnTo>
                      <a:pt x="247" y="1256"/>
                    </a:lnTo>
                    <a:cubicBezTo>
                      <a:pt x="545" y="924"/>
                      <a:pt x="815" y="559"/>
                      <a:pt x="1053" y="172"/>
                    </a:cubicBezTo>
                    <a:lnTo>
                      <a:pt x="7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2"/>
              <p:cNvSpPr/>
              <p:nvPr/>
            </p:nvSpPr>
            <p:spPr>
              <a:xfrm>
                <a:off x="2339925" y="2419938"/>
                <a:ext cx="32325" cy="24525"/>
              </a:xfrm>
              <a:custGeom>
                <a:rect b="b" l="l" r="r" t="t"/>
                <a:pathLst>
                  <a:path extrusionOk="0" h="981" w="1293">
                    <a:moveTo>
                      <a:pt x="1100" y="1"/>
                    </a:moveTo>
                    <a:lnTo>
                      <a:pt x="1022" y="59"/>
                    </a:lnTo>
                    <a:cubicBezTo>
                      <a:pt x="695" y="287"/>
                      <a:pt x="351" y="500"/>
                      <a:pt x="0" y="690"/>
                    </a:cubicBezTo>
                    <a:lnTo>
                      <a:pt x="156" y="981"/>
                    </a:lnTo>
                    <a:cubicBezTo>
                      <a:pt x="520" y="784"/>
                      <a:pt x="874" y="565"/>
                      <a:pt x="1212" y="328"/>
                    </a:cubicBezTo>
                    <a:lnTo>
                      <a:pt x="1293" y="269"/>
                    </a:lnTo>
                    <a:lnTo>
                      <a:pt x="11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52"/>
              <p:cNvSpPr/>
              <p:nvPr/>
            </p:nvSpPr>
            <p:spPr>
              <a:xfrm>
                <a:off x="2396350" y="2675038"/>
                <a:ext cx="33625" cy="20575"/>
              </a:xfrm>
              <a:custGeom>
                <a:rect b="b" l="l" r="r" t="t"/>
                <a:pathLst>
                  <a:path extrusionOk="0" h="823" w="1345">
                    <a:moveTo>
                      <a:pt x="142" y="1"/>
                    </a:moveTo>
                    <a:lnTo>
                      <a:pt x="0" y="299"/>
                    </a:lnTo>
                    <a:cubicBezTo>
                      <a:pt x="397" y="489"/>
                      <a:pt x="810" y="665"/>
                      <a:pt x="1230" y="822"/>
                    </a:cubicBezTo>
                    <a:lnTo>
                      <a:pt x="1345" y="514"/>
                    </a:lnTo>
                    <a:cubicBezTo>
                      <a:pt x="935" y="360"/>
                      <a:pt x="531" y="188"/>
                      <a:pt x="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52"/>
              <p:cNvSpPr/>
              <p:nvPr/>
            </p:nvSpPr>
            <p:spPr>
              <a:xfrm>
                <a:off x="2422275" y="2247263"/>
                <a:ext cx="18775" cy="33650"/>
              </a:xfrm>
              <a:custGeom>
                <a:rect b="b" l="l" r="r" t="t"/>
                <a:pathLst>
                  <a:path extrusionOk="0" h="1346" w="751">
                    <a:moveTo>
                      <a:pt x="281" y="1"/>
                    </a:moveTo>
                    <a:lnTo>
                      <a:pt x="0" y="174"/>
                    </a:lnTo>
                    <a:cubicBezTo>
                      <a:pt x="213" y="520"/>
                      <a:pt x="358" y="913"/>
                      <a:pt x="424" y="1346"/>
                    </a:cubicBezTo>
                    <a:lnTo>
                      <a:pt x="750" y="1295"/>
                    </a:lnTo>
                    <a:cubicBezTo>
                      <a:pt x="677" y="818"/>
                      <a:pt x="518" y="381"/>
                      <a:pt x="2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52"/>
              <p:cNvSpPr/>
              <p:nvPr/>
            </p:nvSpPr>
            <p:spPr>
              <a:xfrm>
                <a:off x="2780825" y="2657488"/>
                <a:ext cx="33250" cy="22025"/>
              </a:xfrm>
              <a:custGeom>
                <a:rect b="b" l="l" r="r" t="t"/>
                <a:pathLst>
                  <a:path extrusionOk="0" h="881" w="1330">
                    <a:moveTo>
                      <a:pt x="1173" y="1"/>
                    </a:moveTo>
                    <a:cubicBezTo>
                      <a:pt x="792" y="205"/>
                      <a:pt x="397" y="401"/>
                      <a:pt x="0" y="580"/>
                    </a:cubicBezTo>
                    <a:lnTo>
                      <a:pt x="135" y="880"/>
                    </a:lnTo>
                    <a:cubicBezTo>
                      <a:pt x="539" y="699"/>
                      <a:pt x="941" y="502"/>
                      <a:pt x="1329" y="292"/>
                    </a:cubicBezTo>
                    <a:lnTo>
                      <a:pt x="1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52"/>
            <p:cNvGrpSpPr/>
            <p:nvPr/>
          </p:nvGrpSpPr>
          <p:grpSpPr>
            <a:xfrm>
              <a:off x="4789125" y="4183413"/>
              <a:ext cx="4354875" cy="960075"/>
              <a:chOff x="1663325" y="2829638"/>
              <a:chExt cx="4354875" cy="960075"/>
            </a:xfrm>
          </p:grpSpPr>
          <p:sp>
            <p:nvSpPr>
              <p:cNvPr id="165" name="Google Shape;165;p52"/>
              <p:cNvSpPr/>
              <p:nvPr/>
            </p:nvSpPr>
            <p:spPr>
              <a:xfrm>
                <a:off x="1663325" y="3771163"/>
                <a:ext cx="15050" cy="18550"/>
              </a:xfrm>
              <a:custGeom>
                <a:rect b="b" l="l" r="r" t="t"/>
                <a:pathLst>
                  <a:path extrusionOk="0" h="742" w="602">
                    <a:moveTo>
                      <a:pt x="316" y="1"/>
                    </a:moveTo>
                    <a:cubicBezTo>
                      <a:pt x="204" y="196"/>
                      <a:pt x="98" y="395"/>
                      <a:pt x="0" y="597"/>
                    </a:cubicBezTo>
                    <a:lnTo>
                      <a:pt x="298" y="741"/>
                    </a:lnTo>
                    <a:cubicBezTo>
                      <a:pt x="392" y="545"/>
                      <a:pt x="495" y="354"/>
                      <a:pt x="602" y="167"/>
                    </a:cubicBez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2"/>
              <p:cNvSpPr/>
              <p:nvPr/>
            </p:nvSpPr>
            <p:spPr>
              <a:xfrm>
                <a:off x="2647150" y="3574538"/>
                <a:ext cx="33325" cy="9250"/>
              </a:xfrm>
              <a:custGeom>
                <a:rect b="b" l="l" r="r" t="t"/>
                <a:pathLst>
                  <a:path extrusionOk="0" h="370" w="1333">
                    <a:moveTo>
                      <a:pt x="1313" y="0"/>
                    </a:moveTo>
                    <a:cubicBezTo>
                      <a:pt x="899" y="26"/>
                      <a:pt x="482" y="40"/>
                      <a:pt x="70" y="40"/>
                    </a:cubicBezTo>
                    <a:lnTo>
                      <a:pt x="1" y="40"/>
                    </a:lnTo>
                    <a:lnTo>
                      <a:pt x="1" y="369"/>
                    </a:lnTo>
                    <a:lnTo>
                      <a:pt x="70" y="369"/>
                    </a:lnTo>
                    <a:cubicBezTo>
                      <a:pt x="486" y="369"/>
                      <a:pt x="912" y="356"/>
                      <a:pt x="1333" y="331"/>
                    </a:cubicBezTo>
                    <a:lnTo>
                      <a:pt x="1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2"/>
              <p:cNvSpPr/>
              <p:nvPr/>
            </p:nvSpPr>
            <p:spPr>
              <a:xfrm>
                <a:off x="2712550" y="3566388"/>
                <a:ext cx="33925" cy="13325"/>
              </a:xfrm>
              <a:custGeom>
                <a:rect b="b" l="l" r="r" t="t"/>
                <a:pathLst>
                  <a:path extrusionOk="0" h="533" w="1357">
                    <a:moveTo>
                      <a:pt x="1294" y="0"/>
                    </a:moveTo>
                    <a:cubicBezTo>
                      <a:pt x="869" y="82"/>
                      <a:pt x="433" y="150"/>
                      <a:pt x="1" y="204"/>
                    </a:cubicBezTo>
                    <a:lnTo>
                      <a:pt x="40" y="532"/>
                    </a:lnTo>
                    <a:cubicBezTo>
                      <a:pt x="480" y="477"/>
                      <a:pt x="923" y="409"/>
                      <a:pt x="1357" y="325"/>
                    </a:cubicBezTo>
                    <a:lnTo>
                      <a:pt x="12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52"/>
              <p:cNvSpPr/>
              <p:nvPr/>
            </p:nvSpPr>
            <p:spPr>
              <a:xfrm>
                <a:off x="2610325" y="3460063"/>
                <a:ext cx="13425" cy="33900"/>
              </a:xfrm>
              <a:custGeom>
                <a:rect b="b" l="l" r="r" t="t"/>
                <a:pathLst>
                  <a:path extrusionOk="0" h="1356" w="537">
                    <a:moveTo>
                      <a:pt x="319" y="1"/>
                    </a:moveTo>
                    <a:lnTo>
                      <a:pt x="0" y="83"/>
                    </a:lnTo>
                    <a:cubicBezTo>
                      <a:pt x="107" y="491"/>
                      <a:pt x="176" y="918"/>
                      <a:pt x="206" y="1355"/>
                    </a:cubicBezTo>
                    <a:lnTo>
                      <a:pt x="536" y="1331"/>
                    </a:lnTo>
                    <a:cubicBezTo>
                      <a:pt x="504" y="876"/>
                      <a:pt x="431" y="428"/>
                      <a:pt x="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2"/>
              <p:cNvSpPr/>
              <p:nvPr/>
            </p:nvSpPr>
            <p:spPr>
              <a:xfrm>
                <a:off x="2776875" y="3550138"/>
                <a:ext cx="34050" cy="17125"/>
              </a:xfrm>
              <a:custGeom>
                <a:rect b="b" l="l" r="r" t="t"/>
                <a:pathLst>
                  <a:path extrusionOk="0" h="685" w="1362">
                    <a:moveTo>
                      <a:pt x="1260" y="0"/>
                    </a:moveTo>
                    <a:cubicBezTo>
                      <a:pt x="848" y="135"/>
                      <a:pt x="423" y="257"/>
                      <a:pt x="1" y="365"/>
                    </a:cubicBezTo>
                    <a:lnTo>
                      <a:pt x="83" y="684"/>
                    </a:lnTo>
                    <a:cubicBezTo>
                      <a:pt x="513" y="575"/>
                      <a:pt x="943" y="450"/>
                      <a:pt x="1361" y="314"/>
                    </a:cubicBez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2"/>
              <p:cNvSpPr/>
              <p:nvPr/>
            </p:nvSpPr>
            <p:spPr>
              <a:xfrm>
                <a:off x="2839175" y="3526088"/>
                <a:ext cx="33575" cy="20700"/>
              </a:xfrm>
              <a:custGeom>
                <a:rect b="b" l="l" r="r" t="t"/>
                <a:pathLst>
                  <a:path extrusionOk="0" h="828" w="1343">
                    <a:moveTo>
                      <a:pt x="1202" y="1"/>
                    </a:moveTo>
                    <a:cubicBezTo>
                      <a:pt x="809" y="185"/>
                      <a:pt x="405" y="361"/>
                      <a:pt x="1" y="520"/>
                    </a:cubicBezTo>
                    <a:lnTo>
                      <a:pt x="122" y="828"/>
                    </a:lnTo>
                    <a:cubicBezTo>
                      <a:pt x="531" y="666"/>
                      <a:pt x="943" y="486"/>
                      <a:pt x="1343" y="299"/>
                    </a:cubicBezTo>
                    <a:lnTo>
                      <a:pt x="12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2"/>
              <p:cNvSpPr/>
              <p:nvPr/>
            </p:nvSpPr>
            <p:spPr>
              <a:xfrm>
                <a:off x="2546525" y="3645463"/>
                <a:ext cx="27375" cy="30800"/>
              </a:xfrm>
              <a:custGeom>
                <a:rect b="b" l="l" r="r" t="t"/>
                <a:pathLst>
                  <a:path extrusionOk="0" h="1232" w="1095">
                    <a:moveTo>
                      <a:pt x="827" y="0"/>
                    </a:moveTo>
                    <a:cubicBezTo>
                      <a:pt x="572" y="352"/>
                      <a:pt x="294" y="688"/>
                      <a:pt x="0" y="1006"/>
                    </a:cubicBezTo>
                    <a:lnTo>
                      <a:pt x="243" y="1232"/>
                    </a:lnTo>
                    <a:cubicBezTo>
                      <a:pt x="545" y="905"/>
                      <a:pt x="832" y="558"/>
                      <a:pt x="1094" y="196"/>
                    </a:cubicBezTo>
                    <a:lnTo>
                      <a:pt x="8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2"/>
              <p:cNvSpPr/>
              <p:nvPr/>
            </p:nvSpPr>
            <p:spPr>
              <a:xfrm>
                <a:off x="2497025" y="3693088"/>
                <a:ext cx="31400" cy="26400"/>
              </a:xfrm>
              <a:custGeom>
                <a:rect b="b" l="l" r="r" t="t"/>
                <a:pathLst>
                  <a:path extrusionOk="0" h="1056" w="1256">
                    <a:moveTo>
                      <a:pt x="1043" y="0"/>
                    </a:moveTo>
                    <a:cubicBezTo>
                      <a:pt x="709" y="284"/>
                      <a:pt x="359" y="544"/>
                      <a:pt x="0" y="779"/>
                    </a:cubicBezTo>
                    <a:lnTo>
                      <a:pt x="182" y="1056"/>
                    </a:lnTo>
                    <a:cubicBezTo>
                      <a:pt x="552" y="814"/>
                      <a:pt x="911" y="545"/>
                      <a:pt x="1256" y="251"/>
                    </a:cubicBezTo>
                    <a:lnTo>
                      <a:pt x="10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2"/>
              <p:cNvSpPr/>
              <p:nvPr/>
            </p:nvSpPr>
            <p:spPr>
              <a:xfrm>
                <a:off x="2898450" y="3494488"/>
                <a:ext cx="32650" cy="23975"/>
              </a:xfrm>
              <a:custGeom>
                <a:rect b="b" l="l" r="r" t="t"/>
                <a:pathLst>
                  <a:path extrusionOk="0" h="959" w="1306">
                    <a:moveTo>
                      <a:pt x="1128" y="1"/>
                    </a:moveTo>
                    <a:cubicBezTo>
                      <a:pt x="761" y="234"/>
                      <a:pt x="383" y="458"/>
                      <a:pt x="0" y="669"/>
                    </a:cubicBezTo>
                    <a:lnTo>
                      <a:pt x="161" y="958"/>
                    </a:lnTo>
                    <a:cubicBezTo>
                      <a:pt x="548" y="743"/>
                      <a:pt x="935" y="514"/>
                      <a:pt x="1305" y="279"/>
                    </a:cubicBezTo>
                    <a:lnTo>
                      <a:pt x="1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52"/>
              <p:cNvSpPr/>
              <p:nvPr/>
            </p:nvSpPr>
            <p:spPr>
              <a:xfrm>
                <a:off x="2580700" y="3570713"/>
                <a:ext cx="33825" cy="11900"/>
              </a:xfrm>
              <a:custGeom>
                <a:rect b="b" l="l" r="r" t="t"/>
                <a:pathLst>
                  <a:path extrusionOk="0" h="476" w="1353">
                    <a:moveTo>
                      <a:pt x="52" y="0"/>
                    </a:moveTo>
                    <a:lnTo>
                      <a:pt x="1" y="326"/>
                    </a:lnTo>
                    <a:cubicBezTo>
                      <a:pt x="377" y="386"/>
                      <a:pt x="771" y="430"/>
                      <a:pt x="1170" y="463"/>
                    </a:cubicBezTo>
                    <a:lnTo>
                      <a:pt x="1328" y="475"/>
                    </a:lnTo>
                    <a:lnTo>
                      <a:pt x="1353" y="145"/>
                    </a:lnTo>
                    <a:lnTo>
                      <a:pt x="1197" y="135"/>
                    </a:lnTo>
                    <a:cubicBezTo>
                      <a:pt x="806" y="102"/>
                      <a:pt x="421" y="58"/>
                      <a:pt x="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2"/>
              <p:cNvSpPr/>
              <p:nvPr/>
            </p:nvSpPr>
            <p:spPr>
              <a:xfrm>
                <a:off x="2584775" y="3588863"/>
                <a:ext cx="21800" cy="33325"/>
              </a:xfrm>
              <a:custGeom>
                <a:rect b="b" l="l" r="r" t="t"/>
                <a:pathLst>
                  <a:path extrusionOk="0" h="1333" w="872">
                    <a:moveTo>
                      <a:pt x="567" y="0"/>
                    </a:moveTo>
                    <a:cubicBezTo>
                      <a:pt x="404" y="396"/>
                      <a:pt x="214" y="789"/>
                      <a:pt x="1" y="1171"/>
                    </a:cubicBezTo>
                    <a:lnTo>
                      <a:pt x="289" y="1332"/>
                    </a:lnTo>
                    <a:cubicBezTo>
                      <a:pt x="507" y="938"/>
                      <a:pt x="704" y="532"/>
                      <a:pt x="872" y="125"/>
                    </a:cubicBez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2"/>
              <p:cNvSpPr/>
              <p:nvPr/>
            </p:nvSpPr>
            <p:spPr>
              <a:xfrm>
                <a:off x="2460875" y="3517063"/>
                <a:ext cx="30450" cy="27625"/>
              </a:xfrm>
              <a:custGeom>
                <a:rect b="b" l="l" r="r" t="t"/>
                <a:pathLst>
                  <a:path extrusionOk="0" h="1105" w="1218">
                    <a:moveTo>
                      <a:pt x="245" y="0"/>
                    </a:moveTo>
                    <a:lnTo>
                      <a:pt x="1" y="224"/>
                    </a:lnTo>
                    <a:cubicBezTo>
                      <a:pt x="299" y="546"/>
                      <a:pt x="646" y="844"/>
                      <a:pt x="1033" y="1105"/>
                    </a:cubicBezTo>
                    <a:lnTo>
                      <a:pt x="1218" y="830"/>
                    </a:lnTo>
                    <a:cubicBezTo>
                      <a:pt x="852" y="583"/>
                      <a:pt x="526" y="305"/>
                      <a:pt x="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52"/>
              <p:cNvSpPr/>
              <p:nvPr/>
            </p:nvSpPr>
            <p:spPr>
              <a:xfrm>
                <a:off x="2609100" y="3526188"/>
                <a:ext cx="13975" cy="33975"/>
              </a:xfrm>
              <a:custGeom>
                <a:rect b="b" l="l" r="r" t="t"/>
                <a:pathLst>
                  <a:path extrusionOk="0" h="1359" w="559">
                    <a:moveTo>
                      <a:pt x="229" y="1"/>
                    </a:moveTo>
                    <a:cubicBezTo>
                      <a:pt x="190" y="419"/>
                      <a:pt x="112" y="848"/>
                      <a:pt x="1" y="1275"/>
                    </a:cubicBezTo>
                    <a:lnTo>
                      <a:pt x="320" y="1358"/>
                    </a:lnTo>
                    <a:cubicBezTo>
                      <a:pt x="434" y="916"/>
                      <a:pt x="516" y="470"/>
                      <a:pt x="558" y="34"/>
                    </a:cubicBez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52"/>
              <p:cNvSpPr/>
              <p:nvPr/>
            </p:nvSpPr>
            <p:spPr>
              <a:xfrm>
                <a:off x="3277500" y="3238738"/>
                <a:ext cx="33850" cy="19225"/>
              </a:xfrm>
              <a:custGeom>
                <a:rect b="b" l="l" r="r" t="t"/>
                <a:pathLst>
                  <a:path extrusionOk="0" h="769" w="1354">
                    <a:moveTo>
                      <a:pt x="1247" y="1"/>
                    </a:moveTo>
                    <a:cubicBezTo>
                      <a:pt x="830" y="144"/>
                      <a:pt x="412" y="297"/>
                      <a:pt x="0" y="459"/>
                    </a:cubicBezTo>
                    <a:lnTo>
                      <a:pt x="121" y="768"/>
                    </a:lnTo>
                    <a:cubicBezTo>
                      <a:pt x="526" y="608"/>
                      <a:pt x="942" y="455"/>
                      <a:pt x="1353" y="313"/>
                    </a:cubicBez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2"/>
              <p:cNvSpPr/>
              <p:nvPr/>
            </p:nvSpPr>
            <p:spPr>
              <a:xfrm>
                <a:off x="2953625" y="3455813"/>
                <a:ext cx="31150" cy="26825"/>
              </a:xfrm>
              <a:custGeom>
                <a:rect b="b" l="l" r="r" t="t"/>
                <a:pathLst>
                  <a:path extrusionOk="0" h="1073" w="1246">
                    <a:moveTo>
                      <a:pt x="1036" y="0"/>
                    </a:moveTo>
                    <a:cubicBezTo>
                      <a:pt x="674" y="295"/>
                      <a:pt x="337" y="561"/>
                      <a:pt x="0" y="806"/>
                    </a:cubicBezTo>
                    <a:lnTo>
                      <a:pt x="196" y="1073"/>
                    </a:lnTo>
                    <a:cubicBezTo>
                      <a:pt x="537" y="823"/>
                      <a:pt x="880" y="555"/>
                      <a:pt x="1246" y="256"/>
                    </a:cubicBezTo>
                    <a:lnTo>
                      <a:pt x="10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52"/>
              <p:cNvSpPr/>
              <p:nvPr/>
            </p:nvSpPr>
            <p:spPr>
              <a:xfrm>
                <a:off x="3404625" y="3206188"/>
                <a:ext cx="33950" cy="14275"/>
              </a:xfrm>
              <a:custGeom>
                <a:rect b="b" l="l" r="r" t="t"/>
                <a:pathLst>
                  <a:path extrusionOk="0" h="571" w="1358">
                    <a:moveTo>
                      <a:pt x="1304" y="1"/>
                    </a:moveTo>
                    <a:cubicBezTo>
                      <a:pt x="868" y="75"/>
                      <a:pt x="432" y="158"/>
                      <a:pt x="0" y="249"/>
                    </a:cubicBezTo>
                    <a:lnTo>
                      <a:pt x="67" y="571"/>
                    </a:lnTo>
                    <a:cubicBezTo>
                      <a:pt x="493" y="483"/>
                      <a:pt x="929" y="399"/>
                      <a:pt x="1358" y="327"/>
                    </a:cubicBez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2"/>
              <p:cNvSpPr/>
              <p:nvPr/>
            </p:nvSpPr>
            <p:spPr>
              <a:xfrm>
                <a:off x="3470050" y="3197688"/>
                <a:ext cx="33750" cy="11875"/>
              </a:xfrm>
              <a:custGeom>
                <a:rect b="b" l="l" r="r" t="t"/>
                <a:pathLst>
                  <a:path extrusionOk="0" h="475" w="1350">
                    <a:moveTo>
                      <a:pt x="1320" y="0"/>
                    </a:moveTo>
                    <a:cubicBezTo>
                      <a:pt x="887" y="39"/>
                      <a:pt x="442" y="88"/>
                      <a:pt x="0" y="145"/>
                    </a:cubicBezTo>
                    <a:lnTo>
                      <a:pt x="43" y="474"/>
                    </a:lnTo>
                    <a:cubicBezTo>
                      <a:pt x="481" y="417"/>
                      <a:pt x="921" y="369"/>
                      <a:pt x="1349" y="329"/>
                    </a:cubicBezTo>
                    <a:lnTo>
                      <a:pt x="13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52"/>
              <p:cNvSpPr/>
              <p:nvPr/>
            </p:nvSpPr>
            <p:spPr>
              <a:xfrm>
                <a:off x="3536150" y="3194138"/>
                <a:ext cx="33275" cy="9425"/>
              </a:xfrm>
              <a:custGeom>
                <a:rect b="b" l="l" r="r" t="t"/>
                <a:pathLst>
                  <a:path extrusionOk="0" h="377" w="1331">
                    <a:moveTo>
                      <a:pt x="1327" y="0"/>
                    </a:moveTo>
                    <a:cubicBezTo>
                      <a:pt x="880" y="8"/>
                      <a:pt x="433" y="23"/>
                      <a:pt x="0" y="46"/>
                    </a:cubicBezTo>
                    <a:lnTo>
                      <a:pt x="17" y="376"/>
                    </a:lnTo>
                    <a:cubicBezTo>
                      <a:pt x="449" y="354"/>
                      <a:pt x="890" y="337"/>
                      <a:pt x="1331" y="330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52"/>
              <p:cNvSpPr/>
              <p:nvPr/>
            </p:nvSpPr>
            <p:spPr>
              <a:xfrm>
                <a:off x="3340250" y="3219888"/>
                <a:ext cx="34075" cy="16675"/>
              </a:xfrm>
              <a:custGeom>
                <a:rect b="b" l="l" r="r" t="t"/>
                <a:pathLst>
                  <a:path extrusionOk="0" h="667" w="1363">
                    <a:moveTo>
                      <a:pt x="1283" y="0"/>
                    </a:moveTo>
                    <a:cubicBezTo>
                      <a:pt x="853" y="107"/>
                      <a:pt x="422" y="226"/>
                      <a:pt x="1" y="349"/>
                    </a:cubicBezTo>
                    <a:lnTo>
                      <a:pt x="94" y="667"/>
                    </a:lnTo>
                    <a:cubicBezTo>
                      <a:pt x="511" y="544"/>
                      <a:pt x="938" y="426"/>
                      <a:pt x="1363" y="319"/>
                    </a:cubicBezTo>
                    <a:lnTo>
                      <a:pt x="12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52"/>
              <p:cNvSpPr/>
              <p:nvPr/>
            </p:nvSpPr>
            <p:spPr>
              <a:xfrm>
                <a:off x="3004575" y="3412663"/>
                <a:ext cx="30175" cy="28125"/>
              </a:xfrm>
              <a:custGeom>
                <a:rect b="b" l="l" r="r" t="t"/>
                <a:pathLst>
                  <a:path extrusionOk="0" h="1125" w="1207">
                    <a:moveTo>
                      <a:pt x="984" y="0"/>
                    </a:moveTo>
                    <a:cubicBezTo>
                      <a:pt x="657" y="294"/>
                      <a:pt x="331" y="586"/>
                      <a:pt x="1" y="877"/>
                    </a:cubicBezTo>
                    <a:lnTo>
                      <a:pt x="218" y="1125"/>
                    </a:lnTo>
                    <a:cubicBezTo>
                      <a:pt x="550" y="834"/>
                      <a:pt x="880" y="539"/>
                      <a:pt x="1206" y="245"/>
                    </a:cubicBez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52"/>
              <p:cNvSpPr/>
              <p:nvPr/>
            </p:nvSpPr>
            <p:spPr>
              <a:xfrm>
                <a:off x="3216850" y="3263038"/>
                <a:ext cx="33400" cy="21575"/>
              </a:xfrm>
              <a:custGeom>
                <a:rect b="b" l="l" r="r" t="t"/>
                <a:pathLst>
                  <a:path extrusionOk="0" h="863" w="1336">
                    <a:moveTo>
                      <a:pt x="1201" y="1"/>
                    </a:moveTo>
                    <a:cubicBezTo>
                      <a:pt x="796" y="179"/>
                      <a:pt x="392" y="371"/>
                      <a:pt x="1" y="567"/>
                    </a:cubicBezTo>
                    <a:lnTo>
                      <a:pt x="148" y="863"/>
                    </a:lnTo>
                    <a:cubicBezTo>
                      <a:pt x="535" y="669"/>
                      <a:pt x="937" y="480"/>
                      <a:pt x="1335" y="303"/>
                    </a:cubicBez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52"/>
              <p:cNvSpPr/>
              <p:nvPr/>
            </p:nvSpPr>
            <p:spPr>
              <a:xfrm>
                <a:off x="3053775" y="3368788"/>
                <a:ext cx="30300" cy="27925"/>
              </a:xfrm>
              <a:custGeom>
                <a:rect b="b" l="l" r="r" t="t"/>
                <a:pathLst>
                  <a:path extrusionOk="0" h="1117" w="1212">
                    <a:moveTo>
                      <a:pt x="999" y="0"/>
                    </a:moveTo>
                    <a:cubicBezTo>
                      <a:pt x="661" y="284"/>
                      <a:pt x="331" y="576"/>
                      <a:pt x="0" y="871"/>
                    </a:cubicBezTo>
                    <a:lnTo>
                      <a:pt x="220" y="1117"/>
                    </a:lnTo>
                    <a:cubicBezTo>
                      <a:pt x="548" y="825"/>
                      <a:pt x="878" y="535"/>
                      <a:pt x="1211" y="251"/>
                    </a:cubicBezTo>
                    <a:lnTo>
                      <a:pt x="9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52"/>
              <p:cNvSpPr/>
              <p:nvPr/>
            </p:nvSpPr>
            <p:spPr>
              <a:xfrm>
                <a:off x="3158950" y="3292763"/>
                <a:ext cx="32650" cy="24000"/>
              </a:xfrm>
              <a:custGeom>
                <a:rect b="b" l="l" r="r" t="t"/>
                <a:pathLst>
                  <a:path extrusionOk="0" h="960" w="1306">
                    <a:moveTo>
                      <a:pt x="1144" y="0"/>
                    </a:moveTo>
                    <a:cubicBezTo>
                      <a:pt x="758" y="217"/>
                      <a:pt x="373" y="444"/>
                      <a:pt x="0" y="680"/>
                    </a:cubicBezTo>
                    <a:lnTo>
                      <a:pt x="176" y="959"/>
                    </a:lnTo>
                    <a:cubicBezTo>
                      <a:pt x="545" y="728"/>
                      <a:pt x="925" y="502"/>
                      <a:pt x="1305" y="290"/>
                    </a:cubicBezTo>
                    <a:lnTo>
                      <a:pt x="11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52"/>
              <p:cNvSpPr/>
              <p:nvPr/>
            </p:nvSpPr>
            <p:spPr>
              <a:xfrm>
                <a:off x="3104475" y="3328038"/>
                <a:ext cx="31525" cy="26275"/>
              </a:xfrm>
              <a:custGeom>
                <a:rect b="b" l="l" r="r" t="t"/>
                <a:pathLst>
                  <a:path extrusionOk="0" h="1051" w="1261">
                    <a:moveTo>
                      <a:pt x="1070" y="1"/>
                    </a:moveTo>
                    <a:cubicBezTo>
                      <a:pt x="711" y="253"/>
                      <a:pt x="352" y="517"/>
                      <a:pt x="0" y="789"/>
                    </a:cubicBezTo>
                    <a:lnTo>
                      <a:pt x="202" y="1050"/>
                    </a:lnTo>
                    <a:cubicBezTo>
                      <a:pt x="551" y="781"/>
                      <a:pt x="905" y="518"/>
                      <a:pt x="1260" y="272"/>
                    </a:cubicBezTo>
                    <a:lnTo>
                      <a:pt x="10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52"/>
              <p:cNvSpPr/>
              <p:nvPr/>
            </p:nvSpPr>
            <p:spPr>
              <a:xfrm>
                <a:off x="2531875" y="3359288"/>
                <a:ext cx="32725" cy="22950"/>
              </a:xfrm>
              <a:custGeom>
                <a:rect b="b" l="l" r="r" t="t"/>
                <a:pathLst>
                  <a:path extrusionOk="0" h="918" w="1309">
                    <a:moveTo>
                      <a:pt x="104" y="0"/>
                    </a:moveTo>
                    <a:lnTo>
                      <a:pt x="1" y="315"/>
                    </a:lnTo>
                    <a:cubicBezTo>
                      <a:pt x="378" y="440"/>
                      <a:pt x="750" y="643"/>
                      <a:pt x="1107" y="918"/>
                    </a:cubicBezTo>
                    <a:lnTo>
                      <a:pt x="1308" y="656"/>
                    </a:lnTo>
                    <a:cubicBezTo>
                      <a:pt x="921" y="359"/>
                      <a:pt x="517" y="139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52"/>
              <p:cNvSpPr/>
              <p:nvPr/>
            </p:nvSpPr>
            <p:spPr>
              <a:xfrm>
                <a:off x="2516300" y="3553188"/>
                <a:ext cx="33900" cy="18675"/>
              </a:xfrm>
              <a:custGeom>
                <a:rect b="b" l="l" r="r" t="t"/>
                <a:pathLst>
                  <a:path extrusionOk="0" h="747" w="1356">
                    <a:moveTo>
                      <a:pt x="131" y="0"/>
                    </a:moveTo>
                    <a:lnTo>
                      <a:pt x="1" y="304"/>
                    </a:lnTo>
                    <a:cubicBezTo>
                      <a:pt x="394" y="474"/>
                      <a:pt x="819" y="623"/>
                      <a:pt x="1269" y="747"/>
                    </a:cubicBezTo>
                    <a:lnTo>
                      <a:pt x="1355" y="427"/>
                    </a:lnTo>
                    <a:cubicBezTo>
                      <a:pt x="923" y="308"/>
                      <a:pt x="510" y="165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52"/>
              <p:cNvSpPr/>
              <p:nvPr/>
            </p:nvSpPr>
            <p:spPr>
              <a:xfrm>
                <a:off x="2467975" y="3355738"/>
                <a:ext cx="33175" cy="19875"/>
              </a:xfrm>
              <a:custGeom>
                <a:rect b="b" l="l" r="r" t="t"/>
                <a:pathLst>
                  <a:path extrusionOk="0" h="795" w="1327">
                    <a:moveTo>
                      <a:pt x="1284" y="0"/>
                    </a:moveTo>
                    <a:cubicBezTo>
                      <a:pt x="816" y="63"/>
                      <a:pt x="383" y="242"/>
                      <a:pt x="1" y="532"/>
                    </a:cubicBezTo>
                    <a:lnTo>
                      <a:pt x="199" y="795"/>
                    </a:lnTo>
                    <a:cubicBezTo>
                      <a:pt x="537" y="539"/>
                      <a:pt x="915" y="383"/>
                      <a:pt x="1327" y="329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52"/>
              <p:cNvSpPr/>
              <p:nvPr/>
            </p:nvSpPr>
            <p:spPr>
              <a:xfrm>
                <a:off x="2434000" y="3395288"/>
                <a:ext cx="18850" cy="33800"/>
              </a:xfrm>
              <a:custGeom>
                <a:rect b="b" l="l" r="r" t="t"/>
                <a:pathLst>
                  <a:path extrusionOk="0" h="1352" w="754">
                    <a:moveTo>
                      <a:pt x="464" y="0"/>
                    </a:moveTo>
                    <a:cubicBezTo>
                      <a:pt x="246" y="390"/>
                      <a:pt x="90" y="823"/>
                      <a:pt x="1" y="1288"/>
                    </a:cubicBezTo>
                    <a:lnTo>
                      <a:pt x="324" y="1352"/>
                    </a:lnTo>
                    <a:cubicBezTo>
                      <a:pt x="408" y="921"/>
                      <a:pt x="554" y="522"/>
                      <a:pt x="754" y="162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52"/>
              <p:cNvSpPr/>
              <p:nvPr/>
            </p:nvSpPr>
            <p:spPr>
              <a:xfrm>
                <a:off x="1738625" y="3679463"/>
                <a:ext cx="32350" cy="24525"/>
              </a:xfrm>
              <a:custGeom>
                <a:rect b="b" l="l" r="r" t="t"/>
                <a:pathLst>
                  <a:path extrusionOk="0" h="981" w="1294">
                    <a:moveTo>
                      <a:pt x="1137" y="1"/>
                    </a:moveTo>
                    <a:cubicBezTo>
                      <a:pt x="746" y="212"/>
                      <a:pt x="363" y="450"/>
                      <a:pt x="1" y="714"/>
                    </a:cubicBezTo>
                    <a:lnTo>
                      <a:pt x="194" y="981"/>
                    </a:lnTo>
                    <a:cubicBezTo>
                      <a:pt x="546" y="728"/>
                      <a:pt x="914" y="496"/>
                      <a:pt x="1293" y="291"/>
                    </a:cubicBez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52"/>
              <p:cNvSpPr/>
              <p:nvPr/>
            </p:nvSpPr>
            <p:spPr>
              <a:xfrm>
                <a:off x="1690125" y="3718763"/>
                <a:ext cx="28400" cy="29875"/>
              </a:xfrm>
              <a:custGeom>
                <a:rect b="b" l="l" r="r" t="t"/>
                <a:pathLst>
                  <a:path extrusionOk="0" h="1195" w="1136">
                    <a:moveTo>
                      <a:pt x="908" y="0"/>
                    </a:moveTo>
                    <a:cubicBezTo>
                      <a:pt x="581" y="308"/>
                      <a:pt x="276" y="641"/>
                      <a:pt x="1" y="989"/>
                    </a:cubicBezTo>
                    <a:lnTo>
                      <a:pt x="260" y="1195"/>
                    </a:lnTo>
                    <a:cubicBezTo>
                      <a:pt x="525" y="860"/>
                      <a:pt x="820" y="539"/>
                      <a:pt x="1135" y="239"/>
                    </a:cubicBezTo>
                    <a:lnTo>
                      <a:pt x="9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52"/>
              <p:cNvSpPr/>
              <p:nvPr/>
            </p:nvSpPr>
            <p:spPr>
              <a:xfrm>
                <a:off x="5339750" y="3149338"/>
                <a:ext cx="28250" cy="30100"/>
              </a:xfrm>
              <a:custGeom>
                <a:rect b="b" l="l" r="r" t="t"/>
                <a:pathLst>
                  <a:path extrusionOk="0" h="1204" w="1130">
                    <a:moveTo>
                      <a:pt x="231" y="1"/>
                    </a:moveTo>
                    <a:lnTo>
                      <a:pt x="1" y="239"/>
                    </a:lnTo>
                    <a:cubicBezTo>
                      <a:pt x="306" y="537"/>
                      <a:pt x="598" y="862"/>
                      <a:pt x="872" y="1204"/>
                    </a:cubicBezTo>
                    <a:lnTo>
                      <a:pt x="1130" y="998"/>
                    </a:lnTo>
                    <a:cubicBezTo>
                      <a:pt x="851" y="644"/>
                      <a:pt x="547" y="309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2"/>
              <p:cNvSpPr/>
              <p:nvPr/>
            </p:nvSpPr>
            <p:spPr>
              <a:xfrm>
                <a:off x="1797575" y="3655888"/>
                <a:ext cx="34000" cy="17400"/>
              </a:xfrm>
              <a:custGeom>
                <a:rect b="b" l="l" r="r" t="t"/>
                <a:pathLst>
                  <a:path extrusionOk="0" h="696" w="1360">
                    <a:moveTo>
                      <a:pt x="1287" y="0"/>
                    </a:moveTo>
                    <a:cubicBezTo>
                      <a:pt x="856" y="100"/>
                      <a:pt x="423" y="229"/>
                      <a:pt x="0" y="388"/>
                    </a:cubicBezTo>
                    <a:lnTo>
                      <a:pt x="117" y="695"/>
                    </a:lnTo>
                    <a:cubicBezTo>
                      <a:pt x="524" y="542"/>
                      <a:pt x="942" y="417"/>
                      <a:pt x="1359" y="324"/>
                    </a:cubicBez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2"/>
              <p:cNvSpPr/>
              <p:nvPr/>
            </p:nvSpPr>
            <p:spPr>
              <a:xfrm>
                <a:off x="3602275" y="3194213"/>
                <a:ext cx="33375" cy="9550"/>
              </a:xfrm>
              <a:custGeom>
                <a:rect b="b" l="l" r="r" t="t"/>
                <a:pathLst>
                  <a:path extrusionOk="0" h="382" w="1335">
                    <a:moveTo>
                      <a:pt x="8" y="0"/>
                    </a:moveTo>
                    <a:lnTo>
                      <a:pt x="1" y="331"/>
                    </a:lnTo>
                    <a:cubicBezTo>
                      <a:pt x="201" y="334"/>
                      <a:pt x="401" y="341"/>
                      <a:pt x="601" y="348"/>
                    </a:cubicBezTo>
                    <a:cubicBezTo>
                      <a:pt x="839" y="358"/>
                      <a:pt x="1079" y="368"/>
                      <a:pt x="1316" y="382"/>
                    </a:cubicBezTo>
                    <a:lnTo>
                      <a:pt x="1334" y="53"/>
                    </a:lnTo>
                    <a:cubicBezTo>
                      <a:pt x="1095" y="40"/>
                      <a:pt x="855" y="27"/>
                      <a:pt x="614" y="19"/>
                    </a:cubicBezTo>
                    <a:cubicBezTo>
                      <a:pt x="412" y="10"/>
                      <a:pt x="209" y="5"/>
                      <a:pt x="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52"/>
              <p:cNvSpPr/>
              <p:nvPr/>
            </p:nvSpPr>
            <p:spPr>
              <a:xfrm>
                <a:off x="5408275" y="3261938"/>
                <a:ext cx="16975" cy="34025"/>
              </a:xfrm>
              <a:custGeom>
                <a:rect b="b" l="l" r="r" t="t"/>
                <a:pathLst>
                  <a:path extrusionOk="0" h="1361" w="679">
                    <a:moveTo>
                      <a:pt x="312" y="1"/>
                    </a:moveTo>
                    <a:lnTo>
                      <a:pt x="0" y="111"/>
                    </a:lnTo>
                    <a:cubicBezTo>
                      <a:pt x="146" y="521"/>
                      <a:pt x="266" y="941"/>
                      <a:pt x="355" y="1361"/>
                    </a:cubicBezTo>
                    <a:lnTo>
                      <a:pt x="678" y="1291"/>
                    </a:lnTo>
                    <a:cubicBezTo>
                      <a:pt x="585" y="857"/>
                      <a:pt x="461" y="423"/>
                      <a:pt x="3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52"/>
              <p:cNvSpPr/>
              <p:nvPr/>
            </p:nvSpPr>
            <p:spPr>
              <a:xfrm>
                <a:off x="5287550" y="3109913"/>
                <a:ext cx="32400" cy="24450"/>
              </a:xfrm>
              <a:custGeom>
                <a:rect b="b" l="l" r="r" t="t"/>
                <a:pathLst>
                  <a:path extrusionOk="0" h="978" w="1296">
                    <a:moveTo>
                      <a:pt x="154" y="1"/>
                    </a:moveTo>
                    <a:lnTo>
                      <a:pt x="1" y="293"/>
                    </a:lnTo>
                    <a:cubicBezTo>
                      <a:pt x="157" y="375"/>
                      <a:pt x="313" y="462"/>
                      <a:pt x="466" y="554"/>
                    </a:cubicBezTo>
                    <a:cubicBezTo>
                      <a:pt x="679" y="684"/>
                      <a:pt x="892" y="826"/>
                      <a:pt x="1102" y="978"/>
                    </a:cubicBezTo>
                    <a:lnTo>
                      <a:pt x="1296" y="710"/>
                    </a:lnTo>
                    <a:cubicBezTo>
                      <a:pt x="1080" y="552"/>
                      <a:pt x="858" y="405"/>
                      <a:pt x="636" y="272"/>
                    </a:cubicBezTo>
                    <a:cubicBezTo>
                      <a:pt x="477" y="176"/>
                      <a:pt x="316" y="86"/>
                      <a:pt x="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52"/>
              <p:cNvSpPr/>
              <p:nvPr/>
            </p:nvSpPr>
            <p:spPr>
              <a:xfrm>
                <a:off x="5226450" y="3088463"/>
                <a:ext cx="34050" cy="16150"/>
              </a:xfrm>
              <a:custGeom>
                <a:rect b="b" l="l" r="r" t="t"/>
                <a:pathLst>
                  <a:path extrusionOk="0" h="646" w="1362">
                    <a:moveTo>
                      <a:pt x="58" y="0"/>
                    </a:moveTo>
                    <a:lnTo>
                      <a:pt x="1" y="325"/>
                    </a:lnTo>
                    <a:cubicBezTo>
                      <a:pt x="428" y="400"/>
                      <a:pt x="851" y="508"/>
                      <a:pt x="1256" y="646"/>
                    </a:cubicBezTo>
                    <a:lnTo>
                      <a:pt x="1361" y="334"/>
                    </a:lnTo>
                    <a:cubicBezTo>
                      <a:pt x="940" y="192"/>
                      <a:pt x="503" y="78"/>
                      <a:pt x="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52"/>
              <p:cNvSpPr/>
              <p:nvPr/>
            </p:nvSpPr>
            <p:spPr>
              <a:xfrm>
                <a:off x="1928225" y="3655113"/>
                <a:ext cx="34050" cy="15825"/>
              </a:xfrm>
              <a:custGeom>
                <a:rect b="b" l="l" r="r" t="t"/>
                <a:pathLst>
                  <a:path extrusionOk="0" h="633" w="1362">
                    <a:moveTo>
                      <a:pt x="64" y="0"/>
                    </a:moveTo>
                    <a:lnTo>
                      <a:pt x="0" y="324"/>
                    </a:lnTo>
                    <a:cubicBezTo>
                      <a:pt x="406" y="402"/>
                      <a:pt x="821" y="504"/>
                      <a:pt x="1270" y="633"/>
                    </a:cubicBezTo>
                    <a:lnTo>
                      <a:pt x="1362" y="315"/>
                    </a:lnTo>
                    <a:cubicBezTo>
                      <a:pt x="905" y="182"/>
                      <a:pt x="480" y="80"/>
                      <a:pt x="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52"/>
              <p:cNvSpPr/>
              <p:nvPr/>
            </p:nvSpPr>
            <p:spPr>
              <a:xfrm>
                <a:off x="2309525" y="3757838"/>
                <a:ext cx="33375" cy="8825"/>
              </a:xfrm>
              <a:custGeom>
                <a:rect b="b" l="l" r="r" t="t"/>
                <a:pathLst>
                  <a:path extrusionOk="0" h="353" w="1335">
                    <a:moveTo>
                      <a:pt x="1317" y="0"/>
                    </a:moveTo>
                    <a:cubicBezTo>
                      <a:pt x="1038" y="14"/>
                      <a:pt x="758" y="21"/>
                      <a:pt x="477" y="21"/>
                    </a:cubicBezTo>
                    <a:cubicBezTo>
                      <a:pt x="322" y="21"/>
                      <a:pt x="166" y="19"/>
                      <a:pt x="9" y="15"/>
                    </a:cubicBezTo>
                    <a:lnTo>
                      <a:pt x="1" y="345"/>
                    </a:lnTo>
                    <a:cubicBezTo>
                      <a:pt x="164" y="348"/>
                      <a:pt x="324" y="352"/>
                      <a:pt x="487" y="352"/>
                    </a:cubicBezTo>
                    <a:cubicBezTo>
                      <a:pt x="770" y="352"/>
                      <a:pt x="1052" y="345"/>
                      <a:pt x="1334" y="329"/>
                    </a:cubicBezTo>
                    <a:lnTo>
                      <a:pt x="13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52"/>
              <p:cNvSpPr/>
              <p:nvPr/>
            </p:nvSpPr>
            <p:spPr>
              <a:xfrm>
                <a:off x="2178225" y="3738863"/>
                <a:ext cx="34050" cy="15550"/>
              </a:xfrm>
              <a:custGeom>
                <a:rect b="b" l="l" r="r" t="t"/>
                <a:pathLst>
                  <a:path extrusionOk="0" h="622" w="1362">
                    <a:moveTo>
                      <a:pt x="83" y="1"/>
                    </a:moveTo>
                    <a:lnTo>
                      <a:pt x="0" y="320"/>
                    </a:lnTo>
                    <a:cubicBezTo>
                      <a:pt x="434" y="432"/>
                      <a:pt x="871" y="532"/>
                      <a:pt x="1295" y="622"/>
                    </a:cubicBezTo>
                    <a:lnTo>
                      <a:pt x="1362" y="298"/>
                    </a:lnTo>
                    <a:cubicBezTo>
                      <a:pt x="944" y="212"/>
                      <a:pt x="512" y="110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52"/>
              <p:cNvSpPr/>
              <p:nvPr/>
            </p:nvSpPr>
            <p:spPr>
              <a:xfrm>
                <a:off x="2243300" y="3752138"/>
                <a:ext cx="33800" cy="12275"/>
              </a:xfrm>
              <a:custGeom>
                <a:rect b="b" l="l" r="r" t="t"/>
                <a:pathLst>
                  <a:path extrusionOk="0" h="491" w="1352">
                    <a:moveTo>
                      <a:pt x="50" y="0"/>
                    </a:moveTo>
                    <a:lnTo>
                      <a:pt x="0" y="326"/>
                    </a:lnTo>
                    <a:cubicBezTo>
                      <a:pt x="446" y="396"/>
                      <a:pt x="888" y="450"/>
                      <a:pt x="1321" y="491"/>
                    </a:cubicBezTo>
                    <a:lnTo>
                      <a:pt x="1352" y="162"/>
                    </a:lnTo>
                    <a:cubicBezTo>
                      <a:pt x="926" y="122"/>
                      <a:pt x="488" y="67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52"/>
              <p:cNvSpPr/>
              <p:nvPr/>
            </p:nvSpPr>
            <p:spPr>
              <a:xfrm>
                <a:off x="2375000" y="3749113"/>
                <a:ext cx="33950" cy="14000"/>
              </a:xfrm>
              <a:custGeom>
                <a:rect b="b" l="l" r="r" t="t"/>
                <a:pathLst>
                  <a:path extrusionOk="0" h="560" w="1358">
                    <a:moveTo>
                      <a:pt x="1285" y="0"/>
                    </a:moveTo>
                    <a:cubicBezTo>
                      <a:pt x="867" y="95"/>
                      <a:pt x="436" y="174"/>
                      <a:pt x="0" y="233"/>
                    </a:cubicBezTo>
                    <a:lnTo>
                      <a:pt x="44" y="559"/>
                    </a:lnTo>
                    <a:cubicBezTo>
                      <a:pt x="490" y="500"/>
                      <a:pt x="932" y="420"/>
                      <a:pt x="1358" y="322"/>
                    </a:cubicBezTo>
                    <a:lnTo>
                      <a:pt x="1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52"/>
              <p:cNvSpPr/>
              <p:nvPr/>
            </p:nvSpPr>
            <p:spPr>
              <a:xfrm>
                <a:off x="2432400" y="3460713"/>
                <a:ext cx="16475" cy="33950"/>
              </a:xfrm>
              <a:custGeom>
                <a:rect b="b" l="l" r="r" t="t"/>
                <a:pathLst>
                  <a:path extrusionOk="0" h="1358" w="659">
                    <a:moveTo>
                      <a:pt x="328" y="0"/>
                    </a:moveTo>
                    <a:lnTo>
                      <a:pt x="1" y="34"/>
                    </a:lnTo>
                    <a:cubicBezTo>
                      <a:pt x="48" y="508"/>
                      <a:pt x="171" y="953"/>
                      <a:pt x="361" y="1358"/>
                    </a:cubicBezTo>
                    <a:lnTo>
                      <a:pt x="659" y="1216"/>
                    </a:lnTo>
                    <a:cubicBezTo>
                      <a:pt x="484" y="847"/>
                      <a:pt x="372" y="437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2"/>
              <p:cNvSpPr/>
              <p:nvPr/>
            </p:nvSpPr>
            <p:spPr>
              <a:xfrm>
                <a:off x="2114675" y="3720063"/>
                <a:ext cx="33950" cy="17900"/>
              </a:xfrm>
              <a:custGeom>
                <a:rect b="b" l="l" r="r" t="t"/>
                <a:pathLst>
                  <a:path extrusionOk="0" h="716" w="1358">
                    <a:moveTo>
                      <a:pt x="104" y="1"/>
                    </a:moveTo>
                    <a:lnTo>
                      <a:pt x="0" y="313"/>
                    </a:lnTo>
                    <a:cubicBezTo>
                      <a:pt x="426" y="456"/>
                      <a:pt x="851" y="591"/>
                      <a:pt x="1264" y="716"/>
                    </a:cubicBezTo>
                    <a:lnTo>
                      <a:pt x="1358" y="399"/>
                    </a:lnTo>
                    <a:cubicBezTo>
                      <a:pt x="948" y="277"/>
                      <a:pt x="527" y="143"/>
                      <a:pt x="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52"/>
              <p:cNvSpPr/>
              <p:nvPr/>
            </p:nvSpPr>
            <p:spPr>
              <a:xfrm>
                <a:off x="1991100" y="3673263"/>
                <a:ext cx="33775" cy="19375"/>
              </a:xfrm>
              <a:custGeom>
                <a:rect b="b" l="l" r="r" t="t"/>
                <a:pathLst>
                  <a:path extrusionOk="0" h="775" w="1351">
                    <a:moveTo>
                      <a:pt x="109" y="0"/>
                    </a:moveTo>
                    <a:lnTo>
                      <a:pt x="0" y="311"/>
                    </a:lnTo>
                    <a:cubicBezTo>
                      <a:pt x="413" y="457"/>
                      <a:pt x="823" y="615"/>
                      <a:pt x="1230" y="775"/>
                    </a:cubicBezTo>
                    <a:lnTo>
                      <a:pt x="1350" y="468"/>
                    </a:lnTo>
                    <a:cubicBezTo>
                      <a:pt x="939" y="307"/>
                      <a:pt x="526" y="149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52"/>
              <p:cNvSpPr/>
              <p:nvPr/>
            </p:nvSpPr>
            <p:spPr>
              <a:xfrm>
                <a:off x="2438500" y="3728413"/>
                <a:ext cx="33825" cy="19800"/>
              </a:xfrm>
              <a:custGeom>
                <a:rect b="b" l="l" r="r" t="t"/>
                <a:pathLst>
                  <a:path extrusionOk="0" h="792" w="1353">
                    <a:moveTo>
                      <a:pt x="1212" y="0"/>
                    </a:moveTo>
                    <a:cubicBezTo>
                      <a:pt x="1056" y="71"/>
                      <a:pt x="900" y="141"/>
                      <a:pt x="744" y="204"/>
                    </a:cubicBezTo>
                    <a:cubicBezTo>
                      <a:pt x="503" y="301"/>
                      <a:pt x="253" y="394"/>
                      <a:pt x="1" y="477"/>
                    </a:cubicBezTo>
                    <a:lnTo>
                      <a:pt x="106" y="792"/>
                    </a:lnTo>
                    <a:cubicBezTo>
                      <a:pt x="364" y="704"/>
                      <a:pt x="619" y="610"/>
                      <a:pt x="867" y="511"/>
                    </a:cubicBezTo>
                    <a:cubicBezTo>
                      <a:pt x="1031" y="445"/>
                      <a:pt x="1192" y="375"/>
                      <a:pt x="1353" y="298"/>
                    </a:cubicBezTo>
                    <a:lnTo>
                      <a:pt x="1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52"/>
              <p:cNvSpPr/>
              <p:nvPr/>
            </p:nvSpPr>
            <p:spPr>
              <a:xfrm>
                <a:off x="2052500" y="3697188"/>
                <a:ext cx="33825" cy="19600"/>
              </a:xfrm>
              <a:custGeom>
                <a:rect b="b" l="l" r="r" t="t"/>
                <a:pathLst>
                  <a:path extrusionOk="0" h="784" w="1353">
                    <a:moveTo>
                      <a:pt x="123" y="1"/>
                    </a:moveTo>
                    <a:lnTo>
                      <a:pt x="1" y="307"/>
                    </a:lnTo>
                    <a:lnTo>
                      <a:pt x="353" y="446"/>
                    </a:lnTo>
                    <a:cubicBezTo>
                      <a:pt x="645" y="561"/>
                      <a:pt x="941" y="675"/>
                      <a:pt x="1236" y="784"/>
                    </a:cubicBezTo>
                    <a:lnTo>
                      <a:pt x="1353" y="475"/>
                    </a:lnTo>
                    <a:cubicBezTo>
                      <a:pt x="1058" y="364"/>
                      <a:pt x="764" y="252"/>
                      <a:pt x="475" y="137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52"/>
              <p:cNvSpPr/>
              <p:nvPr/>
            </p:nvSpPr>
            <p:spPr>
              <a:xfrm>
                <a:off x="1862975" y="3650113"/>
                <a:ext cx="33675" cy="8975"/>
              </a:xfrm>
              <a:custGeom>
                <a:rect b="b" l="l" r="r" t="t"/>
                <a:pathLst>
                  <a:path extrusionOk="0" h="359" w="1347">
                    <a:moveTo>
                      <a:pt x="770" y="1"/>
                    </a:moveTo>
                    <a:cubicBezTo>
                      <a:pt x="746" y="1"/>
                      <a:pt x="723" y="1"/>
                      <a:pt x="701" y="2"/>
                    </a:cubicBezTo>
                    <a:cubicBezTo>
                      <a:pt x="470" y="2"/>
                      <a:pt x="234" y="10"/>
                      <a:pt x="0" y="30"/>
                    </a:cubicBezTo>
                    <a:lnTo>
                      <a:pt x="27" y="359"/>
                    </a:lnTo>
                    <a:cubicBezTo>
                      <a:pt x="254" y="342"/>
                      <a:pt x="481" y="332"/>
                      <a:pt x="702" y="332"/>
                    </a:cubicBezTo>
                    <a:cubicBezTo>
                      <a:pt x="843" y="338"/>
                      <a:pt x="972" y="336"/>
                      <a:pt x="1107" y="342"/>
                    </a:cubicBezTo>
                    <a:cubicBezTo>
                      <a:pt x="1179" y="345"/>
                      <a:pt x="1250" y="349"/>
                      <a:pt x="1324" y="353"/>
                    </a:cubicBezTo>
                    <a:lnTo>
                      <a:pt x="1346" y="24"/>
                    </a:lnTo>
                    <a:cubicBezTo>
                      <a:pt x="1271" y="19"/>
                      <a:pt x="1197" y="16"/>
                      <a:pt x="1122" y="11"/>
                    </a:cubicBezTo>
                    <a:cubicBezTo>
                      <a:pt x="1005" y="6"/>
                      <a:pt x="879" y="1"/>
                      <a:pt x="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52"/>
              <p:cNvSpPr/>
              <p:nvPr/>
            </p:nvSpPr>
            <p:spPr>
              <a:xfrm>
                <a:off x="2582125" y="3399638"/>
                <a:ext cx="24425" cy="32375"/>
              </a:xfrm>
              <a:custGeom>
                <a:rect b="b" l="l" r="r" t="t"/>
                <a:pathLst>
                  <a:path extrusionOk="0" h="1295" w="977">
                    <a:moveTo>
                      <a:pt x="260" y="0"/>
                    </a:moveTo>
                    <a:lnTo>
                      <a:pt x="1" y="205"/>
                    </a:lnTo>
                    <a:cubicBezTo>
                      <a:pt x="60" y="280"/>
                      <a:pt x="120" y="358"/>
                      <a:pt x="175" y="439"/>
                    </a:cubicBezTo>
                    <a:cubicBezTo>
                      <a:pt x="364" y="713"/>
                      <a:pt x="534" y="1000"/>
                      <a:pt x="680" y="1294"/>
                    </a:cubicBezTo>
                    <a:lnTo>
                      <a:pt x="976" y="1149"/>
                    </a:lnTo>
                    <a:cubicBezTo>
                      <a:pt x="823" y="839"/>
                      <a:pt x="645" y="538"/>
                      <a:pt x="445" y="250"/>
                    </a:cubicBezTo>
                    <a:cubicBezTo>
                      <a:pt x="385" y="165"/>
                      <a:pt x="324" y="81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2"/>
              <p:cNvSpPr/>
              <p:nvPr/>
            </p:nvSpPr>
            <p:spPr>
              <a:xfrm>
                <a:off x="5279300" y="3279788"/>
                <a:ext cx="30125" cy="28275"/>
              </a:xfrm>
              <a:custGeom>
                <a:rect b="b" l="l" r="r" t="t"/>
                <a:pathLst>
                  <a:path extrusionOk="0" h="1131" w="1205">
                    <a:moveTo>
                      <a:pt x="985" y="0"/>
                    </a:moveTo>
                    <a:cubicBezTo>
                      <a:pt x="768" y="193"/>
                      <a:pt x="552" y="384"/>
                      <a:pt x="337" y="580"/>
                    </a:cubicBezTo>
                    <a:cubicBezTo>
                      <a:pt x="226" y="681"/>
                      <a:pt x="112" y="783"/>
                      <a:pt x="0" y="889"/>
                    </a:cubicBezTo>
                    <a:lnTo>
                      <a:pt x="227" y="1131"/>
                    </a:lnTo>
                    <a:cubicBezTo>
                      <a:pt x="337" y="1028"/>
                      <a:pt x="449" y="925"/>
                      <a:pt x="559" y="826"/>
                    </a:cubicBezTo>
                    <a:cubicBezTo>
                      <a:pt x="773" y="633"/>
                      <a:pt x="988" y="441"/>
                      <a:pt x="1205" y="248"/>
                    </a:cubicBezTo>
                    <a:lnTo>
                      <a:pt x="9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2"/>
              <p:cNvSpPr/>
              <p:nvPr/>
            </p:nvSpPr>
            <p:spPr>
              <a:xfrm>
                <a:off x="5296650" y="3473713"/>
                <a:ext cx="34050" cy="9650"/>
              </a:xfrm>
              <a:custGeom>
                <a:rect b="b" l="l" r="r" t="t"/>
                <a:pathLst>
                  <a:path extrusionOk="0" h="386" w="1362">
                    <a:moveTo>
                      <a:pt x="51" y="1"/>
                    </a:moveTo>
                    <a:lnTo>
                      <a:pt x="0" y="327"/>
                    </a:lnTo>
                    <a:cubicBezTo>
                      <a:pt x="245" y="365"/>
                      <a:pt x="498" y="385"/>
                      <a:pt x="748" y="385"/>
                    </a:cubicBezTo>
                    <a:cubicBezTo>
                      <a:pt x="953" y="385"/>
                      <a:pt x="1160" y="372"/>
                      <a:pt x="1362" y="345"/>
                    </a:cubicBezTo>
                    <a:lnTo>
                      <a:pt x="1319" y="18"/>
                    </a:lnTo>
                    <a:cubicBezTo>
                      <a:pt x="1133" y="42"/>
                      <a:pt x="941" y="54"/>
                      <a:pt x="749" y="54"/>
                    </a:cubicBezTo>
                    <a:cubicBezTo>
                      <a:pt x="515" y="54"/>
                      <a:pt x="280" y="36"/>
                      <a:pt x="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52"/>
              <p:cNvSpPr/>
              <p:nvPr/>
            </p:nvSpPr>
            <p:spPr>
              <a:xfrm>
                <a:off x="5328775" y="3236513"/>
                <a:ext cx="30525" cy="27750"/>
              </a:xfrm>
              <a:custGeom>
                <a:rect b="b" l="l" r="r" t="t"/>
                <a:pathLst>
                  <a:path extrusionOk="0" h="1110" w="1221">
                    <a:moveTo>
                      <a:pt x="1007" y="1"/>
                    </a:moveTo>
                    <a:cubicBezTo>
                      <a:pt x="670" y="286"/>
                      <a:pt x="335" y="571"/>
                      <a:pt x="0" y="860"/>
                    </a:cubicBezTo>
                    <a:lnTo>
                      <a:pt x="216" y="1110"/>
                    </a:lnTo>
                    <a:cubicBezTo>
                      <a:pt x="549" y="823"/>
                      <a:pt x="882" y="538"/>
                      <a:pt x="1220" y="254"/>
                    </a:cubicBezTo>
                    <a:lnTo>
                      <a:pt x="10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2"/>
              <p:cNvSpPr/>
              <p:nvPr/>
            </p:nvSpPr>
            <p:spPr>
              <a:xfrm>
                <a:off x="5404500" y="3392088"/>
                <a:ext cx="19925" cy="33700"/>
              </a:xfrm>
              <a:custGeom>
                <a:rect b="b" l="l" r="r" t="t"/>
                <a:pathLst>
                  <a:path extrusionOk="0" h="1348" w="797">
                    <a:moveTo>
                      <a:pt x="480" y="0"/>
                    </a:moveTo>
                    <a:cubicBezTo>
                      <a:pt x="361" y="426"/>
                      <a:pt x="201" y="826"/>
                      <a:pt x="1" y="1189"/>
                    </a:cubicBezTo>
                    <a:lnTo>
                      <a:pt x="290" y="1348"/>
                    </a:lnTo>
                    <a:cubicBezTo>
                      <a:pt x="503" y="962"/>
                      <a:pt x="673" y="539"/>
                      <a:pt x="797" y="90"/>
                    </a:cubicBez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2"/>
              <p:cNvSpPr/>
              <p:nvPr/>
            </p:nvSpPr>
            <p:spPr>
              <a:xfrm>
                <a:off x="5360150" y="3447438"/>
                <a:ext cx="31550" cy="25625"/>
              </a:xfrm>
              <a:custGeom>
                <a:rect b="b" l="l" r="r" t="t"/>
                <a:pathLst>
                  <a:path extrusionOk="0" h="1025" w="1262">
                    <a:moveTo>
                      <a:pt x="1022" y="1"/>
                    </a:moveTo>
                    <a:lnTo>
                      <a:pt x="982" y="40"/>
                    </a:lnTo>
                    <a:cubicBezTo>
                      <a:pt x="708" y="318"/>
                      <a:pt x="376" y="550"/>
                      <a:pt x="0" y="725"/>
                    </a:cubicBezTo>
                    <a:lnTo>
                      <a:pt x="141" y="1025"/>
                    </a:lnTo>
                    <a:cubicBezTo>
                      <a:pt x="554" y="833"/>
                      <a:pt x="917" y="579"/>
                      <a:pt x="1216" y="274"/>
                    </a:cubicBezTo>
                    <a:lnTo>
                      <a:pt x="1261" y="228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2"/>
              <p:cNvSpPr/>
              <p:nvPr/>
            </p:nvSpPr>
            <p:spPr>
              <a:xfrm>
                <a:off x="5379375" y="3194538"/>
                <a:ext cx="30875" cy="40075"/>
              </a:xfrm>
              <a:custGeom>
                <a:rect b="b" l="l" r="r" t="t"/>
                <a:pathLst>
                  <a:path extrusionOk="0" h="1603" w="1235">
                    <a:moveTo>
                      <a:pt x="1029" y="0"/>
                    </a:moveTo>
                    <a:cubicBezTo>
                      <a:pt x="830" y="160"/>
                      <a:pt x="632" y="319"/>
                      <a:pt x="433" y="481"/>
                    </a:cubicBezTo>
                    <a:cubicBezTo>
                      <a:pt x="395" y="416"/>
                      <a:pt x="355" y="349"/>
                      <a:pt x="315" y="285"/>
                    </a:cubicBezTo>
                    <a:lnTo>
                      <a:pt x="34" y="460"/>
                    </a:lnTo>
                    <a:cubicBezTo>
                      <a:pt x="83" y="536"/>
                      <a:pt x="128" y="614"/>
                      <a:pt x="175" y="692"/>
                    </a:cubicBezTo>
                    <a:cubicBezTo>
                      <a:pt x="117" y="739"/>
                      <a:pt x="60" y="786"/>
                      <a:pt x="0" y="834"/>
                    </a:cubicBezTo>
                    <a:lnTo>
                      <a:pt x="210" y="1089"/>
                    </a:lnTo>
                    <a:cubicBezTo>
                      <a:pt x="253" y="1054"/>
                      <a:pt x="295" y="1019"/>
                      <a:pt x="339" y="983"/>
                    </a:cubicBezTo>
                    <a:cubicBezTo>
                      <a:pt x="451" y="1186"/>
                      <a:pt x="558" y="1392"/>
                      <a:pt x="658" y="1603"/>
                    </a:cubicBezTo>
                    <a:lnTo>
                      <a:pt x="956" y="1461"/>
                    </a:lnTo>
                    <a:cubicBezTo>
                      <a:pt x="844" y="1227"/>
                      <a:pt x="725" y="997"/>
                      <a:pt x="600" y="772"/>
                    </a:cubicBezTo>
                    <a:cubicBezTo>
                      <a:pt x="812" y="600"/>
                      <a:pt x="1022" y="430"/>
                      <a:pt x="1234" y="260"/>
                    </a:cubicBezTo>
                    <a:lnTo>
                      <a:pt x="10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52"/>
              <p:cNvSpPr/>
              <p:nvPr/>
            </p:nvSpPr>
            <p:spPr>
              <a:xfrm>
                <a:off x="5236825" y="3445213"/>
                <a:ext cx="30975" cy="26475"/>
              </a:xfrm>
              <a:custGeom>
                <a:rect b="b" l="l" r="r" t="t"/>
                <a:pathLst>
                  <a:path extrusionOk="0" h="1059" w="1239">
                    <a:moveTo>
                      <a:pt x="254" y="0"/>
                    </a:moveTo>
                    <a:lnTo>
                      <a:pt x="0" y="210"/>
                    </a:lnTo>
                    <a:cubicBezTo>
                      <a:pt x="284" y="553"/>
                      <a:pt x="651" y="839"/>
                      <a:pt x="1089" y="1058"/>
                    </a:cubicBezTo>
                    <a:lnTo>
                      <a:pt x="1238" y="762"/>
                    </a:lnTo>
                    <a:cubicBezTo>
                      <a:pt x="841" y="563"/>
                      <a:pt x="509" y="307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52"/>
              <p:cNvSpPr/>
              <p:nvPr/>
            </p:nvSpPr>
            <p:spPr>
              <a:xfrm>
                <a:off x="5160925" y="3084863"/>
                <a:ext cx="33525" cy="9475"/>
              </a:xfrm>
              <a:custGeom>
                <a:rect b="b" l="l" r="r" t="t"/>
                <a:pathLst>
                  <a:path extrusionOk="0" h="379" w="1341">
                    <a:moveTo>
                      <a:pt x="1034" y="1"/>
                    </a:moveTo>
                    <a:cubicBezTo>
                      <a:pt x="693" y="1"/>
                      <a:pt x="349" y="18"/>
                      <a:pt x="1" y="51"/>
                    </a:cubicBezTo>
                    <a:lnTo>
                      <a:pt x="33" y="378"/>
                    </a:lnTo>
                    <a:cubicBezTo>
                      <a:pt x="361" y="347"/>
                      <a:pt x="686" y="330"/>
                      <a:pt x="1006" y="330"/>
                    </a:cubicBezTo>
                    <a:cubicBezTo>
                      <a:pt x="1115" y="330"/>
                      <a:pt x="1223" y="332"/>
                      <a:pt x="1331" y="336"/>
                    </a:cubicBezTo>
                    <a:lnTo>
                      <a:pt x="1341" y="5"/>
                    </a:lnTo>
                    <a:cubicBezTo>
                      <a:pt x="1239" y="2"/>
                      <a:pt x="1136" y="1"/>
                      <a:pt x="10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2"/>
              <p:cNvSpPr/>
              <p:nvPr/>
            </p:nvSpPr>
            <p:spPr>
              <a:xfrm>
                <a:off x="5095600" y="3091288"/>
                <a:ext cx="34000" cy="16675"/>
              </a:xfrm>
              <a:custGeom>
                <a:rect b="b" l="l" r="r" t="t"/>
                <a:pathLst>
                  <a:path extrusionOk="0" h="667" w="1360">
                    <a:moveTo>
                      <a:pt x="1292" y="1"/>
                    </a:moveTo>
                    <a:cubicBezTo>
                      <a:pt x="865" y="93"/>
                      <a:pt x="429" y="212"/>
                      <a:pt x="1" y="351"/>
                    </a:cubicBezTo>
                    <a:lnTo>
                      <a:pt x="103" y="666"/>
                    </a:lnTo>
                    <a:cubicBezTo>
                      <a:pt x="521" y="529"/>
                      <a:pt x="945" y="414"/>
                      <a:pt x="1360" y="323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2"/>
              <p:cNvSpPr/>
              <p:nvPr/>
            </p:nvSpPr>
            <p:spPr>
              <a:xfrm>
                <a:off x="5220575" y="3384638"/>
                <a:ext cx="10300" cy="34500"/>
              </a:xfrm>
              <a:custGeom>
                <a:rect b="b" l="l" r="r" t="t"/>
                <a:pathLst>
                  <a:path extrusionOk="0" h="1380" w="412">
                    <a:moveTo>
                      <a:pt x="93" y="0"/>
                    </a:moveTo>
                    <a:cubicBezTo>
                      <a:pt x="32" y="261"/>
                      <a:pt x="0" y="524"/>
                      <a:pt x="0" y="781"/>
                    </a:cubicBezTo>
                    <a:cubicBezTo>
                      <a:pt x="0" y="914"/>
                      <a:pt x="9" y="1049"/>
                      <a:pt x="25" y="1183"/>
                    </a:cubicBezTo>
                    <a:cubicBezTo>
                      <a:pt x="33" y="1249"/>
                      <a:pt x="44" y="1315"/>
                      <a:pt x="54" y="1379"/>
                    </a:cubicBezTo>
                    <a:lnTo>
                      <a:pt x="379" y="1317"/>
                    </a:lnTo>
                    <a:cubicBezTo>
                      <a:pt x="368" y="1259"/>
                      <a:pt x="359" y="1199"/>
                      <a:pt x="351" y="1141"/>
                    </a:cubicBezTo>
                    <a:cubicBezTo>
                      <a:pt x="337" y="1020"/>
                      <a:pt x="328" y="898"/>
                      <a:pt x="328" y="779"/>
                    </a:cubicBezTo>
                    <a:cubicBezTo>
                      <a:pt x="328" y="547"/>
                      <a:pt x="356" y="310"/>
                      <a:pt x="412" y="74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2"/>
              <p:cNvSpPr/>
              <p:nvPr/>
            </p:nvSpPr>
            <p:spPr>
              <a:xfrm>
                <a:off x="5236000" y="3325938"/>
                <a:ext cx="26200" cy="31425"/>
              </a:xfrm>
              <a:custGeom>
                <a:rect b="b" l="l" r="r" t="t"/>
                <a:pathLst>
                  <a:path extrusionOk="0" h="1257" w="1048">
                    <a:moveTo>
                      <a:pt x="799" y="1"/>
                    </a:moveTo>
                    <a:cubicBezTo>
                      <a:pt x="473" y="375"/>
                      <a:pt x="210" y="731"/>
                      <a:pt x="0" y="1089"/>
                    </a:cubicBezTo>
                    <a:lnTo>
                      <a:pt x="284" y="1256"/>
                    </a:lnTo>
                    <a:cubicBezTo>
                      <a:pt x="484" y="919"/>
                      <a:pt x="734" y="578"/>
                      <a:pt x="1047" y="218"/>
                    </a:cubicBez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52"/>
              <p:cNvSpPr/>
              <p:nvPr/>
            </p:nvSpPr>
            <p:spPr>
              <a:xfrm>
                <a:off x="5703975" y="2970913"/>
                <a:ext cx="32700" cy="23800"/>
              </a:xfrm>
              <a:custGeom>
                <a:rect b="b" l="l" r="r" t="t"/>
                <a:pathLst>
                  <a:path extrusionOk="0" h="952" w="1308">
                    <a:moveTo>
                      <a:pt x="1143" y="0"/>
                    </a:moveTo>
                    <a:cubicBezTo>
                      <a:pt x="760" y="220"/>
                      <a:pt x="381" y="443"/>
                      <a:pt x="1" y="668"/>
                    </a:cubicBezTo>
                    <a:lnTo>
                      <a:pt x="170" y="952"/>
                    </a:lnTo>
                    <a:cubicBezTo>
                      <a:pt x="547" y="726"/>
                      <a:pt x="927" y="505"/>
                      <a:pt x="1307" y="285"/>
                    </a:cubicBezTo>
                    <a:lnTo>
                      <a:pt x="1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52"/>
              <p:cNvSpPr/>
              <p:nvPr/>
            </p:nvSpPr>
            <p:spPr>
              <a:xfrm>
                <a:off x="5761250" y="2938488"/>
                <a:ext cx="32950" cy="23250"/>
              </a:xfrm>
              <a:custGeom>
                <a:rect b="b" l="l" r="r" t="t"/>
                <a:pathLst>
                  <a:path extrusionOk="0" h="930" w="1318">
                    <a:moveTo>
                      <a:pt x="1158" y="1"/>
                    </a:moveTo>
                    <a:cubicBezTo>
                      <a:pt x="771" y="212"/>
                      <a:pt x="385" y="426"/>
                      <a:pt x="1" y="640"/>
                    </a:cubicBezTo>
                    <a:lnTo>
                      <a:pt x="162" y="930"/>
                    </a:lnTo>
                    <a:cubicBezTo>
                      <a:pt x="545" y="716"/>
                      <a:pt x="930" y="503"/>
                      <a:pt x="1317" y="292"/>
                    </a:cubicBezTo>
                    <a:lnTo>
                      <a:pt x="11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52"/>
              <p:cNvSpPr/>
              <p:nvPr/>
            </p:nvSpPr>
            <p:spPr>
              <a:xfrm>
                <a:off x="5819375" y="2907638"/>
                <a:ext cx="33150" cy="22575"/>
              </a:xfrm>
              <a:custGeom>
                <a:rect b="b" l="l" r="r" t="t"/>
                <a:pathLst>
                  <a:path extrusionOk="0" h="903" w="1326">
                    <a:moveTo>
                      <a:pt x="1174" y="1"/>
                    </a:moveTo>
                    <a:cubicBezTo>
                      <a:pt x="781" y="201"/>
                      <a:pt x="391" y="404"/>
                      <a:pt x="1" y="611"/>
                    </a:cubicBezTo>
                    <a:lnTo>
                      <a:pt x="155" y="903"/>
                    </a:lnTo>
                    <a:cubicBezTo>
                      <a:pt x="542" y="697"/>
                      <a:pt x="933" y="496"/>
                      <a:pt x="1325" y="296"/>
                    </a:cubicBezTo>
                    <a:lnTo>
                      <a:pt x="11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52"/>
              <p:cNvSpPr/>
              <p:nvPr/>
            </p:nvSpPr>
            <p:spPr>
              <a:xfrm>
                <a:off x="5421900" y="3327438"/>
                <a:ext cx="8975" cy="33650"/>
              </a:xfrm>
              <a:custGeom>
                <a:rect b="b" l="l" r="r" t="t"/>
                <a:pathLst>
                  <a:path extrusionOk="0" h="1346" w="359">
                    <a:moveTo>
                      <a:pt x="331" y="0"/>
                    </a:moveTo>
                    <a:lnTo>
                      <a:pt x="0" y="25"/>
                    </a:lnTo>
                    <a:cubicBezTo>
                      <a:pt x="18" y="249"/>
                      <a:pt x="27" y="473"/>
                      <a:pt x="27" y="696"/>
                    </a:cubicBezTo>
                    <a:cubicBezTo>
                      <a:pt x="27" y="908"/>
                      <a:pt x="18" y="1117"/>
                      <a:pt x="1" y="1320"/>
                    </a:cubicBezTo>
                    <a:lnTo>
                      <a:pt x="332" y="1345"/>
                    </a:lnTo>
                    <a:cubicBezTo>
                      <a:pt x="349" y="1135"/>
                      <a:pt x="359" y="917"/>
                      <a:pt x="359" y="696"/>
                    </a:cubicBezTo>
                    <a:cubicBezTo>
                      <a:pt x="359" y="464"/>
                      <a:pt x="349" y="23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52"/>
              <p:cNvSpPr/>
              <p:nvPr/>
            </p:nvSpPr>
            <p:spPr>
              <a:xfrm>
                <a:off x="5034400" y="3111938"/>
                <a:ext cx="33275" cy="21900"/>
              </a:xfrm>
              <a:custGeom>
                <a:rect b="b" l="l" r="r" t="t"/>
                <a:pathLst>
                  <a:path extrusionOk="0" h="876" w="1331">
                    <a:moveTo>
                      <a:pt x="1201" y="0"/>
                    </a:moveTo>
                    <a:cubicBezTo>
                      <a:pt x="799" y="175"/>
                      <a:pt x="395" y="369"/>
                      <a:pt x="0" y="585"/>
                    </a:cubicBezTo>
                    <a:lnTo>
                      <a:pt x="157" y="876"/>
                    </a:lnTo>
                    <a:cubicBezTo>
                      <a:pt x="544" y="666"/>
                      <a:pt x="940" y="474"/>
                      <a:pt x="1331" y="304"/>
                    </a:cubicBezTo>
                    <a:lnTo>
                      <a:pt x="12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52"/>
              <p:cNvSpPr/>
              <p:nvPr/>
            </p:nvSpPr>
            <p:spPr>
              <a:xfrm>
                <a:off x="5878250" y="2878163"/>
                <a:ext cx="33275" cy="21975"/>
              </a:xfrm>
              <a:custGeom>
                <a:rect b="b" l="l" r="r" t="t"/>
                <a:pathLst>
                  <a:path extrusionOk="0" h="879" w="1331">
                    <a:moveTo>
                      <a:pt x="1187" y="1"/>
                    </a:moveTo>
                    <a:cubicBezTo>
                      <a:pt x="790" y="192"/>
                      <a:pt x="396" y="385"/>
                      <a:pt x="0" y="582"/>
                    </a:cubicBezTo>
                    <a:lnTo>
                      <a:pt x="148" y="879"/>
                    </a:lnTo>
                    <a:cubicBezTo>
                      <a:pt x="541" y="683"/>
                      <a:pt x="936" y="490"/>
                      <a:pt x="1331" y="299"/>
                    </a:cubicBez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52"/>
              <p:cNvSpPr/>
              <p:nvPr/>
            </p:nvSpPr>
            <p:spPr>
              <a:xfrm>
                <a:off x="5937850" y="2850238"/>
                <a:ext cx="33500" cy="21300"/>
              </a:xfrm>
              <a:custGeom>
                <a:rect b="b" l="l" r="r" t="t"/>
                <a:pathLst>
                  <a:path extrusionOk="0" h="852" w="1340">
                    <a:moveTo>
                      <a:pt x="1205" y="0"/>
                    </a:moveTo>
                    <a:cubicBezTo>
                      <a:pt x="801" y="183"/>
                      <a:pt x="399" y="366"/>
                      <a:pt x="1" y="552"/>
                    </a:cubicBezTo>
                    <a:lnTo>
                      <a:pt x="141" y="851"/>
                    </a:lnTo>
                    <a:cubicBezTo>
                      <a:pt x="540" y="665"/>
                      <a:pt x="938" y="482"/>
                      <a:pt x="1340" y="302"/>
                    </a:cubicBezTo>
                    <a:lnTo>
                      <a:pt x="1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52"/>
              <p:cNvSpPr/>
              <p:nvPr/>
            </p:nvSpPr>
            <p:spPr>
              <a:xfrm>
                <a:off x="5431025" y="3153888"/>
                <a:ext cx="31275" cy="26700"/>
              </a:xfrm>
              <a:custGeom>
                <a:rect b="b" l="l" r="r" t="t"/>
                <a:pathLst>
                  <a:path extrusionOk="0" h="1068" w="1251">
                    <a:moveTo>
                      <a:pt x="1051" y="1"/>
                    </a:moveTo>
                    <a:cubicBezTo>
                      <a:pt x="699" y="269"/>
                      <a:pt x="349" y="538"/>
                      <a:pt x="1" y="808"/>
                    </a:cubicBezTo>
                    <a:lnTo>
                      <a:pt x="204" y="1067"/>
                    </a:lnTo>
                    <a:cubicBezTo>
                      <a:pt x="551" y="798"/>
                      <a:pt x="899" y="528"/>
                      <a:pt x="1251" y="263"/>
                    </a:cubicBez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52"/>
              <p:cNvSpPr/>
              <p:nvPr/>
            </p:nvSpPr>
            <p:spPr>
              <a:xfrm>
                <a:off x="5483725" y="3114538"/>
                <a:ext cx="31600" cy="26150"/>
              </a:xfrm>
              <a:custGeom>
                <a:rect b="b" l="l" r="r" t="t"/>
                <a:pathLst>
                  <a:path extrusionOk="0" h="1046" w="1264">
                    <a:moveTo>
                      <a:pt x="1070" y="0"/>
                    </a:moveTo>
                    <a:cubicBezTo>
                      <a:pt x="711" y="258"/>
                      <a:pt x="355" y="519"/>
                      <a:pt x="1" y="780"/>
                    </a:cubicBezTo>
                    <a:lnTo>
                      <a:pt x="198" y="1045"/>
                    </a:lnTo>
                    <a:cubicBezTo>
                      <a:pt x="553" y="783"/>
                      <a:pt x="907" y="525"/>
                      <a:pt x="1263" y="268"/>
                    </a:cubicBezTo>
                    <a:lnTo>
                      <a:pt x="10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52"/>
              <p:cNvSpPr/>
              <p:nvPr/>
            </p:nvSpPr>
            <p:spPr>
              <a:xfrm>
                <a:off x="3667950" y="3197938"/>
                <a:ext cx="33750" cy="11725"/>
              </a:xfrm>
              <a:custGeom>
                <a:rect b="b" l="l" r="r" t="t"/>
                <a:pathLst>
                  <a:path extrusionOk="0" h="469" w="1350">
                    <a:moveTo>
                      <a:pt x="31" y="0"/>
                    </a:moveTo>
                    <a:lnTo>
                      <a:pt x="1" y="329"/>
                    </a:lnTo>
                    <a:cubicBezTo>
                      <a:pt x="438" y="368"/>
                      <a:pt x="873" y="416"/>
                      <a:pt x="1310" y="468"/>
                    </a:cubicBezTo>
                    <a:lnTo>
                      <a:pt x="1350" y="141"/>
                    </a:lnTo>
                    <a:cubicBezTo>
                      <a:pt x="910" y="85"/>
                      <a:pt x="473" y="4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52"/>
              <p:cNvSpPr/>
              <p:nvPr/>
            </p:nvSpPr>
            <p:spPr>
              <a:xfrm>
                <a:off x="5592025" y="3039913"/>
                <a:ext cx="32150" cy="25025"/>
              </a:xfrm>
              <a:custGeom>
                <a:rect b="b" l="l" r="r" t="t"/>
                <a:pathLst>
                  <a:path extrusionOk="0" h="1001" w="1286">
                    <a:moveTo>
                      <a:pt x="1107" y="1"/>
                    </a:moveTo>
                    <a:cubicBezTo>
                      <a:pt x="736" y="240"/>
                      <a:pt x="367" y="481"/>
                      <a:pt x="1" y="725"/>
                    </a:cubicBezTo>
                    <a:lnTo>
                      <a:pt x="182" y="1001"/>
                    </a:lnTo>
                    <a:cubicBezTo>
                      <a:pt x="550" y="758"/>
                      <a:pt x="917" y="517"/>
                      <a:pt x="1286" y="277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52"/>
              <p:cNvSpPr/>
              <p:nvPr/>
            </p:nvSpPr>
            <p:spPr>
              <a:xfrm>
                <a:off x="5537425" y="3076538"/>
                <a:ext cx="31875" cy="25600"/>
              </a:xfrm>
              <a:custGeom>
                <a:rect b="b" l="l" r="r" t="t"/>
                <a:pathLst>
                  <a:path extrusionOk="0" h="1024" w="1275">
                    <a:moveTo>
                      <a:pt x="1088" y="1"/>
                    </a:moveTo>
                    <a:cubicBezTo>
                      <a:pt x="724" y="250"/>
                      <a:pt x="359" y="500"/>
                      <a:pt x="0" y="754"/>
                    </a:cubicBezTo>
                    <a:lnTo>
                      <a:pt x="189" y="1024"/>
                    </a:lnTo>
                    <a:cubicBezTo>
                      <a:pt x="549" y="771"/>
                      <a:pt x="911" y="520"/>
                      <a:pt x="1274" y="273"/>
                    </a:cubicBez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2"/>
              <p:cNvSpPr/>
              <p:nvPr/>
            </p:nvSpPr>
            <p:spPr>
              <a:xfrm>
                <a:off x="5647575" y="3004738"/>
                <a:ext cx="32425" cy="24425"/>
              </a:xfrm>
              <a:custGeom>
                <a:rect b="b" l="l" r="r" t="t"/>
                <a:pathLst>
                  <a:path extrusionOk="0" h="977" w="1297">
                    <a:moveTo>
                      <a:pt x="1124" y="0"/>
                    </a:moveTo>
                    <a:cubicBezTo>
                      <a:pt x="748" y="229"/>
                      <a:pt x="372" y="461"/>
                      <a:pt x="0" y="697"/>
                    </a:cubicBezTo>
                    <a:lnTo>
                      <a:pt x="176" y="976"/>
                    </a:lnTo>
                    <a:cubicBezTo>
                      <a:pt x="548" y="742"/>
                      <a:pt x="922" y="511"/>
                      <a:pt x="1297" y="281"/>
                    </a:cubicBezTo>
                    <a:lnTo>
                      <a:pt x="11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52"/>
              <p:cNvSpPr/>
              <p:nvPr/>
            </p:nvSpPr>
            <p:spPr>
              <a:xfrm>
                <a:off x="4107000" y="3329788"/>
                <a:ext cx="33250" cy="22325"/>
              </a:xfrm>
              <a:custGeom>
                <a:rect b="b" l="l" r="r" t="t"/>
                <a:pathLst>
                  <a:path extrusionOk="0" h="893" w="1330">
                    <a:moveTo>
                      <a:pt x="148" y="0"/>
                    </a:moveTo>
                    <a:lnTo>
                      <a:pt x="1" y="297"/>
                    </a:lnTo>
                    <a:cubicBezTo>
                      <a:pt x="395" y="491"/>
                      <a:pt x="787" y="689"/>
                      <a:pt x="1177" y="892"/>
                    </a:cubicBezTo>
                    <a:lnTo>
                      <a:pt x="1330" y="597"/>
                    </a:lnTo>
                    <a:cubicBezTo>
                      <a:pt x="937" y="396"/>
                      <a:pt x="544" y="194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52"/>
              <p:cNvSpPr/>
              <p:nvPr/>
            </p:nvSpPr>
            <p:spPr>
              <a:xfrm>
                <a:off x="4165600" y="3360238"/>
                <a:ext cx="32925" cy="23000"/>
              </a:xfrm>
              <a:custGeom>
                <a:rect b="b" l="l" r="r" t="t"/>
                <a:pathLst>
                  <a:path extrusionOk="0" h="920" w="1317">
                    <a:moveTo>
                      <a:pt x="156" y="1"/>
                    </a:moveTo>
                    <a:lnTo>
                      <a:pt x="0" y="291"/>
                    </a:lnTo>
                    <a:cubicBezTo>
                      <a:pt x="386" y="498"/>
                      <a:pt x="773" y="710"/>
                      <a:pt x="1159" y="920"/>
                    </a:cubicBezTo>
                    <a:lnTo>
                      <a:pt x="1316" y="632"/>
                    </a:lnTo>
                    <a:cubicBezTo>
                      <a:pt x="931" y="419"/>
                      <a:pt x="543" y="209"/>
                      <a:pt x="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52"/>
              <p:cNvSpPr/>
              <p:nvPr/>
            </p:nvSpPr>
            <p:spPr>
              <a:xfrm>
                <a:off x="4223500" y="3391838"/>
                <a:ext cx="33000" cy="23025"/>
              </a:xfrm>
              <a:custGeom>
                <a:rect b="b" l="l" r="r" t="t"/>
                <a:pathLst>
                  <a:path extrusionOk="0" h="921" w="1320">
                    <a:moveTo>
                      <a:pt x="158" y="0"/>
                    </a:moveTo>
                    <a:lnTo>
                      <a:pt x="1" y="291"/>
                    </a:lnTo>
                    <a:cubicBezTo>
                      <a:pt x="388" y="501"/>
                      <a:pt x="776" y="712"/>
                      <a:pt x="1164" y="921"/>
                    </a:cubicBezTo>
                    <a:lnTo>
                      <a:pt x="1320" y="630"/>
                    </a:lnTo>
                    <a:cubicBezTo>
                      <a:pt x="932" y="422"/>
                      <a:pt x="545" y="212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52"/>
              <p:cNvSpPr/>
              <p:nvPr/>
            </p:nvSpPr>
            <p:spPr>
              <a:xfrm>
                <a:off x="4281825" y="3422888"/>
                <a:ext cx="33250" cy="22225"/>
              </a:xfrm>
              <a:custGeom>
                <a:rect b="b" l="l" r="r" t="t"/>
                <a:pathLst>
                  <a:path extrusionOk="0" h="889" w="1330">
                    <a:moveTo>
                      <a:pt x="153" y="1"/>
                    </a:moveTo>
                    <a:lnTo>
                      <a:pt x="1" y="296"/>
                    </a:lnTo>
                    <a:cubicBezTo>
                      <a:pt x="395" y="497"/>
                      <a:pt x="788" y="696"/>
                      <a:pt x="1185" y="889"/>
                    </a:cubicBezTo>
                    <a:lnTo>
                      <a:pt x="1330" y="591"/>
                    </a:lnTo>
                    <a:cubicBezTo>
                      <a:pt x="936" y="400"/>
                      <a:pt x="543" y="204"/>
                      <a:pt x="1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52"/>
              <p:cNvSpPr/>
              <p:nvPr/>
            </p:nvSpPr>
            <p:spPr>
              <a:xfrm>
                <a:off x="4047350" y="3301663"/>
                <a:ext cx="33525" cy="21250"/>
              </a:xfrm>
              <a:custGeom>
                <a:rect b="b" l="l" r="r" t="t"/>
                <a:pathLst>
                  <a:path extrusionOk="0" h="850" w="1341">
                    <a:moveTo>
                      <a:pt x="134" y="0"/>
                    </a:moveTo>
                    <a:lnTo>
                      <a:pt x="1" y="304"/>
                    </a:lnTo>
                    <a:cubicBezTo>
                      <a:pt x="401" y="481"/>
                      <a:pt x="802" y="664"/>
                      <a:pt x="1200" y="850"/>
                    </a:cubicBezTo>
                    <a:lnTo>
                      <a:pt x="1340" y="551"/>
                    </a:lnTo>
                    <a:cubicBezTo>
                      <a:pt x="940" y="365"/>
                      <a:pt x="539" y="18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2"/>
              <p:cNvSpPr/>
              <p:nvPr/>
            </p:nvSpPr>
            <p:spPr>
              <a:xfrm>
                <a:off x="3797900" y="3218188"/>
                <a:ext cx="34050" cy="15575"/>
              </a:xfrm>
              <a:custGeom>
                <a:rect b="b" l="l" r="r" t="t"/>
                <a:pathLst>
                  <a:path extrusionOk="0" h="623" w="1362">
                    <a:moveTo>
                      <a:pt x="71" y="0"/>
                    </a:moveTo>
                    <a:lnTo>
                      <a:pt x="0" y="324"/>
                    </a:lnTo>
                    <a:cubicBezTo>
                      <a:pt x="428" y="417"/>
                      <a:pt x="857" y="517"/>
                      <a:pt x="1282" y="623"/>
                    </a:cubicBezTo>
                    <a:lnTo>
                      <a:pt x="1362" y="302"/>
                    </a:lnTo>
                    <a:cubicBezTo>
                      <a:pt x="932" y="196"/>
                      <a:pt x="502" y="95"/>
                      <a:pt x="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52"/>
              <p:cNvSpPr/>
              <p:nvPr/>
            </p:nvSpPr>
            <p:spPr>
              <a:xfrm>
                <a:off x="3733200" y="3206013"/>
                <a:ext cx="34000" cy="13725"/>
              </a:xfrm>
              <a:custGeom>
                <a:rect b="b" l="l" r="r" t="t"/>
                <a:pathLst>
                  <a:path extrusionOk="0" h="549" w="1360">
                    <a:moveTo>
                      <a:pt x="52" y="1"/>
                    </a:moveTo>
                    <a:lnTo>
                      <a:pt x="1" y="327"/>
                    </a:lnTo>
                    <a:cubicBezTo>
                      <a:pt x="433" y="394"/>
                      <a:pt x="866" y="469"/>
                      <a:pt x="1299" y="548"/>
                    </a:cubicBezTo>
                    <a:lnTo>
                      <a:pt x="1360" y="223"/>
                    </a:lnTo>
                    <a:cubicBezTo>
                      <a:pt x="924" y="142"/>
                      <a:pt x="489" y="67"/>
                      <a:pt x="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52"/>
              <p:cNvSpPr/>
              <p:nvPr/>
            </p:nvSpPr>
            <p:spPr>
              <a:xfrm>
                <a:off x="3986575" y="3276188"/>
                <a:ext cx="33750" cy="20075"/>
              </a:xfrm>
              <a:custGeom>
                <a:rect b="b" l="l" r="r" t="t"/>
                <a:pathLst>
                  <a:path extrusionOk="0" h="803" w="1350">
                    <a:moveTo>
                      <a:pt x="121" y="1"/>
                    </a:moveTo>
                    <a:lnTo>
                      <a:pt x="1" y="309"/>
                    </a:lnTo>
                    <a:cubicBezTo>
                      <a:pt x="411" y="469"/>
                      <a:pt x="816" y="633"/>
                      <a:pt x="1222" y="802"/>
                    </a:cubicBezTo>
                    <a:lnTo>
                      <a:pt x="1350" y="497"/>
                    </a:lnTo>
                    <a:cubicBezTo>
                      <a:pt x="943" y="327"/>
                      <a:pt x="533" y="16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52"/>
              <p:cNvSpPr/>
              <p:nvPr/>
            </p:nvSpPr>
            <p:spPr>
              <a:xfrm>
                <a:off x="4341525" y="3451613"/>
                <a:ext cx="33600" cy="20575"/>
              </a:xfrm>
              <a:custGeom>
                <a:rect b="b" l="l" r="r" t="t"/>
                <a:pathLst>
                  <a:path extrusionOk="0" h="823" w="1344">
                    <a:moveTo>
                      <a:pt x="135" y="1"/>
                    </a:moveTo>
                    <a:lnTo>
                      <a:pt x="0" y="303"/>
                    </a:lnTo>
                    <a:cubicBezTo>
                      <a:pt x="413" y="486"/>
                      <a:pt x="824" y="662"/>
                      <a:pt x="1221" y="822"/>
                    </a:cubicBezTo>
                    <a:lnTo>
                      <a:pt x="1343" y="516"/>
                    </a:lnTo>
                    <a:cubicBezTo>
                      <a:pt x="951" y="357"/>
                      <a:pt x="542" y="185"/>
                      <a:pt x="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2"/>
              <p:cNvSpPr/>
              <p:nvPr/>
            </p:nvSpPr>
            <p:spPr>
              <a:xfrm>
                <a:off x="3861750" y="3234213"/>
                <a:ext cx="34075" cy="17225"/>
              </a:xfrm>
              <a:custGeom>
                <a:rect b="b" l="l" r="r" t="t"/>
                <a:pathLst>
                  <a:path extrusionOk="0" h="689" w="1363">
                    <a:moveTo>
                      <a:pt x="92" y="0"/>
                    </a:moveTo>
                    <a:lnTo>
                      <a:pt x="1" y="318"/>
                    </a:lnTo>
                    <a:cubicBezTo>
                      <a:pt x="423" y="434"/>
                      <a:pt x="845" y="559"/>
                      <a:pt x="1265" y="688"/>
                    </a:cubicBezTo>
                    <a:lnTo>
                      <a:pt x="1362" y="372"/>
                    </a:lnTo>
                    <a:cubicBezTo>
                      <a:pt x="941" y="243"/>
                      <a:pt x="517" y="119"/>
                      <a:pt x="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2"/>
              <p:cNvSpPr/>
              <p:nvPr/>
            </p:nvSpPr>
            <p:spPr>
              <a:xfrm>
                <a:off x="3924675" y="3253613"/>
                <a:ext cx="33925" cy="18700"/>
              </a:xfrm>
              <a:custGeom>
                <a:rect b="b" l="l" r="r" t="t"/>
                <a:pathLst>
                  <a:path extrusionOk="0" h="748" w="1357">
                    <a:moveTo>
                      <a:pt x="105" y="0"/>
                    </a:moveTo>
                    <a:lnTo>
                      <a:pt x="0" y="312"/>
                    </a:lnTo>
                    <a:cubicBezTo>
                      <a:pt x="417" y="453"/>
                      <a:pt x="830" y="596"/>
                      <a:pt x="1243" y="748"/>
                    </a:cubicBezTo>
                    <a:lnTo>
                      <a:pt x="1356" y="437"/>
                    </a:lnTo>
                    <a:cubicBezTo>
                      <a:pt x="942" y="287"/>
                      <a:pt x="525" y="141"/>
                      <a:pt x="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52"/>
              <p:cNvSpPr/>
              <p:nvPr/>
            </p:nvSpPr>
            <p:spPr>
              <a:xfrm>
                <a:off x="4848075" y="3284388"/>
                <a:ext cx="24925" cy="32250"/>
              </a:xfrm>
              <a:custGeom>
                <a:rect b="b" l="l" r="r" t="t"/>
                <a:pathLst>
                  <a:path extrusionOk="0" h="1290" w="997">
                    <a:moveTo>
                      <a:pt x="723" y="0"/>
                    </a:moveTo>
                    <a:cubicBezTo>
                      <a:pt x="477" y="369"/>
                      <a:pt x="238" y="739"/>
                      <a:pt x="1" y="1113"/>
                    </a:cubicBezTo>
                    <a:lnTo>
                      <a:pt x="279" y="1290"/>
                    </a:lnTo>
                    <a:cubicBezTo>
                      <a:pt x="517" y="918"/>
                      <a:pt x="754" y="549"/>
                      <a:pt x="997" y="183"/>
                    </a:cubicBez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52"/>
              <p:cNvSpPr/>
              <p:nvPr/>
            </p:nvSpPr>
            <p:spPr>
              <a:xfrm>
                <a:off x="4811800" y="3339913"/>
                <a:ext cx="25325" cy="32050"/>
              </a:xfrm>
              <a:custGeom>
                <a:rect b="b" l="l" r="r" t="t"/>
                <a:pathLst>
                  <a:path extrusionOk="0" h="1282" w="1013">
                    <a:moveTo>
                      <a:pt x="736" y="1"/>
                    </a:moveTo>
                    <a:cubicBezTo>
                      <a:pt x="466" y="414"/>
                      <a:pt x="226" y="771"/>
                      <a:pt x="1" y="1092"/>
                    </a:cubicBezTo>
                    <a:lnTo>
                      <a:pt x="270" y="1282"/>
                    </a:lnTo>
                    <a:cubicBezTo>
                      <a:pt x="497" y="957"/>
                      <a:pt x="741" y="597"/>
                      <a:pt x="1012" y="182"/>
                    </a:cubicBezTo>
                    <a:lnTo>
                      <a:pt x="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2"/>
              <p:cNvSpPr/>
              <p:nvPr/>
            </p:nvSpPr>
            <p:spPr>
              <a:xfrm>
                <a:off x="4978275" y="3143463"/>
                <a:ext cx="31775" cy="25725"/>
              </a:xfrm>
              <a:custGeom>
                <a:rect b="b" l="l" r="r" t="t"/>
                <a:pathLst>
                  <a:path extrusionOk="0" h="1029" w="1271">
                    <a:moveTo>
                      <a:pt x="1092" y="0"/>
                    </a:moveTo>
                    <a:cubicBezTo>
                      <a:pt x="725" y="239"/>
                      <a:pt x="358" y="496"/>
                      <a:pt x="0" y="765"/>
                    </a:cubicBezTo>
                    <a:lnTo>
                      <a:pt x="199" y="1029"/>
                    </a:lnTo>
                    <a:cubicBezTo>
                      <a:pt x="550" y="764"/>
                      <a:pt x="912" y="511"/>
                      <a:pt x="1271" y="278"/>
                    </a:cubicBezTo>
                    <a:lnTo>
                      <a:pt x="10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2"/>
              <p:cNvSpPr/>
              <p:nvPr/>
            </p:nvSpPr>
            <p:spPr>
              <a:xfrm>
                <a:off x="4770950" y="3393463"/>
                <a:ext cx="27825" cy="30450"/>
              </a:xfrm>
              <a:custGeom>
                <a:rect b="b" l="l" r="r" t="t"/>
                <a:pathLst>
                  <a:path extrusionOk="0" h="1218" w="1113">
                    <a:moveTo>
                      <a:pt x="853" y="1"/>
                    </a:moveTo>
                    <a:cubicBezTo>
                      <a:pt x="564" y="364"/>
                      <a:pt x="286" y="689"/>
                      <a:pt x="1" y="991"/>
                    </a:cubicBezTo>
                    <a:lnTo>
                      <a:pt x="240" y="1218"/>
                    </a:lnTo>
                    <a:cubicBezTo>
                      <a:pt x="533" y="908"/>
                      <a:pt x="818" y="577"/>
                      <a:pt x="1113" y="206"/>
                    </a:cubicBezTo>
                    <a:lnTo>
                      <a:pt x="8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2"/>
              <p:cNvSpPr/>
              <p:nvPr/>
            </p:nvSpPr>
            <p:spPr>
              <a:xfrm>
                <a:off x="4884975" y="3230913"/>
                <a:ext cx="26975" cy="31050"/>
              </a:xfrm>
              <a:custGeom>
                <a:rect b="b" l="l" r="r" t="t"/>
                <a:pathLst>
                  <a:path extrusionOk="0" h="1242" w="1079">
                    <a:moveTo>
                      <a:pt x="826" y="0"/>
                    </a:moveTo>
                    <a:cubicBezTo>
                      <a:pt x="535" y="344"/>
                      <a:pt x="257" y="694"/>
                      <a:pt x="0" y="1047"/>
                    </a:cubicBezTo>
                    <a:lnTo>
                      <a:pt x="268" y="1242"/>
                    </a:lnTo>
                    <a:cubicBezTo>
                      <a:pt x="519" y="897"/>
                      <a:pt x="793" y="551"/>
                      <a:pt x="1078" y="216"/>
                    </a:cubicBez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2"/>
              <p:cNvSpPr/>
              <p:nvPr/>
            </p:nvSpPr>
            <p:spPr>
              <a:xfrm>
                <a:off x="4928200" y="3183563"/>
                <a:ext cx="29700" cy="28675"/>
              </a:xfrm>
              <a:custGeom>
                <a:rect b="b" l="l" r="r" t="t"/>
                <a:pathLst>
                  <a:path extrusionOk="0" h="1147" w="1188">
                    <a:moveTo>
                      <a:pt x="969" y="1"/>
                    </a:moveTo>
                    <a:cubicBezTo>
                      <a:pt x="638" y="294"/>
                      <a:pt x="309" y="601"/>
                      <a:pt x="0" y="914"/>
                    </a:cubicBezTo>
                    <a:lnTo>
                      <a:pt x="234" y="1147"/>
                    </a:lnTo>
                    <a:cubicBezTo>
                      <a:pt x="541" y="838"/>
                      <a:pt x="860" y="536"/>
                      <a:pt x="1187" y="249"/>
                    </a:cubicBezTo>
                    <a:lnTo>
                      <a:pt x="9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2"/>
              <p:cNvSpPr/>
              <p:nvPr/>
            </p:nvSpPr>
            <p:spPr>
              <a:xfrm>
                <a:off x="4662575" y="3475513"/>
                <a:ext cx="33750" cy="19850"/>
              </a:xfrm>
              <a:custGeom>
                <a:rect b="b" l="l" r="r" t="t"/>
                <a:pathLst>
                  <a:path extrusionOk="0" h="794" w="1350">
                    <a:moveTo>
                      <a:pt x="1209" y="1"/>
                    </a:moveTo>
                    <a:cubicBezTo>
                      <a:pt x="822" y="180"/>
                      <a:pt x="417" y="341"/>
                      <a:pt x="1" y="479"/>
                    </a:cubicBezTo>
                    <a:lnTo>
                      <a:pt x="104" y="794"/>
                    </a:lnTo>
                    <a:cubicBezTo>
                      <a:pt x="534" y="652"/>
                      <a:pt x="953" y="485"/>
                      <a:pt x="1350" y="299"/>
                    </a:cubicBez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52"/>
              <p:cNvSpPr/>
              <p:nvPr/>
            </p:nvSpPr>
            <p:spPr>
              <a:xfrm>
                <a:off x="4533175" y="3502538"/>
                <a:ext cx="33400" cy="9050"/>
              </a:xfrm>
              <a:custGeom>
                <a:rect b="b" l="l" r="r" t="t"/>
                <a:pathLst>
                  <a:path extrusionOk="0" h="362" w="1336">
                    <a:moveTo>
                      <a:pt x="21" y="1"/>
                    </a:moveTo>
                    <a:lnTo>
                      <a:pt x="1" y="331"/>
                    </a:lnTo>
                    <a:cubicBezTo>
                      <a:pt x="337" y="351"/>
                      <a:pt x="673" y="361"/>
                      <a:pt x="1002" y="361"/>
                    </a:cubicBezTo>
                    <a:cubicBezTo>
                      <a:pt x="1114" y="361"/>
                      <a:pt x="1224" y="360"/>
                      <a:pt x="1336" y="358"/>
                    </a:cubicBezTo>
                    <a:lnTo>
                      <a:pt x="1329" y="28"/>
                    </a:lnTo>
                    <a:cubicBezTo>
                      <a:pt x="1212" y="31"/>
                      <a:pt x="1094" y="32"/>
                      <a:pt x="976" y="32"/>
                    </a:cubicBezTo>
                    <a:cubicBezTo>
                      <a:pt x="660" y="32"/>
                      <a:pt x="342" y="22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52"/>
              <p:cNvSpPr/>
              <p:nvPr/>
            </p:nvSpPr>
            <p:spPr>
              <a:xfrm>
                <a:off x="4721175" y="3440588"/>
                <a:ext cx="31475" cy="26250"/>
              </a:xfrm>
              <a:custGeom>
                <a:rect b="b" l="l" r="r" t="t"/>
                <a:pathLst>
                  <a:path extrusionOk="0" h="1050" w="1259">
                    <a:moveTo>
                      <a:pt x="1046" y="1"/>
                    </a:moveTo>
                    <a:cubicBezTo>
                      <a:pt x="924" y="103"/>
                      <a:pt x="799" y="205"/>
                      <a:pt x="668" y="304"/>
                    </a:cubicBezTo>
                    <a:cubicBezTo>
                      <a:pt x="456" y="465"/>
                      <a:pt x="233" y="624"/>
                      <a:pt x="0" y="770"/>
                    </a:cubicBezTo>
                    <a:lnTo>
                      <a:pt x="178" y="1049"/>
                    </a:lnTo>
                    <a:cubicBezTo>
                      <a:pt x="417" y="896"/>
                      <a:pt x="648" y="733"/>
                      <a:pt x="868" y="567"/>
                    </a:cubicBezTo>
                    <a:cubicBezTo>
                      <a:pt x="1002" y="465"/>
                      <a:pt x="1131" y="361"/>
                      <a:pt x="1258" y="255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2"/>
              <p:cNvSpPr/>
              <p:nvPr/>
            </p:nvSpPr>
            <p:spPr>
              <a:xfrm>
                <a:off x="4467200" y="3493763"/>
                <a:ext cx="33925" cy="13775"/>
              </a:xfrm>
              <a:custGeom>
                <a:rect b="b" l="l" r="r" t="t"/>
                <a:pathLst>
                  <a:path extrusionOk="0" h="551" w="1357">
                    <a:moveTo>
                      <a:pt x="67" y="0"/>
                    </a:moveTo>
                    <a:lnTo>
                      <a:pt x="0" y="322"/>
                    </a:lnTo>
                    <a:cubicBezTo>
                      <a:pt x="437" y="414"/>
                      <a:pt x="880" y="491"/>
                      <a:pt x="1312" y="550"/>
                    </a:cubicBezTo>
                    <a:lnTo>
                      <a:pt x="1356" y="224"/>
                    </a:lnTo>
                    <a:cubicBezTo>
                      <a:pt x="931" y="166"/>
                      <a:pt x="497" y="89"/>
                      <a:pt x="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52"/>
              <p:cNvSpPr/>
              <p:nvPr/>
            </p:nvSpPr>
            <p:spPr>
              <a:xfrm>
                <a:off x="4598900" y="3495963"/>
                <a:ext cx="33950" cy="13425"/>
              </a:xfrm>
              <a:custGeom>
                <a:rect b="b" l="l" r="r" t="t"/>
                <a:pathLst>
                  <a:path extrusionOk="0" h="537" w="1358">
                    <a:moveTo>
                      <a:pt x="1288" y="0"/>
                    </a:moveTo>
                    <a:cubicBezTo>
                      <a:pt x="874" y="89"/>
                      <a:pt x="439" y="157"/>
                      <a:pt x="0" y="207"/>
                    </a:cubicBezTo>
                    <a:lnTo>
                      <a:pt x="36" y="536"/>
                    </a:lnTo>
                    <a:cubicBezTo>
                      <a:pt x="485" y="487"/>
                      <a:pt x="929" y="416"/>
                      <a:pt x="1358" y="323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2"/>
              <p:cNvSpPr/>
              <p:nvPr/>
            </p:nvSpPr>
            <p:spPr>
              <a:xfrm>
                <a:off x="4403150" y="3475963"/>
                <a:ext cx="34025" cy="17875"/>
              </a:xfrm>
              <a:custGeom>
                <a:rect b="b" l="l" r="r" t="t"/>
                <a:pathLst>
                  <a:path extrusionOk="0" h="715" w="1361">
                    <a:moveTo>
                      <a:pt x="110" y="0"/>
                    </a:moveTo>
                    <a:lnTo>
                      <a:pt x="0" y="312"/>
                    </a:lnTo>
                    <a:cubicBezTo>
                      <a:pt x="358" y="435"/>
                      <a:pt x="714" y="550"/>
                      <a:pt x="1063" y="655"/>
                    </a:cubicBezTo>
                    <a:lnTo>
                      <a:pt x="1269" y="715"/>
                    </a:lnTo>
                    <a:lnTo>
                      <a:pt x="1361" y="397"/>
                    </a:lnTo>
                    <a:lnTo>
                      <a:pt x="1158" y="339"/>
                    </a:lnTo>
                    <a:cubicBezTo>
                      <a:pt x="812" y="237"/>
                      <a:pt x="460" y="123"/>
                      <a:pt x="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2"/>
              <p:cNvSpPr/>
              <p:nvPr/>
            </p:nvSpPr>
            <p:spPr>
              <a:xfrm>
                <a:off x="5999725" y="2829638"/>
                <a:ext cx="18475" cy="14175"/>
              </a:xfrm>
              <a:custGeom>
                <a:rect b="b" l="l" r="r" t="t"/>
                <a:pathLst>
                  <a:path extrusionOk="0" h="567" w="739">
                    <a:moveTo>
                      <a:pt x="609" y="0"/>
                    </a:moveTo>
                    <a:cubicBezTo>
                      <a:pt x="407" y="87"/>
                      <a:pt x="204" y="175"/>
                      <a:pt x="1" y="262"/>
                    </a:cubicBezTo>
                    <a:lnTo>
                      <a:pt x="133" y="566"/>
                    </a:lnTo>
                    <a:cubicBezTo>
                      <a:pt x="334" y="479"/>
                      <a:pt x="537" y="390"/>
                      <a:pt x="738" y="305"/>
                    </a:cubicBez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1" name="Google Shape;261;p52"/>
            <p:cNvSpPr/>
            <p:nvPr/>
          </p:nvSpPr>
          <p:spPr>
            <a:xfrm>
              <a:off x="844300" y="232833"/>
              <a:ext cx="78227" cy="166803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2"/>
            <p:cNvSpPr/>
            <p:nvPr/>
          </p:nvSpPr>
          <p:spPr>
            <a:xfrm>
              <a:off x="472650" y="759338"/>
              <a:ext cx="75025" cy="90525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2"/>
            <p:cNvSpPr/>
            <p:nvPr/>
          </p:nvSpPr>
          <p:spPr>
            <a:xfrm>
              <a:off x="1098000" y="879475"/>
              <a:ext cx="70325" cy="8292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2"/>
            <p:cNvSpPr/>
            <p:nvPr/>
          </p:nvSpPr>
          <p:spPr>
            <a:xfrm>
              <a:off x="1567225" y="638313"/>
              <a:ext cx="86575" cy="121025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2"/>
            <p:cNvSpPr/>
            <p:nvPr/>
          </p:nvSpPr>
          <p:spPr>
            <a:xfrm>
              <a:off x="1835050" y="1204313"/>
              <a:ext cx="71950" cy="82475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2"/>
            <p:cNvSpPr/>
            <p:nvPr/>
          </p:nvSpPr>
          <p:spPr>
            <a:xfrm>
              <a:off x="1492075" y="3760138"/>
              <a:ext cx="64800" cy="114575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2"/>
            <p:cNvSpPr/>
            <p:nvPr/>
          </p:nvSpPr>
          <p:spPr>
            <a:xfrm>
              <a:off x="2288325" y="4743213"/>
              <a:ext cx="79725" cy="9055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2"/>
            <p:cNvSpPr/>
            <p:nvPr/>
          </p:nvSpPr>
          <p:spPr>
            <a:xfrm>
              <a:off x="3206700" y="4654688"/>
              <a:ext cx="74900" cy="114400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2"/>
            <p:cNvSpPr/>
            <p:nvPr/>
          </p:nvSpPr>
          <p:spPr>
            <a:xfrm>
              <a:off x="4093375" y="4653625"/>
              <a:ext cx="74150" cy="98800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2"/>
            <p:cNvSpPr/>
            <p:nvPr/>
          </p:nvSpPr>
          <p:spPr>
            <a:xfrm>
              <a:off x="4249375" y="4802900"/>
              <a:ext cx="49550" cy="82675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2"/>
            <p:cNvSpPr/>
            <p:nvPr/>
          </p:nvSpPr>
          <p:spPr>
            <a:xfrm>
              <a:off x="6534938" y="4769175"/>
              <a:ext cx="121325" cy="156975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2"/>
            <p:cNvSpPr/>
            <p:nvPr/>
          </p:nvSpPr>
          <p:spPr>
            <a:xfrm>
              <a:off x="6766050" y="4810463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2"/>
            <p:cNvSpPr/>
            <p:nvPr/>
          </p:nvSpPr>
          <p:spPr>
            <a:xfrm>
              <a:off x="8838675" y="4666975"/>
              <a:ext cx="71500" cy="89825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2"/>
            <p:cNvSpPr/>
            <p:nvPr/>
          </p:nvSpPr>
          <p:spPr>
            <a:xfrm>
              <a:off x="8249475" y="3462000"/>
              <a:ext cx="115275" cy="90700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2"/>
            <p:cNvSpPr/>
            <p:nvPr/>
          </p:nvSpPr>
          <p:spPr>
            <a:xfrm>
              <a:off x="7393825" y="4147138"/>
              <a:ext cx="74625" cy="74525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2"/>
            <p:cNvSpPr/>
            <p:nvPr/>
          </p:nvSpPr>
          <p:spPr>
            <a:xfrm>
              <a:off x="8033375" y="4876388"/>
              <a:ext cx="83175" cy="82225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2"/>
            <p:cNvSpPr/>
            <p:nvPr/>
          </p:nvSpPr>
          <p:spPr>
            <a:xfrm>
              <a:off x="8910175" y="4848450"/>
              <a:ext cx="128100" cy="138100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2"/>
            <p:cNvSpPr/>
            <p:nvPr/>
          </p:nvSpPr>
          <p:spPr>
            <a:xfrm>
              <a:off x="8239538" y="4059938"/>
              <a:ext cx="135150" cy="87200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2"/>
            <p:cNvSpPr/>
            <p:nvPr/>
          </p:nvSpPr>
          <p:spPr>
            <a:xfrm>
              <a:off x="6229425" y="388000"/>
              <a:ext cx="80425" cy="98475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2"/>
            <p:cNvSpPr/>
            <p:nvPr/>
          </p:nvSpPr>
          <p:spPr>
            <a:xfrm>
              <a:off x="6100500" y="209250"/>
              <a:ext cx="63550" cy="66050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2"/>
            <p:cNvSpPr/>
            <p:nvPr/>
          </p:nvSpPr>
          <p:spPr>
            <a:xfrm flipH="1">
              <a:off x="8492576" y="2298500"/>
              <a:ext cx="52524" cy="107025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2"/>
            <p:cNvSpPr/>
            <p:nvPr/>
          </p:nvSpPr>
          <p:spPr>
            <a:xfrm>
              <a:off x="7946250" y="2909963"/>
              <a:ext cx="87125" cy="13292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2932600" y="760938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2"/>
            <p:cNvSpPr/>
            <p:nvPr/>
          </p:nvSpPr>
          <p:spPr>
            <a:xfrm>
              <a:off x="7904725" y="1657325"/>
              <a:ext cx="86573" cy="123350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2"/>
            <p:cNvSpPr/>
            <p:nvPr/>
          </p:nvSpPr>
          <p:spPr>
            <a:xfrm>
              <a:off x="7679400" y="1668938"/>
              <a:ext cx="94625" cy="100100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2"/>
            <p:cNvSpPr/>
            <p:nvPr/>
          </p:nvSpPr>
          <p:spPr>
            <a:xfrm>
              <a:off x="8242575" y="1598725"/>
              <a:ext cx="62900" cy="57550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2"/>
            <p:cNvSpPr/>
            <p:nvPr/>
          </p:nvSpPr>
          <p:spPr>
            <a:xfrm>
              <a:off x="687838" y="3132700"/>
              <a:ext cx="64325" cy="73975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2"/>
            <p:cNvSpPr/>
            <p:nvPr/>
          </p:nvSpPr>
          <p:spPr>
            <a:xfrm>
              <a:off x="6027200" y="724463"/>
              <a:ext cx="73300" cy="90700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2"/>
            <p:cNvSpPr/>
            <p:nvPr/>
          </p:nvSpPr>
          <p:spPr>
            <a:xfrm>
              <a:off x="3030025" y="444050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2"/>
            <p:cNvSpPr/>
            <p:nvPr/>
          </p:nvSpPr>
          <p:spPr>
            <a:xfrm>
              <a:off x="6720425" y="1087788"/>
              <a:ext cx="65100" cy="65875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2"/>
            <p:cNvSpPr/>
            <p:nvPr/>
          </p:nvSpPr>
          <p:spPr>
            <a:xfrm>
              <a:off x="6991375" y="849863"/>
              <a:ext cx="88100" cy="73725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2"/>
            <p:cNvSpPr/>
            <p:nvPr/>
          </p:nvSpPr>
          <p:spPr>
            <a:xfrm>
              <a:off x="6855825" y="666063"/>
              <a:ext cx="62650" cy="65500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2"/>
            <p:cNvSpPr/>
            <p:nvPr/>
          </p:nvSpPr>
          <p:spPr>
            <a:xfrm>
              <a:off x="358225" y="2818013"/>
              <a:ext cx="70250" cy="73975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2"/>
            <p:cNvSpPr/>
            <p:nvPr/>
          </p:nvSpPr>
          <p:spPr>
            <a:xfrm>
              <a:off x="922513" y="3535688"/>
              <a:ext cx="62875" cy="57550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2"/>
            <p:cNvSpPr/>
            <p:nvPr/>
          </p:nvSpPr>
          <p:spPr>
            <a:xfrm>
              <a:off x="679338" y="3819088"/>
              <a:ext cx="81300" cy="90675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2"/>
            <p:cNvSpPr/>
            <p:nvPr/>
          </p:nvSpPr>
          <p:spPr>
            <a:xfrm>
              <a:off x="1018475" y="2315038"/>
              <a:ext cx="79525" cy="73925"/>
            </a:xfrm>
            <a:custGeom>
              <a:rect b="b" l="l" r="r" t="t"/>
              <a:pathLst>
                <a:path extrusionOk="0" h="2957" w="3181">
                  <a:moveTo>
                    <a:pt x="2071" y="0"/>
                  </a:moveTo>
                  <a:cubicBezTo>
                    <a:pt x="1824" y="0"/>
                    <a:pt x="1579" y="91"/>
                    <a:pt x="1386" y="282"/>
                  </a:cubicBezTo>
                  <a:lnTo>
                    <a:pt x="395" y="1274"/>
                  </a:lnTo>
                  <a:cubicBezTo>
                    <a:pt x="28" y="1640"/>
                    <a:pt x="1" y="2312"/>
                    <a:pt x="395" y="2674"/>
                  </a:cubicBezTo>
                  <a:cubicBezTo>
                    <a:pt x="597" y="2859"/>
                    <a:pt x="854" y="2957"/>
                    <a:pt x="1111" y="2957"/>
                  </a:cubicBezTo>
                  <a:cubicBezTo>
                    <a:pt x="1358" y="2957"/>
                    <a:pt x="1603" y="2866"/>
                    <a:pt x="1795" y="2674"/>
                  </a:cubicBezTo>
                  <a:lnTo>
                    <a:pt x="2787" y="1682"/>
                  </a:lnTo>
                  <a:cubicBezTo>
                    <a:pt x="3154" y="1316"/>
                    <a:pt x="3181" y="644"/>
                    <a:pt x="2787" y="282"/>
                  </a:cubicBezTo>
                  <a:cubicBezTo>
                    <a:pt x="2585" y="98"/>
                    <a:pt x="2327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2"/>
            <p:cNvSpPr/>
            <p:nvPr/>
          </p:nvSpPr>
          <p:spPr>
            <a:xfrm>
              <a:off x="1236850" y="2224800"/>
              <a:ext cx="97325" cy="8200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2"/>
            <p:cNvSpPr/>
            <p:nvPr/>
          </p:nvSpPr>
          <p:spPr>
            <a:xfrm>
              <a:off x="1585725" y="2677713"/>
              <a:ext cx="49575" cy="82650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2"/>
            <p:cNvSpPr/>
            <p:nvPr/>
          </p:nvSpPr>
          <p:spPr>
            <a:xfrm>
              <a:off x="1334175" y="3077863"/>
              <a:ext cx="78400" cy="105525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2"/>
            <p:cNvSpPr/>
            <p:nvPr/>
          </p:nvSpPr>
          <p:spPr>
            <a:xfrm>
              <a:off x="7394238" y="2682063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52"/>
          <p:cNvSpPr txBox="1"/>
          <p:nvPr>
            <p:ph type="ctrTitle"/>
          </p:nvPr>
        </p:nvSpPr>
        <p:spPr>
          <a:xfrm>
            <a:off x="2288325" y="872452"/>
            <a:ext cx="45675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02" name="Google Shape;302;p52"/>
          <p:cNvSpPr txBox="1"/>
          <p:nvPr>
            <p:ph idx="1" type="subTitle"/>
          </p:nvPr>
        </p:nvSpPr>
        <p:spPr>
          <a:xfrm>
            <a:off x="2288175" y="3791475"/>
            <a:ext cx="456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6"/>
        </a:solid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oogle Shape;1271;p61"/>
          <p:cNvGrpSpPr/>
          <p:nvPr/>
        </p:nvGrpSpPr>
        <p:grpSpPr>
          <a:xfrm>
            <a:off x="358225" y="209250"/>
            <a:ext cx="8680050" cy="4777300"/>
            <a:chOff x="358225" y="209250"/>
            <a:chExt cx="8680050" cy="4777300"/>
          </a:xfrm>
        </p:grpSpPr>
        <p:sp>
          <p:nvSpPr>
            <p:cNvPr id="1272" name="Google Shape;1272;p61"/>
            <p:cNvSpPr/>
            <p:nvPr/>
          </p:nvSpPr>
          <p:spPr>
            <a:xfrm>
              <a:off x="844300" y="232833"/>
              <a:ext cx="78227" cy="166803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1"/>
            <p:cNvSpPr/>
            <p:nvPr/>
          </p:nvSpPr>
          <p:spPr>
            <a:xfrm>
              <a:off x="472650" y="759338"/>
              <a:ext cx="75025" cy="90525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1"/>
            <p:cNvSpPr/>
            <p:nvPr/>
          </p:nvSpPr>
          <p:spPr>
            <a:xfrm>
              <a:off x="1098000" y="879475"/>
              <a:ext cx="70325" cy="8292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1"/>
            <p:cNvSpPr/>
            <p:nvPr/>
          </p:nvSpPr>
          <p:spPr>
            <a:xfrm>
              <a:off x="1567225" y="638313"/>
              <a:ext cx="86575" cy="121025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1"/>
            <p:cNvSpPr/>
            <p:nvPr/>
          </p:nvSpPr>
          <p:spPr>
            <a:xfrm>
              <a:off x="1835050" y="1204313"/>
              <a:ext cx="71950" cy="82475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1"/>
            <p:cNvSpPr/>
            <p:nvPr/>
          </p:nvSpPr>
          <p:spPr>
            <a:xfrm>
              <a:off x="1492075" y="3760138"/>
              <a:ext cx="64800" cy="114575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1"/>
            <p:cNvSpPr/>
            <p:nvPr/>
          </p:nvSpPr>
          <p:spPr>
            <a:xfrm>
              <a:off x="2288325" y="4743213"/>
              <a:ext cx="79725" cy="9055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1"/>
            <p:cNvSpPr/>
            <p:nvPr/>
          </p:nvSpPr>
          <p:spPr>
            <a:xfrm>
              <a:off x="3206700" y="4654688"/>
              <a:ext cx="74900" cy="114400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1"/>
            <p:cNvSpPr/>
            <p:nvPr/>
          </p:nvSpPr>
          <p:spPr>
            <a:xfrm>
              <a:off x="4093375" y="4653625"/>
              <a:ext cx="74150" cy="98800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1"/>
            <p:cNvSpPr/>
            <p:nvPr/>
          </p:nvSpPr>
          <p:spPr>
            <a:xfrm>
              <a:off x="4249375" y="4802900"/>
              <a:ext cx="49550" cy="82675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1"/>
            <p:cNvSpPr/>
            <p:nvPr/>
          </p:nvSpPr>
          <p:spPr>
            <a:xfrm>
              <a:off x="6534938" y="4769175"/>
              <a:ext cx="121325" cy="156975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1"/>
            <p:cNvSpPr/>
            <p:nvPr/>
          </p:nvSpPr>
          <p:spPr>
            <a:xfrm>
              <a:off x="6766050" y="4810463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1"/>
            <p:cNvSpPr/>
            <p:nvPr/>
          </p:nvSpPr>
          <p:spPr>
            <a:xfrm>
              <a:off x="8838675" y="4666975"/>
              <a:ext cx="71500" cy="89825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1"/>
            <p:cNvSpPr/>
            <p:nvPr/>
          </p:nvSpPr>
          <p:spPr>
            <a:xfrm>
              <a:off x="8249475" y="3462000"/>
              <a:ext cx="115275" cy="90700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1"/>
            <p:cNvSpPr/>
            <p:nvPr/>
          </p:nvSpPr>
          <p:spPr>
            <a:xfrm>
              <a:off x="7393825" y="4147138"/>
              <a:ext cx="74625" cy="74525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1"/>
            <p:cNvSpPr/>
            <p:nvPr/>
          </p:nvSpPr>
          <p:spPr>
            <a:xfrm>
              <a:off x="8033375" y="4876388"/>
              <a:ext cx="83175" cy="82225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1"/>
            <p:cNvSpPr/>
            <p:nvPr/>
          </p:nvSpPr>
          <p:spPr>
            <a:xfrm>
              <a:off x="8910175" y="4848450"/>
              <a:ext cx="128100" cy="138100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1"/>
            <p:cNvSpPr/>
            <p:nvPr/>
          </p:nvSpPr>
          <p:spPr>
            <a:xfrm>
              <a:off x="8239538" y="4059938"/>
              <a:ext cx="135150" cy="87200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1"/>
            <p:cNvSpPr/>
            <p:nvPr/>
          </p:nvSpPr>
          <p:spPr>
            <a:xfrm>
              <a:off x="6229425" y="388000"/>
              <a:ext cx="80425" cy="98475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1"/>
            <p:cNvSpPr/>
            <p:nvPr/>
          </p:nvSpPr>
          <p:spPr>
            <a:xfrm>
              <a:off x="6100500" y="209250"/>
              <a:ext cx="63550" cy="66050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1"/>
            <p:cNvSpPr/>
            <p:nvPr/>
          </p:nvSpPr>
          <p:spPr>
            <a:xfrm flipH="1">
              <a:off x="8492576" y="2298500"/>
              <a:ext cx="52524" cy="107025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1"/>
            <p:cNvSpPr/>
            <p:nvPr/>
          </p:nvSpPr>
          <p:spPr>
            <a:xfrm>
              <a:off x="7946250" y="2909963"/>
              <a:ext cx="87125" cy="13292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1"/>
            <p:cNvSpPr/>
            <p:nvPr/>
          </p:nvSpPr>
          <p:spPr>
            <a:xfrm>
              <a:off x="2932600" y="760938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61"/>
            <p:cNvSpPr/>
            <p:nvPr/>
          </p:nvSpPr>
          <p:spPr>
            <a:xfrm>
              <a:off x="7904725" y="1657325"/>
              <a:ext cx="86573" cy="123350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1"/>
            <p:cNvSpPr/>
            <p:nvPr/>
          </p:nvSpPr>
          <p:spPr>
            <a:xfrm>
              <a:off x="7679400" y="1668938"/>
              <a:ext cx="94625" cy="100100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1"/>
            <p:cNvSpPr/>
            <p:nvPr/>
          </p:nvSpPr>
          <p:spPr>
            <a:xfrm>
              <a:off x="8242575" y="1598725"/>
              <a:ext cx="62900" cy="57550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687838" y="3132700"/>
              <a:ext cx="64325" cy="73975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6027200" y="724463"/>
              <a:ext cx="73300" cy="90700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3098063" y="323775"/>
              <a:ext cx="165850" cy="166800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3030025" y="444050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6720425" y="1087788"/>
              <a:ext cx="65100" cy="65875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6991375" y="849863"/>
              <a:ext cx="88100" cy="73725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6855825" y="666063"/>
              <a:ext cx="62650" cy="65500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358225" y="2818013"/>
              <a:ext cx="70250" cy="73975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922513" y="3535688"/>
              <a:ext cx="62875" cy="57550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679338" y="3819088"/>
              <a:ext cx="81300" cy="90675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1018475" y="2315038"/>
              <a:ext cx="79525" cy="73925"/>
            </a:xfrm>
            <a:custGeom>
              <a:rect b="b" l="l" r="r" t="t"/>
              <a:pathLst>
                <a:path extrusionOk="0" h="2957" w="3181">
                  <a:moveTo>
                    <a:pt x="2071" y="0"/>
                  </a:moveTo>
                  <a:cubicBezTo>
                    <a:pt x="1824" y="0"/>
                    <a:pt x="1579" y="91"/>
                    <a:pt x="1386" y="282"/>
                  </a:cubicBezTo>
                  <a:lnTo>
                    <a:pt x="395" y="1274"/>
                  </a:lnTo>
                  <a:cubicBezTo>
                    <a:pt x="28" y="1640"/>
                    <a:pt x="1" y="2312"/>
                    <a:pt x="395" y="2674"/>
                  </a:cubicBezTo>
                  <a:cubicBezTo>
                    <a:pt x="597" y="2859"/>
                    <a:pt x="854" y="2957"/>
                    <a:pt x="1111" y="2957"/>
                  </a:cubicBezTo>
                  <a:cubicBezTo>
                    <a:pt x="1358" y="2957"/>
                    <a:pt x="1603" y="2866"/>
                    <a:pt x="1795" y="2674"/>
                  </a:cubicBezTo>
                  <a:lnTo>
                    <a:pt x="2787" y="1682"/>
                  </a:lnTo>
                  <a:cubicBezTo>
                    <a:pt x="3154" y="1316"/>
                    <a:pt x="3181" y="644"/>
                    <a:pt x="2787" y="282"/>
                  </a:cubicBezTo>
                  <a:cubicBezTo>
                    <a:pt x="2585" y="98"/>
                    <a:pt x="2327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1236850" y="2224800"/>
              <a:ext cx="97325" cy="8200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1585725" y="2677713"/>
              <a:ext cx="49575" cy="82650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1334175" y="3077863"/>
              <a:ext cx="78400" cy="105525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7394238" y="2682063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3" name="Google Shape;1313;p61"/>
          <p:cNvSpPr txBox="1"/>
          <p:nvPr>
            <p:ph type="title"/>
          </p:nvPr>
        </p:nvSpPr>
        <p:spPr>
          <a:xfrm>
            <a:off x="2391888" y="1607650"/>
            <a:ext cx="43602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3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4" name="Google Shape;1314;p61"/>
          <p:cNvSpPr txBox="1"/>
          <p:nvPr>
            <p:ph idx="1" type="subTitle"/>
          </p:nvPr>
        </p:nvSpPr>
        <p:spPr>
          <a:xfrm>
            <a:off x="2391913" y="3126700"/>
            <a:ext cx="4360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" name="Google Shape;1316;p62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1317" name="Google Shape;1317;p62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8" name="Google Shape;1318;p62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1319" name="Google Shape;1319;p62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62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62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62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62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62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62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62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62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62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62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62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62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62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62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62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62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62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62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62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62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62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62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62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62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62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62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62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62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62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62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2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62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62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62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62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62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62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62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62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2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62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62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62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2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62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65" name="Google Shape;1365;p62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62"/>
          <p:cNvSpPr/>
          <p:nvPr/>
        </p:nvSpPr>
        <p:spPr>
          <a:xfrm>
            <a:off x="2527425" y="1944175"/>
            <a:ext cx="1883700" cy="2848200"/>
          </a:xfrm>
          <a:prstGeom prst="roundRect">
            <a:avLst>
              <a:gd fmla="val 1151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62"/>
          <p:cNvSpPr/>
          <p:nvPr/>
        </p:nvSpPr>
        <p:spPr>
          <a:xfrm>
            <a:off x="362625" y="1944175"/>
            <a:ext cx="1883700" cy="2848200"/>
          </a:xfrm>
          <a:prstGeom prst="roundRect">
            <a:avLst>
              <a:gd fmla="val 1151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62"/>
          <p:cNvSpPr/>
          <p:nvPr/>
        </p:nvSpPr>
        <p:spPr>
          <a:xfrm>
            <a:off x="6897525" y="1944175"/>
            <a:ext cx="1883700" cy="2848200"/>
          </a:xfrm>
          <a:prstGeom prst="roundRect">
            <a:avLst>
              <a:gd fmla="val 1151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62"/>
          <p:cNvSpPr/>
          <p:nvPr/>
        </p:nvSpPr>
        <p:spPr>
          <a:xfrm>
            <a:off x="4712475" y="1944175"/>
            <a:ext cx="1883700" cy="2848200"/>
          </a:xfrm>
          <a:prstGeom prst="roundRect">
            <a:avLst>
              <a:gd fmla="val 1151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62"/>
          <p:cNvSpPr/>
          <p:nvPr/>
        </p:nvSpPr>
        <p:spPr>
          <a:xfrm flipH="1">
            <a:off x="362691" y="1153225"/>
            <a:ext cx="1883522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62"/>
          <p:cNvSpPr/>
          <p:nvPr/>
        </p:nvSpPr>
        <p:spPr>
          <a:xfrm>
            <a:off x="6897629" y="1153225"/>
            <a:ext cx="1883522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62"/>
          <p:cNvSpPr/>
          <p:nvPr/>
        </p:nvSpPr>
        <p:spPr>
          <a:xfrm flipH="1">
            <a:off x="4712553" y="1153225"/>
            <a:ext cx="1883522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62"/>
          <p:cNvSpPr/>
          <p:nvPr/>
        </p:nvSpPr>
        <p:spPr>
          <a:xfrm>
            <a:off x="2527478" y="1153225"/>
            <a:ext cx="1883522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62"/>
          <p:cNvSpPr txBox="1"/>
          <p:nvPr>
            <p:ph idx="1" type="subTitle"/>
          </p:nvPr>
        </p:nvSpPr>
        <p:spPr>
          <a:xfrm>
            <a:off x="719025" y="3291500"/>
            <a:ext cx="11709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75" name="Google Shape;1375;p62"/>
          <p:cNvSpPr txBox="1"/>
          <p:nvPr>
            <p:ph idx="2" type="subTitle"/>
          </p:nvPr>
        </p:nvSpPr>
        <p:spPr>
          <a:xfrm>
            <a:off x="2883825" y="3291500"/>
            <a:ext cx="11709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76" name="Google Shape;1376;p62"/>
          <p:cNvSpPr txBox="1"/>
          <p:nvPr>
            <p:ph idx="3" type="subTitle"/>
          </p:nvPr>
        </p:nvSpPr>
        <p:spPr>
          <a:xfrm>
            <a:off x="5068875" y="3291500"/>
            <a:ext cx="11709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77" name="Google Shape;1377;p62"/>
          <p:cNvSpPr txBox="1"/>
          <p:nvPr>
            <p:ph idx="4" type="subTitle"/>
          </p:nvPr>
        </p:nvSpPr>
        <p:spPr>
          <a:xfrm>
            <a:off x="7253925" y="3291500"/>
            <a:ext cx="11709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78" name="Google Shape;1378;p62"/>
          <p:cNvSpPr txBox="1"/>
          <p:nvPr>
            <p:ph type="title"/>
          </p:nvPr>
        </p:nvSpPr>
        <p:spPr>
          <a:xfrm>
            <a:off x="719025" y="2258413"/>
            <a:ext cx="1170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9" name="Google Shape;1379;p62"/>
          <p:cNvSpPr txBox="1"/>
          <p:nvPr>
            <p:ph idx="5" type="title"/>
          </p:nvPr>
        </p:nvSpPr>
        <p:spPr>
          <a:xfrm>
            <a:off x="2883825" y="2258413"/>
            <a:ext cx="1170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0" name="Google Shape;1380;p62"/>
          <p:cNvSpPr txBox="1"/>
          <p:nvPr>
            <p:ph idx="6" type="title"/>
          </p:nvPr>
        </p:nvSpPr>
        <p:spPr>
          <a:xfrm>
            <a:off x="5068875" y="2258413"/>
            <a:ext cx="1170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1" name="Google Shape;1381;p62"/>
          <p:cNvSpPr txBox="1"/>
          <p:nvPr>
            <p:ph idx="7" type="title"/>
          </p:nvPr>
        </p:nvSpPr>
        <p:spPr>
          <a:xfrm>
            <a:off x="7253925" y="2258413"/>
            <a:ext cx="1170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2" name="Google Shape;1382;p62"/>
          <p:cNvSpPr txBox="1"/>
          <p:nvPr>
            <p:ph idx="8"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83" name="Google Shape;1383;p62"/>
          <p:cNvCxnSpPr/>
          <p:nvPr/>
        </p:nvCxnSpPr>
        <p:spPr>
          <a:xfrm>
            <a:off x="341925" y="3015850"/>
            <a:ext cx="1955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4" name="Google Shape;1384;p62"/>
          <p:cNvCxnSpPr/>
          <p:nvPr/>
        </p:nvCxnSpPr>
        <p:spPr>
          <a:xfrm>
            <a:off x="2491725" y="3015850"/>
            <a:ext cx="1955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5" name="Google Shape;1385;p62"/>
          <p:cNvCxnSpPr/>
          <p:nvPr/>
        </p:nvCxnSpPr>
        <p:spPr>
          <a:xfrm>
            <a:off x="4676775" y="3015850"/>
            <a:ext cx="1955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6" name="Google Shape;1386;p62"/>
          <p:cNvCxnSpPr/>
          <p:nvPr/>
        </p:nvCxnSpPr>
        <p:spPr>
          <a:xfrm>
            <a:off x="6824700" y="3015850"/>
            <a:ext cx="1955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63"/>
          <p:cNvSpPr/>
          <p:nvPr/>
        </p:nvSpPr>
        <p:spPr>
          <a:xfrm>
            <a:off x="4732725" y="1153225"/>
            <a:ext cx="4048500" cy="1683300"/>
          </a:xfrm>
          <a:prstGeom prst="roundRect">
            <a:avLst>
              <a:gd fmla="val 12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63"/>
          <p:cNvSpPr/>
          <p:nvPr/>
        </p:nvSpPr>
        <p:spPr>
          <a:xfrm>
            <a:off x="4732725" y="3105125"/>
            <a:ext cx="4048500" cy="1683300"/>
          </a:xfrm>
          <a:prstGeom prst="roundRect">
            <a:avLst>
              <a:gd fmla="val 12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63"/>
          <p:cNvSpPr/>
          <p:nvPr/>
        </p:nvSpPr>
        <p:spPr>
          <a:xfrm>
            <a:off x="362700" y="1153225"/>
            <a:ext cx="4048500" cy="1683300"/>
          </a:xfrm>
          <a:prstGeom prst="roundRect">
            <a:avLst>
              <a:gd fmla="val 12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63"/>
          <p:cNvSpPr/>
          <p:nvPr/>
        </p:nvSpPr>
        <p:spPr>
          <a:xfrm>
            <a:off x="362700" y="3105125"/>
            <a:ext cx="4048500" cy="1683300"/>
          </a:xfrm>
          <a:prstGeom prst="roundRect">
            <a:avLst>
              <a:gd fmla="val 12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2" name="Google Shape;1392;p63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1393" name="Google Shape;1393;p63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4" name="Google Shape;1394;p63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1395" name="Google Shape;1395;p63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63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63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63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63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63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63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63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63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63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63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63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63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63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63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63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63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63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63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63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63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3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63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63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63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3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63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63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63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63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63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63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63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63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63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63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63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63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63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63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63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63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63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63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63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63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41" name="Google Shape;1441;p63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63"/>
          <p:cNvSpPr txBox="1"/>
          <p:nvPr>
            <p:ph idx="1" type="subTitle"/>
          </p:nvPr>
        </p:nvSpPr>
        <p:spPr>
          <a:xfrm>
            <a:off x="1708500" y="2045952"/>
            <a:ext cx="2367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43" name="Google Shape;1443;p63"/>
          <p:cNvSpPr txBox="1"/>
          <p:nvPr>
            <p:ph type="title"/>
          </p:nvPr>
        </p:nvSpPr>
        <p:spPr>
          <a:xfrm>
            <a:off x="1708500" y="1441900"/>
            <a:ext cx="236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4" name="Google Shape;1444;p63"/>
          <p:cNvSpPr txBox="1"/>
          <p:nvPr>
            <p:ph idx="2" type="subTitle"/>
          </p:nvPr>
        </p:nvSpPr>
        <p:spPr>
          <a:xfrm>
            <a:off x="1708500" y="3957352"/>
            <a:ext cx="2367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45" name="Google Shape;1445;p63"/>
          <p:cNvSpPr txBox="1"/>
          <p:nvPr>
            <p:ph idx="3" type="title"/>
          </p:nvPr>
        </p:nvSpPr>
        <p:spPr>
          <a:xfrm>
            <a:off x="1708500" y="3353300"/>
            <a:ext cx="236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446" name="Google Shape;1446;p63"/>
          <p:cNvCxnSpPr/>
          <p:nvPr/>
        </p:nvCxnSpPr>
        <p:spPr>
          <a:xfrm>
            <a:off x="1466650" y="1153225"/>
            <a:ext cx="3300" cy="1683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7" name="Google Shape;1447;p63"/>
          <p:cNvCxnSpPr/>
          <p:nvPr/>
        </p:nvCxnSpPr>
        <p:spPr>
          <a:xfrm>
            <a:off x="1466650" y="3105125"/>
            <a:ext cx="3300" cy="1683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8" name="Google Shape;1448;p63"/>
          <p:cNvSpPr txBox="1"/>
          <p:nvPr>
            <p:ph idx="4" type="subTitle"/>
          </p:nvPr>
        </p:nvSpPr>
        <p:spPr>
          <a:xfrm>
            <a:off x="6056700" y="2045952"/>
            <a:ext cx="2367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49" name="Google Shape;1449;p63"/>
          <p:cNvSpPr txBox="1"/>
          <p:nvPr>
            <p:ph idx="5" type="title"/>
          </p:nvPr>
        </p:nvSpPr>
        <p:spPr>
          <a:xfrm>
            <a:off x="6056700" y="1441900"/>
            <a:ext cx="236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0" name="Google Shape;1450;p63"/>
          <p:cNvSpPr txBox="1"/>
          <p:nvPr>
            <p:ph idx="6" type="subTitle"/>
          </p:nvPr>
        </p:nvSpPr>
        <p:spPr>
          <a:xfrm>
            <a:off x="6056700" y="3957352"/>
            <a:ext cx="2367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51" name="Google Shape;1451;p63"/>
          <p:cNvSpPr txBox="1"/>
          <p:nvPr>
            <p:ph idx="7" type="title"/>
          </p:nvPr>
        </p:nvSpPr>
        <p:spPr>
          <a:xfrm>
            <a:off x="6056700" y="3353300"/>
            <a:ext cx="236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452" name="Google Shape;1452;p63"/>
          <p:cNvCxnSpPr/>
          <p:nvPr/>
        </p:nvCxnSpPr>
        <p:spPr>
          <a:xfrm>
            <a:off x="5814850" y="1153225"/>
            <a:ext cx="3300" cy="1683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3" name="Google Shape;1453;p63"/>
          <p:cNvCxnSpPr/>
          <p:nvPr/>
        </p:nvCxnSpPr>
        <p:spPr>
          <a:xfrm>
            <a:off x="5814850" y="3105125"/>
            <a:ext cx="3300" cy="1683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4" name="Google Shape;1454;p63"/>
          <p:cNvSpPr txBox="1"/>
          <p:nvPr>
            <p:ph idx="8"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64"/>
          <p:cNvGrpSpPr/>
          <p:nvPr/>
        </p:nvGrpSpPr>
        <p:grpSpPr>
          <a:xfrm>
            <a:off x="105725" y="323775"/>
            <a:ext cx="8680050" cy="4662775"/>
            <a:chOff x="105725" y="323775"/>
            <a:chExt cx="8680050" cy="4662775"/>
          </a:xfrm>
        </p:grpSpPr>
        <p:sp>
          <p:nvSpPr>
            <p:cNvPr id="1457" name="Google Shape;1457;p64"/>
            <p:cNvSpPr/>
            <p:nvPr/>
          </p:nvSpPr>
          <p:spPr>
            <a:xfrm flipH="1">
              <a:off x="4563873" y="1071033"/>
              <a:ext cx="78227" cy="166803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4"/>
            <p:cNvSpPr/>
            <p:nvPr/>
          </p:nvSpPr>
          <p:spPr>
            <a:xfrm flipH="1">
              <a:off x="8596325" y="759338"/>
              <a:ext cx="75025" cy="90525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4"/>
            <p:cNvSpPr/>
            <p:nvPr/>
          </p:nvSpPr>
          <p:spPr>
            <a:xfrm flipH="1">
              <a:off x="7975675" y="879475"/>
              <a:ext cx="70325" cy="8292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4"/>
            <p:cNvSpPr/>
            <p:nvPr/>
          </p:nvSpPr>
          <p:spPr>
            <a:xfrm flipH="1">
              <a:off x="4899400" y="866913"/>
              <a:ext cx="86575" cy="121025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4"/>
            <p:cNvSpPr/>
            <p:nvPr/>
          </p:nvSpPr>
          <p:spPr>
            <a:xfrm flipH="1">
              <a:off x="7237000" y="1204313"/>
              <a:ext cx="71950" cy="82475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4"/>
            <p:cNvSpPr/>
            <p:nvPr/>
          </p:nvSpPr>
          <p:spPr>
            <a:xfrm flipH="1">
              <a:off x="8196725" y="4369738"/>
              <a:ext cx="64800" cy="114575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4"/>
            <p:cNvSpPr/>
            <p:nvPr/>
          </p:nvSpPr>
          <p:spPr>
            <a:xfrm flipH="1">
              <a:off x="6166350" y="4057413"/>
              <a:ext cx="79725" cy="9055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4"/>
            <p:cNvSpPr/>
            <p:nvPr/>
          </p:nvSpPr>
          <p:spPr>
            <a:xfrm flipH="1">
              <a:off x="5862400" y="4654688"/>
              <a:ext cx="74900" cy="114400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4"/>
            <p:cNvSpPr/>
            <p:nvPr/>
          </p:nvSpPr>
          <p:spPr>
            <a:xfrm flipH="1">
              <a:off x="4976475" y="4653625"/>
              <a:ext cx="74150" cy="98800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4"/>
            <p:cNvSpPr/>
            <p:nvPr/>
          </p:nvSpPr>
          <p:spPr>
            <a:xfrm flipH="1">
              <a:off x="4006875" y="4193300"/>
              <a:ext cx="49550" cy="82675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4"/>
            <p:cNvSpPr/>
            <p:nvPr/>
          </p:nvSpPr>
          <p:spPr>
            <a:xfrm flipH="1">
              <a:off x="2716338" y="3930975"/>
              <a:ext cx="121325" cy="156975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4"/>
            <p:cNvSpPr/>
            <p:nvPr/>
          </p:nvSpPr>
          <p:spPr>
            <a:xfrm flipH="1">
              <a:off x="3776175" y="4124663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4"/>
            <p:cNvSpPr/>
            <p:nvPr/>
          </p:nvSpPr>
          <p:spPr>
            <a:xfrm flipH="1">
              <a:off x="233825" y="4666975"/>
              <a:ext cx="71500" cy="89825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4"/>
            <p:cNvSpPr/>
            <p:nvPr/>
          </p:nvSpPr>
          <p:spPr>
            <a:xfrm flipH="1">
              <a:off x="1617450" y="3462000"/>
              <a:ext cx="115275" cy="90700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4"/>
            <p:cNvSpPr/>
            <p:nvPr/>
          </p:nvSpPr>
          <p:spPr>
            <a:xfrm flipH="1">
              <a:off x="1675550" y="4147138"/>
              <a:ext cx="74625" cy="74525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4"/>
            <p:cNvSpPr/>
            <p:nvPr/>
          </p:nvSpPr>
          <p:spPr>
            <a:xfrm flipH="1">
              <a:off x="1027450" y="4876388"/>
              <a:ext cx="83175" cy="82225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4"/>
            <p:cNvSpPr/>
            <p:nvPr/>
          </p:nvSpPr>
          <p:spPr>
            <a:xfrm flipH="1">
              <a:off x="105725" y="4848450"/>
              <a:ext cx="128100" cy="138100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4"/>
            <p:cNvSpPr/>
            <p:nvPr/>
          </p:nvSpPr>
          <p:spPr>
            <a:xfrm flipH="1">
              <a:off x="769313" y="4059938"/>
              <a:ext cx="135150" cy="87200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4"/>
            <p:cNvSpPr/>
            <p:nvPr/>
          </p:nvSpPr>
          <p:spPr>
            <a:xfrm flipH="1">
              <a:off x="2834150" y="388000"/>
              <a:ext cx="80425" cy="98475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4"/>
            <p:cNvSpPr/>
            <p:nvPr/>
          </p:nvSpPr>
          <p:spPr>
            <a:xfrm flipH="1">
              <a:off x="3741950" y="1047450"/>
              <a:ext cx="63550" cy="66050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4"/>
            <p:cNvSpPr/>
            <p:nvPr/>
          </p:nvSpPr>
          <p:spPr>
            <a:xfrm>
              <a:off x="598900" y="2298500"/>
              <a:ext cx="52524" cy="107025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4"/>
            <p:cNvSpPr/>
            <p:nvPr/>
          </p:nvSpPr>
          <p:spPr>
            <a:xfrm flipH="1">
              <a:off x="1110625" y="2909963"/>
              <a:ext cx="87125" cy="13292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4"/>
            <p:cNvSpPr/>
            <p:nvPr/>
          </p:nvSpPr>
          <p:spPr>
            <a:xfrm flipH="1">
              <a:off x="6137600" y="760938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4"/>
            <p:cNvSpPr/>
            <p:nvPr/>
          </p:nvSpPr>
          <p:spPr>
            <a:xfrm flipH="1">
              <a:off x="2295702" y="3181325"/>
              <a:ext cx="86573" cy="123350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4"/>
            <p:cNvSpPr/>
            <p:nvPr/>
          </p:nvSpPr>
          <p:spPr>
            <a:xfrm flipH="1">
              <a:off x="3046375" y="1135538"/>
              <a:ext cx="94625" cy="100100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4"/>
            <p:cNvSpPr/>
            <p:nvPr/>
          </p:nvSpPr>
          <p:spPr>
            <a:xfrm flipH="1">
              <a:off x="1067125" y="2132125"/>
              <a:ext cx="62900" cy="57550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4"/>
            <p:cNvSpPr/>
            <p:nvPr/>
          </p:nvSpPr>
          <p:spPr>
            <a:xfrm flipH="1">
              <a:off x="8391838" y="3132700"/>
              <a:ext cx="64325" cy="73975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4"/>
            <p:cNvSpPr/>
            <p:nvPr/>
          </p:nvSpPr>
          <p:spPr>
            <a:xfrm flipH="1">
              <a:off x="3043500" y="724463"/>
              <a:ext cx="73300" cy="90700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4"/>
            <p:cNvSpPr/>
            <p:nvPr/>
          </p:nvSpPr>
          <p:spPr>
            <a:xfrm flipH="1">
              <a:off x="5880088" y="323775"/>
              <a:ext cx="165850" cy="166800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4"/>
            <p:cNvSpPr/>
            <p:nvPr/>
          </p:nvSpPr>
          <p:spPr>
            <a:xfrm flipH="1">
              <a:off x="6064400" y="444050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4"/>
            <p:cNvSpPr/>
            <p:nvPr/>
          </p:nvSpPr>
          <p:spPr>
            <a:xfrm flipH="1">
              <a:off x="2358475" y="1087788"/>
              <a:ext cx="65100" cy="65875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4"/>
            <p:cNvSpPr/>
            <p:nvPr/>
          </p:nvSpPr>
          <p:spPr>
            <a:xfrm flipH="1">
              <a:off x="2064525" y="1078463"/>
              <a:ext cx="88100" cy="73725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4"/>
            <p:cNvSpPr/>
            <p:nvPr/>
          </p:nvSpPr>
          <p:spPr>
            <a:xfrm flipH="1">
              <a:off x="2225525" y="666063"/>
              <a:ext cx="62650" cy="65500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4"/>
            <p:cNvSpPr/>
            <p:nvPr/>
          </p:nvSpPr>
          <p:spPr>
            <a:xfrm flipH="1">
              <a:off x="8715525" y="1675013"/>
              <a:ext cx="70250" cy="73975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4"/>
            <p:cNvSpPr/>
            <p:nvPr/>
          </p:nvSpPr>
          <p:spPr>
            <a:xfrm flipH="1">
              <a:off x="8158613" y="3535688"/>
              <a:ext cx="62875" cy="57550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4"/>
            <p:cNvSpPr/>
            <p:nvPr/>
          </p:nvSpPr>
          <p:spPr>
            <a:xfrm flipH="1">
              <a:off x="8383363" y="3819088"/>
              <a:ext cx="81300" cy="90675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4"/>
            <p:cNvSpPr/>
            <p:nvPr/>
          </p:nvSpPr>
          <p:spPr>
            <a:xfrm flipH="1">
              <a:off x="8198400" y="1857838"/>
              <a:ext cx="79525" cy="73925"/>
            </a:xfrm>
            <a:custGeom>
              <a:rect b="b" l="l" r="r" t="t"/>
              <a:pathLst>
                <a:path extrusionOk="0" h="2957" w="3181">
                  <a:moveTo>
                    <a:pt x="2071" y="0"/>
                  </a:moveTo>
                  <a:cubicBezTo>
                    <a:pt x="1824" y="0"/>
                    <a:pt x="1579" y="91"/>
                    <a:pt x="1386" y="282"/>
                  </a:cubicBezTo>
                  <a:lnTo>
                    <a:pt x="395" y="1274"/>
                  </a:lnTo>
                  <a:cubicBezTo>
                    <a:pt x="28" y="1640"/>
                    <a:pt x="1" y="2312"/>
                    <a:pt x="395" y="2674"/>
                  </a:cubicBezTo>
                  <a:cubicBezTo>
                    <a:pt x="597" y="2859"/>
                    <a:pt x="854" y="2957"/>
                    <a:pt x="1111" y="2957"/>
                  </a:cubicBezTo>
                  <a:cubicBezTo>
                    <a:pt x="1358" y="2957"/>
                    <a:pt x="1603" y="2866"/>
                    <a:pt x="1795" y="2674"/>
                  </a:cubicBezTo>
                  <a:lnTo>
                    <a:pt x="2787" y="1682"/>
                  </a:lnTo>
                  <a:cubicBezTo>
                    <a:pt x="3154" y="1316"/>
                    <a:pt x="3181" y="644"/>
                    <a:pt x="2787" y="282"/>
                  </a:cubicBezTo>
                  <a:cubicBezTo>
                    <a:pt x="2585" y="98"/>
                    <a:pt x="2327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4"/>
            <p:cNvSpPr/>
            <p:nvPr/>
          </p:nvSpPr>
          <p:spPr>
            <a:xfrm flipH="1">
              <a:off x="7809825" y="2224800"/>
              <a:ext cx="97325" cy="8200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4"/>
            <p:cNvSpPr/>
            <p:nvPr/>
          </p:nvSpPr>
          <p:spPr>
            <a:xfrm flipH="1">
              <a:off x="7508700" y="2677713"/>
              <a:ext cx="49575" cy="82650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4"/>
            <p:cNvSpPr/>
            <p:nvPr/>
          </p:nvSpPr>
          <p:spPr>
            <a:xfrm flipH="1">
              <a:off x="7121825" y="4373263"/>
              <a:ext cx="78400" cy="105525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4"/>
            <p:cNvSpPr/>
            <p:nvPr/>
          </p:nvSpPr>
          <p:spPr>
            <a:xfrm flipH="1">
              <a:off x="2209363" y="3748863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8" name="Google Shape;1498;p64"/>
          <p:cNvGrpSpPr/>
          <p:nvPr/>
        </p:nvGrpSpPr>
        <p:grpSpPr>
          <a:xfrm flipH="1" rot="10800000">
            <a:off x="0" y="3057188"/>
            <a:ext cx="9144000" cy="2086300"/>
            <a:chOff x="0" y="-43587"/>
            <a:chExt cx="9144000" cy="2086300"/>
          </a:xfrm>
        </p:grpSpPr>
        <p:grpSp>
          <p:nvGrpSpPr>
            <p:cNvPr id="1499" name="Google Shape;1499;p64"/>
            <p:cNvGrpSpPr/>
            <p:nvPr/>
          </p:nvGrpSpPr>
          <p:grpSpPr>
            <a:xfrm flipH="1">
              <a:off x="0" y="-12"/>
              <a:ext cx="2358475" cy="1841900"/>
              <a:chOff x="3658175" y="572788"/>
              <a:chExt cx="2358475" cy="1841900"/>
            </a:xfrm>
          </p:grpSpPr>
          <p:sp>
            <p:nvSpPr>
              <p:cNvPr id="1500" name="Google Shape;1500;p64"/>
              <p:cNvSpPr/>
              <p:nvPr/>
            </p:nvSpPr>
            <p:spPr>
              <a:xfrm>
                <a:off x="4431900" y="763138"/>
                <a:ext cx="33975" cy="17750"/>
              </a:xfrm>
              <a:custGeom>
                <a:rect b="b" l="l" r="r" t="t"/>
                <a:pathLst>
                  <a:path extrusionOk="0" h="710" w="1359">
                    <a:moveTo>
                      <a:pt x="1265" y="0"/>
                    </a:moveTo>
                    <a:cubicBezTo>
                      <a:pt x="842" y="128"/>
                      <a:pt x="421" y="261"/>
                      <a:pt x="1" y="396"/>
                    </a:cubicBezTo>
                    <a:lnTo>
                      <a:pt x="102" y="710"/>
                    </a:lnTo>
                    <a:cubicBezTo>
                      <a:pt x="520" y="575"/>
                      <a:pt x="938" y="441"/>
                      <a:pt x="1358" y="317"/>
                    </a:cubicBezTo>
                    <a:lnTo>
                      <a:pt x="1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64"/>
              <p:cNvSpPr/>
              <p:nvPr/>
            </p:nvSpPr>
            <p:spPr>
              <a:xfrm>
                <a:off x="4369175" y="783338"/>
                <a:ext cx="33950" cy="18300"/>
              </a:xfrm>
              <a:custGeom>
                <a:rect b="b" l="l" r="r" t="t"/>
                <a:pathLst>
                  <a:path extrusionOk="0" h="732" w="1358">
                    <a:moveTo>
                      <a:pt x="1254" y="1"/>
                    </a:moveTo>
                    <a:lnTo>
                      <a:pt x="1" y="418"/>
                    </a:lnTo>
                    <a:lnTo>
                      <a:pt x="103" y="731"/>
                    </a:lnTo>
                    <a:lnTo>
                      <a:pt x="1358" y="316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64"/>
              <p:cNvSpPr/>
              <p:nvPr/>
            </p:nvSpPr>
            <p:spPr>
              <a:xfrm>
                <a:off x="4495375" y="746213"/>
                <a:ext cx="34075" cy="15850"/>
              </a:xfrm>
              <a:custGeom>
                <a:rect b="b" l="l" r="r" t="t"/>
                <a:pathLst>
                  <a:path extrusionOk="0" h="634" w="1363">
                    <a:moveTo>
                      <a:pt x="1292" y="1"/>
                    </a:moveTo>
                    <a:cubicBezTo>
                      <a:pt x="875" y="93"/>
                      <a:pt x="452" y="195"/>
                      <a:pt x="1" y="314"/>
                    </a:cubicBezTo>
                    <a:lnTo>
                      <a:pt x="86" y="633"/>
                    </a:lnTo>
                    <a:cubicBezTo>
                      <a:pt x="533" y="514"/>
                      <a:pt x="950" y="414"/>
                      <a:pt x="1363" y="323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64"/>
              <p:cNvSpPr/>
              <p:nvPr/>
            </p:nvSpPr>
            <p:spPr>
              <a:xfrm>
                <a:off x="4242425" y="821813"/>
                <a:ext cx="34075" cy="15225"/>
              </a:xfrm>
              <a:custGeom>
                <a:rect b="b" l="l" r="r" t="t"/>
                <a:pathLst>
                  <a:path extrusionOk="0" h="609" w="1363">
                    <a:moveTo>
                      <a:pt x="1285" y="1"/>
                    </a:moveTo>
                    <a:cubicBezTo>
                      <a:pt x="861" y="104"/>
                      <a:pt x="428" y="198"/>
                      <a:pt x="1" y="283"/>
                    </a:cubicBezTo>
                    <a:lnTo>
                      <a:pt x="65" y="608"/>
                    </a:lnTo>
                    <a:cubicBezTo>
                      <a:pt x="497" y="523"/>
                      <a:pt x="936" y="425"/>
                      <a:pt x="1363" y="323"/>
                    </a:cubicBez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64"/>
              <p:cNvSpPr/>
              <p:nvPr/>
            </p:nvSpPr>
            <p:spPr>
              <a:xfrm>
                <a:off x="4177500" y="834563"/>
                <a:ext cx="33850" cy="12425"/>
              </a:xfrm>
              <a:custGeom>
                <a:rect b="b" l="l" r="r" t="t"/>
                <a:pathLst>
                  <a:path extrusionOk="0" h="497" w="1354">
                    <a:moveTo>
                      <a:pt x="1304" y="0"/>
                    </a:moveTo>
                    <a:cubicBezTo>
                      <a:pt x="873" y="64"/>
                      <a:pt x="435" y="121"/>
                      <a:pt x="1" y="169"/>
                    </a:cubicBezTo>
                    <a:lnTo>
                      <a:pt x="36" y="497"/>
                    </a:lnTo>
                    <a:cubicBezTo>
                      <a:pt x="476" y="448"/>
                      <a:pt x="919" y="392"/>
                      <a:pt x="1354" y="326"/>
                    </a:cubicBez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64"/>
              <p:cNvSpPr/>
              <p:nvPr/>
            </p:nvSpPr>
            <p:spPr>
              <a:xfrm>
                <a:off x="4970850" y="901513"/>
                <a:ext cx="27675" cy="30525"/>
              </a:xfrm>
              <a:custGeom>
                <a:rect b="b" l="l" r="r" t="t"/>
                <a:pathLst>
                  <a:path extrusionOk="0" h="1221" w="1107">
                    <a:moveTo>
                      <a:pt x="247" y="0"/>
                    </a:moveTo>
                    <a:lnTo>
                      <a:pt x="1" y="220"/>
                    </a:lnTo>
                    <a:cubicBezTo>
                      <a:pt x="290" y="542"/>
                      <a:pt x="575" y="880"/>
                      <a:pt x="849" y="1220"/>
                    </a:cubicBezTo>
                    <a:lnTo>
                      <a:pt x="1107" y="1014"/>
                    </a:lnTo>
                    <a:cubicBezTo>
                      <a:pt x="830" y="667"/>
                      <a:pt x="540" y="326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64"/>
              <p:cNvSpPr/>
              <p:nvPr/>
            </p:nvSpPr>
            <p:spPr>
              <a:xfrm>
                <a:off x="4306275" y="803888"/>
                <a:ext cx="34025" cy="17425"/>
              </a:xfrm>
              <a:custGeom>
                <a:rect b="b" l="l" r="r" t="t"/>
                <a:pathLst>
                  <a:path extrusionOk="0" h="697" w="1361">
                    <a:moveTo>
                      <a:pt x="1261" y="0"/>
                    </a:moveTo>
                    <a:cubicBezTo>
                      <a:pt x="841" y="134"/>
                      <a:pt x="420" y="261"/>
                      <a:pt x="0" y="380"/>
                    </a:cubicBezTo>
                    <a:lnTo>
                      <a:pt x="91" y="697"/>
                    </a:lnTo>
                    <a:cubicBezTo>
                      <a:pt x="515" y="576"/>
                      <a:pt x="938" y="448"/>
                      <a:pt x="1360" y="316"/>
                    </a:cubicBez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64"/>
              <p:cNvSpPr/>
              <p:nvPr/>
            </p:nvSpPr>
            <p:spPr>
              <a:xfrm>
                <a:off x="4111950" y="841513"/>
                <a:ext cx="33350" cy="9625"/>
              </a:xfrm>
              <a:custGeom>
                <a:rect b="b" l="l" r="r" t="t"/>
                <a:pathLst>
                  <a:path extrusionOk="0" h="385" w="1334">
                    <a:moveTo>
                      <a:pt x="1312" y="0"/>
                    </a:moveTo>
                    <a:cubicBezTo>
                      <a:pt x="878" y="29"/>
                      <a:pt x="435" y="47"/>
                      <a:pt x="0" y="55"/>
                    </a:cubicBezTo>
                    <a:lnTo>
                      <a:pt x="7" y="385"/>
                    </a:lnTo>
                    <a:cubicBezTo>
                      <a:pt x="447" y="376"/>
                      <a:pt x="894" y="359"/>
                      <a:pt x="1333" y="331"/>
                    </a:cubicBez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64"/>
              <p:cNvSpPr/>
              <p:nvPr/>
            </p:nvSpPr>
            <p:spPr>
              <a:xfrm>
                <a:off x="4872375" y="814188"/>
                <a:ext cx="31650" cy="26025"/>
              </a:xfrm>
              <a:custGeom>
                <a:rect b="b" l="l" r="r" t="t"/>
                <a:pathLst>
                  <a:path extrusionOk="0" h="1041" w="1266">
                    <a:moveTo>
                      <a:pt x="185" y="1"/>
                    </a:moveTo>
                    <a:lnTo>
                      <a:pt x="1" y="275"/>
                    </a:lnTo>
                    <a:cubicBezTo>
                      <a:pt x="358" y="516"/>
                      <a:pt x="717" y="773"/>
                      <a:pt x="1064" y="1041"/>
                    </a:cubicBezTo>
                    <a:lnTo>
                      <a:pt x="1266" y="778"/>
                    </a:lnTo>
                    <a:cubicBezTo>
                      <a:pt x="914" y="506"/>
                      <a:pt x="549" y="246"/>
                      <a:pt x="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64"/>
              <p:cNvSpPr/>
              <p:nvPr/>
            </p:nvSpPr>
            <p:spPr>
              <a:xfrm>
                <a:off x="4924325" y="854738"/>
                <a:ext cx="29850" cy="28525"/>
              </a:xfrm>
              <a:custGeom>
                <a:rect b="b" l="l" r="r" t="t"/>
                <a:pathLst>
                  <a:path extrusionOk="0" h="1141" w="1194">
                    <a:moveTo>
                      <a:pt x="219" y="0"/>
                    </a:moveTo>
                    <a:lnTo>
                      <a:pt x="1" y="248"/>
                    </a:lnTo>
                    <a:cubicBezTo>
                      <a:pt x="328" y="534"/>
                      <a:pt x="652" y="833"/>
                      <a:pt x="961" y="1141"/>
                    </a:cubicBezTo>
                    <a:lnTo>
                      <a:pt x="1194" y="907"/>
                    </a:lnTo>
                    <a:cubicBezTo>
                      <a:pt x="880" y="596"/>
                      <a:pt x="550" y="291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64"/>
              <p:cNvSpPr/>
              <p:nvPr/>
            </p:nvSpPr>
            <p:spPr>
              <a:xfrm>
                <a:off x="4815775" y="780788"/>
                <a:ext cx="33000" cy="22950"/>
              </a:xfrm>
              <a:custGeom>
                <a:rect b="b" l="l" r="r" t="t"/>
                <a:pathLst>
                  <a:path extrusionOk="0" h="918" w="1320">
                    <a:moveTo>
                      <a:pt x="145" y="1"/>
                    </a:moveTo>
                    <a:lnTo>
                      <a:pt x="1" y="297"/>
                    </a:lnTo>
                    <a:cubicBezTo>
                      <a:pt x="386" y="489"/>
                      <a:pt x="775" y="696"/>
                      <a:pt x="1154" y="917"/>
                    </a:cubicBezTo>
                    <a:lnTo>
                      <a:pt x="1320" y="632"/>
                    </a:lnTo>
                    <a:cubicBezTo>
                      <a:pt x="933" y="406"/>
                      <a:pt x="540" y="195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64"/>
              <p:cNvSpPr/>
              <p:nvPr/>
            </p:nvSpPr>
            <p:spPr>
              <a:xfrm>
                <a:off x="4626675" y="734338"/>
                <a:ext cx="33350" cy="9500"/>
              </a:xfrm>
              <a:custGeom>
                <a:rect b="b" l="l" r="r" t="t"/>
                <a:pathLst>
                  <a:path extrusionOk="0" h="380" w="1334">
                    <a:moveTo>
                      <a:pt x="98" y="1"/>
                    </a:moveTo>
                    <a:lnTo>
                      <a:pt x="0" y="2"/>
                    </a:lnTo>
                    <a:lnTo>
                      <a:pt x="1" y="332"/>
                    </a:lnTo>
                    <a:lnTo>
                      <a:pt x="98" y="332"/>
                    </a:lnTo>
                    <a:cubicBezTo>
                      <a:pt x="498" y="332"/>
                      <a:pt x="905" y="348"/>
                      <a:pt x="1306" y="379"/>
                    </a:cubicBezTo>
                    <a:lnTo>
                      <a:pt x="1333" y="50"/>
                    </a:lnTo>
                    <a:cubicBezTo>
                      <a:pt x="922" y="18"/>
                      <a:pt x="505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64"/>
              <p:cNvSpPr/>
              <p:nvPr/>
            </p:nvSpPr>
            <p:spPr>
              <a:xfrm>
                <a:off x="4560325" y="735938"/>
                <a:ext cx="33775" cy="12300"/>
              </a:xfrm>
              <a:custGeom>
                <a:rect b="b" l="l" r="r" t="t"/>
                <a:pathLst>
                  <a:path extrusionOk="0" h="492" w="1351">
                    <a:moveTo>
                      <a:pt x="1322" y="0"/>
                    </a:moveTo>
                    <a:cubicBezTo>
                      <a:pt x="894" y="39"/>
                      <a:pt x="448" y="94"/>
                      <a:pt x="0" y="165"/>
                    </a:cubicBezTo>
                    <a:lnTo>
                      <a:pt x="51" y="491"/>
                    </a:lnTo>
                    <a:cubicBezTo>
                      <a:pt x="492" y="422"/>
                      <a:pt x="929" y="368"/>
                      <a:pt x="1350" y="329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64"/>
              <p:cNvSpPr/>
              <p:nvPr/>
            </p:nvSpPr>
            <p:spPr>
              <a:xfrm>
                <a:off x="4755200" y="755588"/>
                <a:ext cx="33875" cy="19175"/>
              </a:xfrm>
              <a:custGeom>
                <a:rect b="b" l="l" r="r" t="t"/>
                <a:pathLst>
                  <a:path extrusionOk="0" h="767" w="1355">
                    <a:moveTo>
                      <a:pt x="104" y="0"/>
                    </a:moveTo>
                    <a:lnTo>
                      <a:pt x="1" y="312"/>
                    </a:lnTo>
                    <a:cubicBezTo>
                      <a:pt x="411" y="447"/>
                      <a:pt x="824" y="599"/>
                      <a:pt x="1228" y="766"/>
                    </a:cubicBezTo>
                    <a:lnTo>
                      <a:pt x="1354" y="461"/>
                    </a:lnTo>
                    <a:cubicBezTo>
                      <a:pt x="943" y="292"/>
                      <a:pt x="520" y="136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64"/>
              <p:cNvSpPr/>
              <p:nvPr/>
            </p:nvSpPr>
            <p:spPr>
              <a:xfrm>
                <a:off x="4691775" y="739613"/>
                <a:ext cx="34000" cy="14750"/>
              </a:xfrm>
              <a:custGeom>
                <a:rect b="b" l="l" r="r" t="t"/>
                <a:pathLst>
                  <a:path extrusionOk="0" h="590" w="1360">
                    <a:moveTo>
                      <a:pt x="51" y="1"/>
                    </a:moveTo>
                    <a:lnTo>
                      <a:pt x="0" y="327"/>
                    </a:lnTo>
                    <a:cubicBezTo>
                      <a:pt x="426" y="395"/>
                      <a:pt x="857" y="485"/>
                      <a:pt x="1281" y="590"/>
                    </a:cubicBezTo>
                    <a:lnTo>
                      <a:pt x="1359" y="268"/>
                    </a:lnTo>
                    <a:cubicBezTo>
                      <a:pt x="927" y="161"/>
                      <a:pt x="487" y="72"/>
                      <a:pt x="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4"/>
              <p:cNvSpPr/>
              <p:nvPr/>
            </p:nvSpPr>
            <p:spPr>
              <a:xfrm>
                <a:off x="4045775" y="841438"/>
                <a:ext cx="33350" cy="9725"/>
              </a:xfrm>
              <a:custGeom>
                <a:rect b="b" l="l" r="r" t="t"/>
                <a:pathLst>
                  <a:path extrusionOk="0" h="389" w="1334">
                    <a:moveTo>
                      <a:pt x="21" y="0"/>
                    </a:moveTo>
                    <a:lnTo>
                      <a:pt x="0" y="328"/>
                    </a:lnTo>
                    <a:cubicBezTo>
                      <a:pt x="441" y="356"/>
                      <a:pt x="888" y="378"/>
                      <a:pt x="1326" y="389"/>
                    </a:cubicBezTo>
                    <a:lnTo>
                      <a:pt x="1334" y="58"/>
                    </a:lnTo>
                    <a:cubicBezTo>
                      <a:pt x="899" y="49"/>
                      <a:pt x="457" y="29"/>
                      <a:pt x="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64"/>
              <p:cNvSpPr/>
              <p:nvPr/>
            </p:nvSpPr>
            <p:spPr>
              <a:xfrm>
                <a:off x="5419225" y="1764363"/>
                <a:ext cx="25250" cy="31975"/>
              </a:xfrm>
              <a:custGeom>
                <a:rect b="b" l="l" r="r" t="t"/>
                <a:pathLst>
                  <a:path extrusionOk="0" h="1279" w="1010">
                    <a:moveTo>
                      <a:pt x="752" y="0"/>
                    </a:moveTo>
                    <a:cubicBezTo>
                      <a:pt x="476" y="346"/>
                      <a:pt x="222" y="722"/>
                      <a:pt x="1" y="1118"/>
                    </a:cubicBezTo>
                    <a:lnTo>
                      <a:pt x="289" y="1278"/>
                    </a:lnTo>
                    <a:cubicBezTo>
                      <a:pt x="501" y="900"/>
                      <a:pt x="744" y="539"/>
                      <a:pt x="1009" y="207"/>
                    </a:cubicBezTo>
                    <a:lnTo>
                      <a:pt x="7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64"/>
              <p:cNvSpPr/>
              <p:nvPr/>
            </p:nvSpPr>
            <p:spPr>
              <a:xfrm>
                <a:off x="5420825" y="1833013"/>
                <a:ext cx="32400" cy="24375"/>
              </a:xfrm>
              <a:custGeom>
                <a:rect b="b" l="l" r="r" t="t"/>
                <a:pathLst>
                  <a:path extrusionOk="0" h="975" w="1296">
                    <a:moveTo>
                      <a:pt x="189" y="0"/>
                    </a:moveTo>
                    <a:lnTo>
                      <a:pt x="0" y="270"/>
                    </a:lnTo>
                    <a:cubicBezTo>
                      <a:pt x="382" y="538"/>
                      <a:pt x="765" y="776"/>
                      <a:pt x="1141" y="975"/>
                    </a:cubicBezTo>
                    <a:lnTo>
                      <a:pt x="1296" y="684"/>
                    </a:lnTo>
                    <a:cubicBezTo>
                      <a:pt x="931" y="490"/>
                      <a:pt x="559" y="26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64"/>
              <p:cNvSpPr/>
              <p:nvPr/>
            </p:nvSpPr>
            <p:spPr>
              <a:xfrm>
                <a:off x="5520225" y="1702488"/>
                <a:ext cx="33775" cy="13025"/>
              </a:xfrm>
              <a:custGeom>
                <a:rect b="b" l="l" r="r" t="t"/>
                <a:pathLst>
                  <a:path extrusionOk="0" h="521" w="1351">
                    <a:moveTo>
                      <a:pt x="1344" y="0"/>
                    </a:moveTo>
                    <a:cubicBezTo>
                      <a:pt x="903" y="9"/>
                      <a:pt x="450" y="78"/>
                      <a:pt x="0" y="204"/>
                    </a:cubicBezTo>
                    <a:lnTo>
                      <a:pt x="88" y="521"/>
                    </a:lnTo>
                    <a:cubicBezTo>
                      <a:pt x="514" y="403"/>
                      <a:pt x="938" y="336"/>
                      <a:pt x="1351" y="331"/>
                    </a:cubicBezTo>
                    <a:lnTo>
                      <a:pt x="13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4"/>
              <p:cNvSpPr/>
              <p:nvPr/>
            </p:nvSpPr>
            <p:spPr>
              <a:xfrm>
                <a:off x="5545975" y="1860288"/>
                <a:ext cx="33750" cy="17975"/>
              </a:xfrm>
              <a:custGeom>
                <a:rect b="b" l="l" r="r" t="t"/>
                <a:pathLst>
                  <a:path extrusionOk="0" h="719" w="1350">
                    <a:moveTo>
                      <a:pt x="1195" y="0"/>
                    </a:moveTo>
                    <a:cubicBezTo>
                      <a:pt x="807" y="205"/>
                      <a:pt x="404" y="335"/>
                      <a:pt x="0" y="390"/>
                    </a:cubicBezTo>
                    <a:lnTo>
                      <a:pt x="46" y="718"/>
                    </a:lnTo>
                    <a:cubicBezTo>
                      <a:pt x="488" y="658"/>
                      <a:pt x="928" y="514"/>
                      <a:pt x="1349" y="292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64"/>
              <p:cNvSpPr/>
              <p:nvPr/>
            </p:nvSpPr>
            <p:spPr>
              <a:xfrm>
                <a:off x="5395150" y="1822763"/>
                <a:ext cx="17550" cy="34000"/>
              </a:xfrm>
              <a:custGeom>
                <a:rect b="b" l="l" r="r" t="t"/>
                <a:pathLst>
                  <a:path extrusionOk="0" h="1360" w="702">
                    <a:moveTo>
                      <a:pt x="393" y="1"/>
                    </a:moveTo>
                    <a:cubicBezTo>
                      <a:pt x="237" y="412"/>
                      <a:pt x="104" y="845"/>
                      <a:pt x="1" y="1284"/>
                    </a:cubicBezTo>
                    <a:lnTo>
                      <a:pt x="324" y="1359"/>
                    </a:lnTo>
                    <a:cubicBezTo>
                      <a:pt x="423" y="932"/>
                      <a:pt x="551" y="515"/>
                      <a:pt x="701" y="118"/>
                    </a:cubicBez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64"/>
              <p:cNvSpPr/>
              <p:nvPr/>
            </p:nvSpPr>
            <p:spPr>
              <a:xfrm>
                <a:off x="5628850" y="1753413"/>
                <a:ext cx="11475" cy="34550"/>
              </a:xfrm>
              <a:custGeom>
                <a:rect b="b" l="l" r="r" t="t"/>
                <a:pathLst>
                  <a:path extrusionOk="0" h="1382" w="459">
                    <a:moveTo>
                      <a:pt x="312" y="0"/>
                    </a:moveTo>
                    <a:lnTo>
                      <a:pt x="0" y="106"/>
                    </a:lnTo>
                    <a:cubicBezTo>
                      <a:pt x="85" y="360"/>
                      <a:pt x="129" y="628"/>
                      <a:pt x="128" y="906"/>
                    </a:cubicBezTo>
                    <a:cubicBezTo>
                      <a:pt x="126" y="1045"/>
                      <a:pt x="116" y="1189"/>
                      <a:pt x="95" y="1333"/>
                    </a:cubicBezTo>
                    <a:lnTo>
                      <a:pt x="421" y="1382"/>
                    </a:lnTo>
                    <a:cubicBezTo>
                      <a:pt x="446" y="1220"/>
                      <a:pt x="458" y="1061"/>
                      <a:pt x="458" y="905"/>
                    </a:cubicBezTo>
                    <a:cubicBezTo>
                      <a:pt x="458" y="592"/>
                      <a:pt x="410" y="288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64"/>
              <p:cNvSpPr/>
              <p:nvPr/>
            </p:nvSpPr>
            <p:spPr>
              <a:xfrm>
                <a:off x="5585200" y="1707088"/>
                <a:ext cx="32450" cy="23300"/>
              </a:xfrm>
              <a:custGeom>
                <a:rect b="b" l="l" r="r" t="t"/>
                <a:pathLst>
                  <a:path extrusionOk="0" h="932" w="1298">
                    <a:moveTo>
                      <a:pt x="101" y="1"/>
                    </a:moveTo>
                    <a:lnTo>
                      <a:pt x="0" y="314"/>
                    </a:lnTo>
                    <a:cubicBezTo>
                      <a:pt x="416" y="447"/>
                      <a:pt x="776" y="654"/>
                      <a:pt x="1072" y="931"/>
                    </a:cubicBezTo>
                    <a:lnTo>
                      <a:pt x="1298" y="693"/>
                    </a:lnTo>
                    <a:cubicBezTo>
                      <a:pt x="966" y="382"/>
                      <a:pt x="562" y="149"/>
                      <a:pt x="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64"/>
              <p:cNvSpPr/>
              <p:nvPr/>
            </p:nvSpPr>
            <p:spPr>
              <a:xfrm>
                <a:off x="3790625" y="774663"/>
                <a:ext cx="33150" cy="22575"/>
              </a:xfrm>
              <a:custGeom>
                <a:rect b="b" l="l" r="r" t="t"/>
                <a:pathLst>
                  <a:path extrusionOk="0" h="903" w="1326">
                    <a:moveTo>
                      <a:pt x="163" y="0"/>
                    </a:moveTo>
                    <a:lnTo>
                      <a:pt x="0" y="288"/>
                    </a:lnTo>
                    <a:cubicBezTo>
                      <a:pt x="382" y="507"/>
                      <a:pt x="780" y="714"/>
                      <a:pt x="1185" y="902"/>
                    </a:cubicBezTo>
                    <a:lnTo>
                      <a:pt x="1325" y="603"/>
                    </a:lnTo>
                    <a:cubicBezTo>
                      <a:pt x="928" y="417"/>
                      <a:pt x="538" y="215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4"/>
              <p:cNvSpPr/>
              <p:nvPr/>
            </p:nvSpPr>
            <p:spPr>
              <a:xfrm>
                <a:off x="3850975" y="802463"/>
                <a:ext cx="34000" cy="18250"/>
              </a:xfrm>
              <a:custGeom>
                <a:rect b="b" l="l" r="r" t="t"/>
                <a:pathLst>
                  <a:path extrusionOk="0" h="730" w="1360">
                    <a:moveTo>
                      <a:pt x="117" y="0"/>
                    </a:moveTo>
                    <a:lnTo>
                      <a:pt x="1" y="310"/>
                    </a:lnTo>
                    <a:cubicBezTo>
                      <a:pt x="334" y="434"/>
                      <a:pt x="674" y="551"/>
                      <a:pt x="1012" y="653"/>
                    </a:cubicBezTo>
                    <a:lnTo>
                      <a:pt x="1267" y="730"/>
                    </a:lnTo>
                    <a:lnTo>
                      <a:pt x="1359" y="412"/>
                    </a:lnTo>
                    <a:lnTo>
                      <a:pt x="1107" y="338"/>
                    </a:lnTo>
                    <a:cubicBezTo>
                      <a:pt x="776" y="236"/>
                      <a:pt x="443" y="122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64"/>
              <p:cNvSpPr/>
              <p:nvPr/>
            </p:nvSpPr>
            <p:spPr>
              <a:xfrm>
                <a:off x="3658175" y="572788"/>
                <a:ext cx="10350" cy="27175"/>
              </a:xfrm>
              <a:custGeom>
                <a:rect b="b" l="l" r="r" t="t"/>
                <a:pathLst>
                  <a:path extrusionOk="0" h="1087" w="414">
                    <a:moveTo>
                      <a:pt x="87" y="0"/>
                    </a:moveTo>
                    <a:cubicBezTo>
                      <a:pt x="30" y="340"/>
                      <a:pt x="0" y="685"/>
                      <a:pt x="0" y="1024"/>
                    </a:cubicBezTo>
                    <a:lnTo>
                      <a:pt x="0" y="1087"/>
                    </a:lnTo>
                    <a:lnTo>
                      <a:pt x="329" y="1081"/>
                    </a:lnTo>
                    <a:lnTo>
                      <a:pt x="332" y="1024"/>
                    </a:lnTo>
                    <a:cubicBezTo>
                      <a:pt x="332" y="704"/>
                      <a:pt x="361" y="377"/>
                      <a:pt x="413" y="5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64"/>
              <p:cNvSpPr/>
              <p:nvPr/>
            </p:nvSpPr>
            <p:spPr>
              <a:xfrm>
                <a:off x="3979775" y="834163"/>
                <a:ext cx="33775" cy="12500"/>
              </a:xfrm>
              <a:custGeom>
                <a:rect b="b" l="l" r="r" t="t"/>
                <a:pathLst>
                  <a:path extrusionOk="0" h="500" w="1351">
                    <a:moveTo>
                      <a:pt x="50" y="1"/>
                    </a:moveTo>
                    <a:lnTo>
                      <a:pt x="0" y="327"/>
                    </a:lnTo>
                    <a:cubicBezTo>
                      <a:pt x="433" y="393"/>
                      <a:pt x="876" y="453"/>
                      <a:pt x="1315" y="500"/>
                    </a:cubicBezTo>
                    <a:lnTo>
                      <a:pt x="1351" y="172"/>
                    </a:lnTo>
                    <a:cubicBezTo>
                      <a:pt x="917" y="124"/>
                      <a:pt x="477" y="66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64"/>
              <p:cNvSpPr/>
              <p:nvPr/>
            </p:nvSpPr>
            <p:spPr>
              <a:xfrm>
                <a:off x="3914700" y="821288"/>
                <a:ext cx="34000" cy="15275"/>
              </a:xfrm>
              <a:custGeom>
                <a:rect b="b" l="l" r="r" t="t"/>
                <a:pathLst>
                  <a:path extrusionOk="0" h="611" w="1360">
                    <a:moveTo>
                      <a:pt x="79" y="1"/>
                    </a:moveTo>
                    <a:lnTo>
                      <a:pt x="1" y="323"/>
                    </a:lnTo>
                    <a:cubicBezTo>
                      <a:pt x="429" y="429"/>
                      <a:pt x="866" y="524"/>
                      <a:pt x="1296" y="611"/>
                    </a:cubicBezTo>
                    <a:lnTo>
                      <a:pt x="1359" y="287"/>
                    </a:lnTo>
                    <a:cubicBezTo>
                      <a:pt x="934" y="201"/>
                      <a:pt x="504" y="106"/>
                      <a:pt x="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4"/>
              <p:cNvSpPr/>
              <p:nvPr/>
            </p:nvSpPr>
            <p:spPr>
              <a:xfrm>
                <a:off x="3662325" y="631563"/>
                <a:ext cx="18750" cy="33825"/>
              </a:xfrm>
              <a:custGeom>
                <a:rect b="b" l="l" r="r" t="t"/>
                <a:pathLst>
                  <a:path extrusionOk="0" h="1353" w="750">
                    <a:moveTo>
                      <a:pt x="324" y="1"/>
                    </a:moveTo>
                    <a:lnTo>
                      <a:pt x="0" y="77"/>
                    </a:lnTo>
                    <a:cubicBezTo>
                      <a:pt x="102" y="504"/>
                      <a:pt x="253" y="934"/>
                      <a:pt x="450" y="1353"/>
                    </a:cubicBezTo>
                    <a:lnTo>
                      <a:pt x="749" y="1212"/>
                    </a:lnTo>
                    <a:cubicBezTo>
                      <a:pt x="563" y="815"/>
                      <a:pt x="419" y="408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64"/>
              <p:cNvSpPr/>
              <p:nvPr/>
            </p:nvSpPr>
            <p:spPr>
              <a:xfrm>
                <a:off x="3690450" y="689788"/>
                <a:ext cx="27175" cy="30825"/>
              </a:xfrm>
              <a:custGeom>
                <a:rect b="b" l="l" r="r" t="t"/>
                <a:pathLst>
                  <a:path extrusionOk="0" h="1233" w="1087">
                    <a:moveTo>
                      <a:pt x="270" y="1"/>
                    </a:moveTo>
                    <a:lnTo>
                      <a:pt x="0" y="190"/>
                    </a:lnTo>
                    <a:cubicBezTo>
                      <a:pt x="248" y="544"/>
                      <a:pt x="532" y="896"/>
                      <a:pt x="846" y="1232"/>
                    </a:cubicBezTo>
                    <a:lnTo>
                      <a:pt x="1087" y="1008"/>
                    </a:lnTo>
                    <a:cubicBezTo>
                      <a:pt x="783" y="680"/>
                      <a:pt x="509" y="343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64"/>
              <p:cNvSpPr/>
              <p:nvPr/>
            </p:nvSpPr>
            <p:spPr>
              <a:xfrm>
                <a:off x="3735825" y="737388"/>
                <a:ext cx="31250" cy="26650"/>
              </a:xfrm>
              <a:custGeom>
                <a:rect b="b" l="l" r="r" t="t"/>
                <a:pathLst>
                  <a:path extrusionOk="0" h="1066" w="1250">
                    <a:moveTo>
                      <a:pt x="214" y="1"/>
                    </a:moveTo>
                    <a:lnTo>
                      <a:pt x="1" y="253"/>
                    </a:lnTo>
                    <a:cubicBezTo>
                      <a:pt x="333" y="534"/>
                      <a:pt x="689" y="809"/>
                      <a:pt x="1060" y="1066"/>
                    </a:cubicBezTo>
                    <a:lnTo>
                      <a:pt x="1249" y="795"/>
                    </a:lnTo>
                    <a:cubicBezTo>
                      <a:pt x="886" y="544"/>
                      <a:pt x="538" y="276"/>
                      <a:pt x="2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64"/>
              <p:cNvSpPr/>
              <p:nvPr/>
            </p:nvSpPr>
            <p:spPr>
              <a:xfrm>
                <a:off x="5165825" y="1386263"/>
                <a:ext cx="14725" cy="34000"/>
              </a:xfrm>
              <a:custGeom>
                <a:rect b="b" l="l" r="r" t="t"/>
                <a:pathLst>
                  <a:path extrusionOk="0" h="1360" w="589">
                    <a:moveTo>
                      <a:pt x="325" y="1"/>
                    </a:moveTo>
                    <a:lnTo>
                      <a:pt x="0" y="64"/>
                    </a:lnTo>
                    <a:cubicBezTo>
                      <a:pt x="85" y="497"/>
                      <a:pt x="173" y="930"/>
                      <a:pt x="266" y="1360"/>
                    </a:cubicBezTo>
                    <a:lnTo>
                      <a:pt x="589" y="1291"/>
                    </a:lnTo>
                    <a:cubicBezTo>
                      <a:pt x="498" y="862"/>
                      <a:pt x="410" y="430"/>
                      <a:pt x="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64"/>
              <p:cNvSpPr/>
              <p:nvPr/>
            </p:nvSpPr>
            <p:spPr>
              <a:xfrm>
                <a:off x="5480175" y="1862988"/>
                <a:ext cx="33950" cy="15400"/>
              </a:xfrm>
              <a:custGeom>
                <a:rect b="b" l="l" r="r" t="t"/>
                <a:pathLst>
                  <a:path extrusionOk="0" h="616" w="1358">
                    <a:moveTo>
                      <a:pt x="106" y="0"/>
                    </a:moveTo>
                    <a:lnTo>
                      <a:pt x="1" y="315"/>
                    </a:lnTo>
                    <a:cubicBezTo>
                      <a:pt x="442" y="463"/>
                      <a:pt x="888" y="566"/>
                      <a:pt x="1320" y="616"/>
                    </a:cubicBezTo>
                    <a:lnTo>
                      <a:pt x="1357" y="288"/>
                    </a:lnTo>
                    <a:cubicBezTo>
                      <a:pt x="947" y="240"/>
                      <a:pt x="526" y="143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64"/>
              <p:cNvSpPr/>
              <p:nvPr/>
            </p:nvSpPr>
            <p:spPr>
              <a:xfrm>
                <a:off x="5601500" y="1816338"/>
                <a:ext cx="26550" cy="31125"/>
              </a:xfrm>
              <a:custGeom>
                <a:rect b="b" l="l" r="r" t="t"/>
                <a:pathLst>
                  <a:path extrusionOk="0" h="1245" w="1062">
                    <a:moveTo>
                      <a:pt x="772" y="1"/>
                    </a:moveTo>
                    <a:cubicBezTo>
                      <a:pt x="569" y="367"/>
                      <a:pt x="310" y="706"/>
                      <a:pt x="1" y="1008"/>
                    </a:cubicBezTo>
                    <a:lnTo>
                      <a:pt x="232" y="1245"/>
                    </a:lnTo>
                    <a:cubicBezTo>
                      <a:pt x="565" y="920"/>
                      <a:pt x="843" y="554"/>
                      <a:pt x="1062" y="161"/>
                    </a:cubicBez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64"/>
              <p:cNvSpPr/>
              <p:nvPr/>
            </p:nvSpPr>
            <p:spPr>
              <a:xfrm>
                <a:off x="5567325" y="2220888"/>
                <a:ext cx="31050" cy="26975"/>
              </a:xfrm>
              <a:custGeom>
                <a:rect b="b" l="l" r="r" t="t"/>
                <a:pathLst>
                  <a:path extrusionOk="0" h="1079" w="1242">
                    <a:moveTo>
                      <a:pt x="209" y="1"/>
                    </a:moveTo>
                    <a:lnTo>
                      <a:pt x="0" y="257"/>
                    </a:lnTo>
                    <a:cubicBezTo>
                      <a:pt x="343" y="538"/>
                      <a:pt x="691" y="811"/>
                      <a:pt x="1041" y="1079"/>
                    </a:cubicBezTo>
                    <a:lnTo>
                      <a:pt x="1241" y="816"/>
                    </a:lnTo>
                    <a:cubicBezTo>
                      <a:pt x="894" y="550"/>
                      <a:pt x="549" y="279"/>
                      <a:pt x="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64"/>
              <p:cNvSpPr/>
              <p:nvPr/>
            </p:nvSpPr>
            <p:spPr>
              <a:xfrm>
                <a:off x="5405400" y="2017013"/>
                <a:ext cx="20450" cy="33650"/>
              </a:xfrm>
              <a:custGeom>
                <a:rect b="b" l="l" r="r" t="t"/>
                <a:pathLst>
                  <a:path extrusionOk="0" h="1346" w="818">
                    <a:moveTo>
                      <a:pt x="311" y="1"/>
                    </a:moveTo>
                    <a:lnTo>
                      <a:pt x="0" y="113"/>
                    </a:lnTo>
                    <a:cubicBezTo>
                      <a:pt x="73" y="314"/>
                      <a:pt x="149" y="513"/>
                      <a:pt x="233" y="709"/>
                    </a:cubicBezTo>
                    <a:cubicBezTo>
                      <a:pt x="324" y="923"/>
                      <a:pt x="419" y="1136"/>
                      <a:pt x="520" y="1346"/>
                    </a:cubicBezTo>
                    <a:lnTo>
                      <a:pt x="817" y="1201"/>
                    </a:lnTo>
                    <a:cubicBezTo>
                      <a:pt x="721" y="998"/>
                      <a:pt x="626" y="790"/>
                      <a:pt x="538" y="578"/>
                    </a:cubicBezTo>
                    <a:cubicBezTo>
                      <a:pt x="456" y="391"/>
                      <a:pt x="381" y="198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64"/>
              <p:cNvSpPr/>
              <p:nvPr/>
            </p:nvSpPr>
            <p:spPr>
              <a:xfrm>
                <a:off x="5434075" y="2075863"/>
                <a:ext cx="24900" cy="32175"/>
              </a:xfrm>
              <a:custGeom>
                <a:rect b="b" l="l" r="r" t="t"/>
                <a:pathLst>
                  <a:path extrusionOk="0" h="1287" w="996">
                    <a:moveTo>
                      <a:pt x="285" y="0"/>
                    </a:moveTo>
                    <a:lnTo>
                      <a:pt x="1" y="169"/>
                    </a:lnTo>
                    <a:cubicBezTo>
                      <a:pt x="224" y="543"/>
                      <a:pt x="468" y="919"/>
                      <a:pt x="726" y="1287"/>
                    </a:cubicBezTo>
                    <a:lnTo>
                      <a:pt x="995" y="1098"/>
                    </a:lnTo>
                    <a:cubicBezTo>
                      <a:pt x="741" y="738"/>
                      <a:pt x="503" y="369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64"/>
              <p:cNvSpPr/>
              <p:nvPr/>
            </p:nvSpPr>
            <p:spPr>
              <a:xfrm>
                <a:off x="5461275" y="1720363"/>
                <a:ext cx="31550" cy="25900"/>
              </a:xfrm>
              <a:custGeom>
                <a:rect b="b" l="l" r="r" t="t"/>
                <a:pathLst>
                  <a:path extrusionOk="0" h="1036" w="1262">
                    <a:moveTo>
                      <a:pt x="1103" y="0"/>
                    </a:moveTo>
                    <a:cubicBezTo>
                      <a:pt x="906" y="108"/>
                      <a:pt x="717" y="228"/>
                      <a:pt x="543" y="355"/>
                    </a:cubicBezTo>
                    <a:cubicBezTo>
                      <a:pt x="356" y="489"/>
                      <a:pt x="174" y="634"/>
                      <a:pt x="1" y="787"/>
                    </a:cubicBezTo>
                    <a:lnTo>
                      <a:pt x="219" y="1035"/>
                    </a:lnTo>
                    <a:cubicBezTo>
                      <a:pt x="384" y="889"/>
                      <a:pt x="558" y="752"/>
                      <a:pt x="737" y="621"/>
                    </a:cubicBezTo>
                    <a:cubicBezTo>
                      <a:pt x="900" y="504"/>
                      <a:pt x="1078" y="392"/>
                      <a:pt x="1262" y="289"/>
                    </a:cubicBezTo>
                    <a:lnTo>
                      <a:pt x="11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64"/>
              <p:cNvSpPr/>
              <p:nvPr/>
            </p:nvSpPr>
            <p:spPr>
              <a:xfrm>
                <a:off x="5472375" y="2129288"/>
                <a:ext cx="27950" cy="30350"/>
              </a:xfrm>
              <a:custGeom>
                <a:rect b="b" l="l" r="r" t="t"/>
                <a:pathLst>
                  <a:path extrusionOk="0" h="1214" w="1118">
                    <a:moveTo>
                      <a:pt x="256" y="1"/>
                    </a:moveTo>
                    <a:lnTo>
                      <a:pt x="1" y="211"/>
                    </a:lnTo>
                    <a:cubicBezTo>
                      <a:pt x="273" y="544"/>
                      <a:pt x="568" y="880"/>
                      <a:pt x="876" y="1214"/>
                    </a:cubicBezTo>
                    <a:lnTo>
                      <a:pt x="1117" y="989"/>
                    </a:lnTo>
                    <a:cubicBezTo>
                      <a:pt x="815" y="660"/>
                      <a:pt x="524" y="330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64"/>
              <p:cNvSpPr/>
              <p:nvPr/>
            </p:nvSpPr>
            <p:spPr>
              <a:xfrm>
                <a:off x="5517600" y="2177413"/>
                <a:ext cx="29875" cy="28475"/>
              </a:xfrm>
              <a:custGeom>
                <a:rect b="b" l="l" r="r" t="t"/>
                <a:pathLst>
                  <a:path extrusionOk="0" h="1139" w="1195">
                    <a:moveTo>
                      <a:pt x="229" y="1"/>
                    </a:moveTo>
                    <a:lnTo>
                      <a:pt x="0" y="238"/>
                    </a:lnTo>
                    <a:cubicBezTo>
                      <a:pt x="311" y="537"/>
                      <a:pt x="639" y="840"/>
                      <a:pt x="978" y="1138"/>
                    </a:cubicBezTo>
                    <a:lnTo>
                      <a:pt x="1195" y="890"/>
                    </a:lnTo>
                    <a:cubicBezTo>
                      <a:pt x="860" y="596"/>
                      <a:pt x="535" y="296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64"/>
              <p:cNvSpPr/>
              <p:nvPr/>
            </p:nvSpPr>
            <p:spPr>
              <a:xfrm>
                <a:off x="5852075" y="2386363"/>
                <a:ext cx="34025" cy="16900"/>
              </a:xfrm>
              <a:custGeom>
                <a:rect b="b" l="l" r="r" t="t"/>
                <a:pathLst>
                  <a:path extrusionOk="0" h="676" w="1361">
                    <a:moveTo>
                      <a:pt x="101" y="0"/>
                    </a:moveTo>
                    <a:lnTo>
                      <a:pt x="0" y="314"/>
                    </a:lnTo>
                    <a:cubicBezTo>
                      <a:pt x="430" y="451"/>
                      <a:pt x="863" y="573"/>
                      <a:pt x="1283" y="675"/>
                    </a:cubicBezTo>
                    <a:lnTo>
                      <a:pt x="1361" y="355"/>
                    </a:lnTo>
                    <a:cubicBezTo>
                      <a:pt x="948" y="254"/>
                      <a:pt x="524" y="135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64"/>
              <p:cNvSpPr/>
              <p:nvPr/>
            </p:nvSpPr>
            <p:spPr>
              <a:xfrm>
                <a:off x="5916750" y="2401663"/>
                <a:ext cx="33750" cy="12125"/>
              </a:xfrm>
              <a:custGeom>
                <a:rect b="b" l="l" r="r" t="t"/>
                <a:pathLst>
                  <a:path extrusionOk="0" h="485" w="1350">
                    <a:moveTo>
                      <a:pt x="53" y="1"/>
                    </a:moveTo>
                    <a:lnTo>
                      <a:pt x="1" y="329"/>
                    </a:lnTo>
                    <a:cubicBezTo>
                      <a:pt x="442" y="401"/>
                      <a:pt x="887" y="452"/>
                      <a:pt x="1327" y="485"/>
                    </a:cubicBezTo>
                    <a:lnTo>
                      <a:pt x="1350" y="154"/>
                    </a:lnTo>
                    <a:cubicBezTo>
                      <a:pt x="921" y="123"/>
                      <a:pt x="484" y="71"/>
                      <a:pt x="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64"/>
              <p:cNvSpPr/>
              <p:nvPr/>
            </p:nvSpPr>
            <p:spPr>
              <a:xfrm>
                <a:off x="5983100" y="2404113"/>
                <a:ext cx="33550" cy="10575"/>
              </a:xfrm>
              <a:custGeom>
                <a:rect b="b" l="l" r="r" t="t"/>
                <a:pathLst>
                  <a:path extrusionOk="0" h="423" w="1342">
                    <a:moveTo>
                      <a:pt x="1303" y="1"/>
                    </a:moveTo>
                    <a:cubicBezTo>
                      <a:pt x="876" y="53"/>
                      <a:pt x="438" y="83"/>
                      <a:pt x="1" y="92"/>
                    </a:cubicBezTo>
                    <a:lnTo>
                      <a:pt x="8" y="422"/>
                    </a:lnTo>
                    <a:cubicBezTo>
                      <a:pt x="455" y="412"/>
                      <a:pt x="904" y="381"/>
                      <a:pt x="1341" y="330"/>
                    </a:cubicBez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64"/>
              <p:cNvSpPr/>
              <p:nvPr/>
            </p:nvSpPr>
            <p:spPr>
              <a:xfrm>
                <a:off x="5790125" y="2362638"/>
                <a:ext cx="33675" cy="20475"/>
              </a:xfrm>
              <a:custGeom>
                <a:rect b="b" l="l" r="r" t="t"/>
                <a:pathLst>
                  <a:path extrusionOk="0" h="819" w="1347">
                    <a:moveTo>
                      <a:pt x="137" y="0"/>
                    </a:moveTo>
                    <a:lnTo>
                      <a:pt x="0" y="302"/>
                    </a:lnTo>
                    <a:cubicBezTo>
                      <a:pt x="412" y="488"/>
                      <a:pt x="823" y="663"/>
                      <a:pt x="1226" y="819"/>
                    </a:cubicBezTo>
                    <a:lnTo>
                      <a:pt x="1346" y="509"/>
                    </a:lnTo>
                    <a:cubicBezTo>
                      <a:pt x="949" y="355"/>
                      <a:pt x="542" y="183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64"/>
              <p:cNvSpPr/>
              <p:nvPr/>
            </p:nvSpPr>
            <p:spPr>
              <a:xfrm>
                <a:off x="5674375" y="2298413"/>
                <a:ext cx="32400" cy="24700"/>
              </a:xfrm>
              <a:custGeom>
                <a:rect b="b" l="l" r="r" t="t"/>
                <a:pathLst>
                  <a:path extrusionOk="0" h="988" w="1296">
                    <a:moveTo>
                      <a:pt x="183" y="0"/>
                    </a:moveTo>
                    <a:lnTo>
                      <a:pt x="0" y="277"/>
                    </a:lnTo>
                    <a:cubicBezTo>
                      <a:pt x="369" y="518"/>
                      <a:pt x="744" y="756"/>
                      <a:pt x="1121" y="988"/>
                    </a:cubicBezTo>
                    <a:lnTo>
                      <a:pt x="1296" y="707"/>
                    </a:lnTo>
                    <a:cubicBezTo>
                      <a:pt x="921" y="476"/>
                      <a:pt x="551" y="24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64"/>
              <p:cNvSpPr/>
              <p:nvPr/>
            </p:nvSpPr>
            <p:spPr>
              <a:xfrm>
                <a:off x="5619900" y="2260963"/>
                <a:ext cx="31725" cy="25900"/>
              </a:xfrm>
              <a:custGeom>
                <a:rect b="b" l="l" r="r" t="t"/>
                <a:pathLst>
                  <a:path extrusionOk="0" h="1036" w="1269">
                    <a:moveTo>
                      <a:pt x="195" y="1"/>
                    </a:moveTo>
                    <a:lnTo>
                      <a:pt x="1" y="269"/>
                    </a:lnTo>
                    <a:cubicBezTo>
                      <a:pt x="184" y="401"/>
                      <a:pt x="365" y="531"/>
                      <a:pt x="548" y="662"/>
                    </a:cubicBezTo>
                    <a:cubicBezTo>
                      <a:pt x="724" y="788"/>
                      <a:pt x="903" y="911"/>
                      <a:pt x="1080" y="1036"/>
                    </a:cubicBezTo>
                    <a:lnTo>
                      <a:pt x="1269" y="765"/>
                    </a:lnTo>
                    <a:cubicBezTo>
                      <a:pt x="1092" y="642"/>
                      <a:pt x="914" y="518"/>
                      <a:pt x="738" y="392"/>
                    </a:cubicBezTo>
                    <a:cubicBezTo>
                      <a:pt x="557" y="263"/>
                      <a:pt x="377" y="131"/>
                      <a:pt x="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64"/>
              <p:cNvSpPr/>
              <p:nvPr/>
            </p:nvSpPr>
            <p:spPr>
              <a:xfrm>
                <a:off x="5730975" y="2332763"/>
                <a:ext cx="33000" cy="22975"/>
              </a:xfrm>
              <a:custGeom>
                <a:rect b="b" l="l" r="r" t="t"/>
                <a:pathLst>
                  <a:path extrusionOk="0" h="919" w="1320">
                    <a:moveTo>
                      <a:pt x="163" y="1"/>
                    </a:moveTo>
                    <a:lnTo>
                      <a:pt x="0" y="290"/>
                    </a:lnTo>
                    <a:cubicBezTo>
                      <a:pt x="389" y="510"/>
                      <a:pt x="783" y="723"/>
                      <a:pt x="1169" y="919"/>
                    </a:cubicBezTo>
                    <a:lnTo>
                      <a:pt x="1320" y="625"/>
                    </a:lnTo>
                    <a:cubicBezTo>
                      <a:pt x="937" y="429"/>
                      <a:pt x="549" y="219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64"/>
              <p:cNvSpPr/>
              <p:nvPr/>
            </p:nvSpPr>
            <p:spPr>
              <a:xfrm>
                <a:off x="5011875" y="953363"/>
                <a:ext cx="25375" cy="31975"/>
              </a:xfrm>
              <a:custGeom>
                <a:rect b="b" l="l" r="r" t="t"/>
                <a:pathLst>
                  <a:path extrusionOk="0" h="1279" w="1015">
                    <a:moveTo>
                      <a:pt x="267" y="0"/>
                    </a:moveTo>
                    <a:lnTo>
                      <a:pt x="1" y="191"/>
                    </a:lnTo>
                    <a:cubicBezTo>
                      <a:pt x="252" y="543"/>
                      <a:pt x="499" y="908"/>
                      <a:pt x="736" y="1278"/>
                    </a:cubicBezTo>
                    <a:lnTo>
                      <a:pt x="1015" y="1099"/>
                    </a:lnTo>
                    <a:cubicBezTo>
                      <a:pt x="774" y="723"/>
                      <a:pt x="521" y="355"/>
                      <a:pt x="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64"/>
              <p:cNvSpPr/>
              <p:nvPr/>
            </p:nvSpPr>
            <p:spPr>
              <a:xfrm>
                <a:off x="5139900" y="1256663"/>
                <a:ext cx="15025" cy="34000"/>
              </a:xfrm>
              <a:custGeom>
                <a:rect b="b" l="l" r="r" t="t"/>
                <a:pathLst>
                  <a:path extrusionOk="0" h="1360" w="601">
                    <a:moveTo>
                      <a:pt x="322" y="0"/>
                    </a:moveTo>
                    <a:lnTo>
                      <a:pt x="0" y="72"/>
                    </a:lnTo>
                    <a:cubicBezTo>
                      <a:pt x="97" y="501"/>
                      <a:pt x="189" y="931"/>
                      <a:pt x="278" y="1359"/>
                    </a:cubicBezTo>
                    <a:lnTo>
                      <a:pt x="600" y="1292"/>
                    </a:lnTo>
                    <a:cubicBezTo>
                      <a:pt x="514" y="861"/>
                      <a:pt x="420" y="429"/>
                      <a:pt x="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64"/>
              <p:cNvSpPr/>
              <p:nvPr/>
            </p:nvSpPr>
            <p:spPr>
              <a:xfrm>
                <a:off x="5153300" y="1321413"/>
                <a:ext cx="14350" cy="34025"/>
              </a:xfrm>
              <a:custGeom>
                <a:rect b="b" l="l" r="r" t="t"/>
                <a:pathLst>
                  <a:path extrusionOk="0" h="1361" w="574">
                    <a:moveTo>
                      <a:pt x="325" y="0"/>
                    </a:moveTo>
                    <a:lnTo>
                      <a:pt x="1" y="64"/>
                    </a:lnTo>
                    <a:lnTo>
                      <a:pt x="249" y="1361"/>
                    </a:lnTo>
                    <a:lnTo>
                      <a:pt x="574" y="1298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64"/>
              <p:cNvSpPr/>
              <p:nvPr/>
            </p:nvSpPr>
            <p:spPr>
              <a:xfrm>
                <a:off x="5123450" y="1192463"/>
                <a:ext cx="16725" cy="34075"/>
              </a:xfrm>
              <a:custGeom>
                <a:rect b="b" l="l" r="r" t="t"/>
                <a:pathLst>
                  <a:path extrusionOk="0" h="1363" w="669">
                    <a:moveTo>
                      <a:pt x="318" y="1"/>
                    </a:moveTo>
                    <a:lnTo>
                      <a:pt x="0" y="94"/>
                    </a:lnTo>
                    <a:cubicBezTo>
                      <a:pt x="124" y="514"/>
                      <a:pt x="240" y="938"/>
                      <a:pt x="349" y="1362"/>
                    </a:cubicBezTo>
                    <a:lnTo>
                      <a:pt x="668" y="1279"/>
                    </a:lnTo>
                    <a:cubicBezTo>
                      <a:pt x="559" y="852"/>
                      <a:pt x="441" y="423"/>
                      <a:pt x="3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64"/>
              <p:cNvSpPr/>
              <p:nvPr/>
            </p:nvSpPr>
            <p:spPr>
              <a:xfrm>
                <a:off x="5179800" y="1450663"/>
                <a:ext cx="16175" cy="34075"/>
              </a:xfrm>
              <a:custGeom>
                <a:rect b="b" l="l" r="r" t="t"/>
                <a:pathLst>
                  <a:path extrusionOk="0" h="1363" w="647">
                    <a:moveTo>
                      <a:pt x="321" y="1"/>
                    </a:moveTo>
                    <a:lnTo>
                      <a:pt x="0" y="77"/>
                    </a:lnTo>
                    <a:cubicBezTo>
                      <a:pt x="102" y="507"/>
                      <a:pt x="213" y="935"/>
                      <a:pt x="328" y="1362"/>
                    </a:cubicBezTo>
                    <a:lnTo>
                      <a:pt x="647" y="1276"/>
                    </a:lnTo>
                    <a:cubicBezTo>
                      <a:pt x="532" y="853"/>
                      <a:pt x="423" y="428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64"/>
              <p:cNvSpPr/>
              <p:nvPr/>
            </p:nvSpPr>
            <p:spPr>
              <a:xfrm>
                <a:off x="5047350" y="1009213"/>
                <a:ext cx="23100" cy="33000"/>
              </a:xfrm>
              <a:custGeom>
                <a:rect b="b" l="l" r="r" t="t"/>
                <a:pathLst>
                  <a:path extrusionOk="0" h="1320" w="924">
                    <a:moveTo>
                      <a:pt x="287" y="0"/>
                    </a:moveTo>
                    <a:lnTo>
                      <a:pt x="0" y="167"/>
                    </a:lnTo>
                    <a:cubicBezTo>
                      <a:pt x="214" y="539"/>
                      <a:pt x="427" y="928"/>
                      <a:pt x="629" y="1319"/>
                    </a:cubicBezTo>
                    <a:lnTo>
                      <a:pt x="924" y="1167"/>
                    </a:lnTo>
                    <a:cubicBezTo>
                      <a:pt x="718" y="770"/>
                      <a:pt x="505" y="377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64"/>
              <p:cNvSpPr/>
              <p:nvPr/>
            </p:nvSpPr>
            <p:spPr>
              <a:xfrm>
                <a:off x="5077525" y="1068213"/>
                <a:ext cx="20825" cy="33575"/>
              </a:xfrm>
              <a:custGeom>
                <a:rect b="b" l="l" r="r" t="t"/>
                <a:pathLst>
                  <a:path extrusionOk="0" h="1343" w="833">
                    <a:moveTo>
                      <a:pt x="300" y="0"/>
                    </a:moveTo>
                    <a:lnTo>
                      <a:pt x="0" y="138"/>
                    </a:lnTo>
                    <a:cubicBezTo>
                      <a:pt x="180" y="528"/>
                      <a:pt x="359" y="935"/>
                      <a:pt x="528" y="1342"/>
                    </a:cubicBezTo>
                    <a:lnTo>
                      <a:pt x="833" y="1216"/>
                    </a:lnTo>
                    <a:cubicBezTo>
                      <a:pt x="663" y="805"/>
                      <a:pt x="483" y="396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64"/>
              <p:cNvSpPr/>
              <p:nvPr/>
            </p:nvSpPr>
            <p:spPr>
              <a:xfrm>
                <a:off x="5102775" y="1129463"/>
                <a:ext cx="18750" cy="33950"/>
              </a:xfrm>
              <a:custGeom>
                <a:rect b="b" l="l" r="r" t="t"/>
                <a:pathLst>
                  <a:path extrusionOk="0" h="1358" w="750">
                    <a:moveTo>
                      <a:pt x="310" y="0"/>
                    </a:moveTo>
                    <a:lnTo>
                      <a:pt x="0" y="116"/>
                    </a:lnTo>
                    <a:cubicBezTo>
                      <a:pt x="153" y="525"/>
                      <a:pt x="298" y="943"/>
                      <a:pt x="436" y="1358"/>
                    </a:cubicBezTo>
                    <a:lnTo>
                      <a:pt x="749" y="1253"/>
                    </a:lnTo>
                    <a:cubicBezTo>
                      <a:pt x="610" y="836"/>
                      <a:pt x="464" y="413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64"/>
              <p:cNvSpPr/>
              <p:nvPr/>
            </p:nvSpPr>
            <p:spPr>
              <a:xfrm>
                <a:off x="5284825" y="1690288"/>
                <a:ext cx="26025" cy="31650"/>
              </a:xfrm>
              <a:custGeom>
                <a:rect b="b" l="l" r="r" t="t"/>
                <a:pathLst>
                  <a:path extrusionOk="0" h="1266" w="1041">
                    <a:moveTo>
                      <a:pt x="272" y="0"/>
                    </a:moveTo>
                    <a:lnTo>
                      <a:pt x="1" y="186"/>
                    </a:lnTo>
                    <a:cubicBezTo>
                      <a:pt x="250" y="552"/>
                      <a:pt x="511" y="914"/>
                      <a:pt x="778" y="1265"/>
                    </a:cubicBezTo>
                    <a:lnTo>
                      <a:pt x="1040" y="1067"/>
                    </a:lnTo>
                    <a:cubicBezTo>
                      <a:pt x="778" y="721"/>
                      <a:pt x="520" y="362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64"/>
              <p:cNvSpPr/>
              <p:nvPr/>
            </p:nvSpPr>
            <p:spPr>
              <a:xfrm>
                <a:off x="5369925" y="1790813"/>
                <a:ext cx="29925" cy="28500"/>
              </a:xfrm>
              <a:custGeom>
                <a:rect b="b" l="l" r="r" t="t"/>
                <a:pathLst>
                  <a:path extrusionOk="0" h="1140" w="1197">
                    <a:moveTo>
                      <a:pt x="234" y="1"/>
                    </a:moveTo>
                    <a:lnTo>
                      <a:pt x="1" y="237"/>
                    </a:lnTo>
                    <a:lnTo>
                      <a:pt x="156" y="388"/>
                    </a:lnTo>
                    <a:cubicBezTo>
                      <a:pt x="432" y="656"/>
                      <a:pt x="710" y="907"/>
                      <a:pt x="981" y="1140"/>
                    </a:cubicBezTo>
                    <a:lnTo>
                      <a:pt x="1197" y="887"/>
                    </a:lnTo>
                    <a:cubicBezTo>
                      <a:pt x="930" y="660"/>
                      <a:pt x="658" y="412"/>
                      <a:pt x="385" y="149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64"/>
              <p:cNvSpPr/>
              <p:nvPr/>
            </p:nvSpPr>
            <p:spPr>
              <a:xfrm>
                <a:off x="5388025" y="1887838"/>
                <a:ext cx="9875" cy="33500"/>
              </a:xfrm>
              <a:custGeom>
                <a:rect b="b" l="l" r="r" t="t"/>
                <a:pathLst>
                  <a:path extrusionOk="0" h="1340" w="395">
                    <a:moveTo>
                      <a:pt x="66" y="0"/>
                    </a:moveTo>
                    <a:cubicBezTo>
                      <a:pt x="23" y="408"/>
                      <a:pt x="0" y="823"/>
                      <a:pt x="0" y="1237"/>
                    </a:cubicBezTo>
                    <a:lnTo>
                      <a:pt x="0" y="1339"/>
                    </a:lnTo>
                    <a:lnTo>
                      <a:pt x="331" y="1337"/>
                    </a:lnTo>
                    <a:lnTo>
                      <a:pt x="331" y="1239"/>
                    </a:lnTo>
                    <a:cubicBezTo>
                      <a:pt x="331" y="836"/>
                      <a:pt x="352" y="432"/>
                      <a:pt x="395" y="36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64"/>
              <p:cNvSpPr/>
              <p:nvPr/>
            </p:nvSpPr>
            <p:spPr>
              <a:xfrm>
                <a:off x="5197375" y="1513988"/>
                <a:ext cx="18650" cy="33950"/>
              </a:xfrm>
              <a:custGeom>
                <a:rect b="b" l="l" r="r" t="t"/>
                <a:pathLst>
                  <a:path extrusionOk="0" h="1358" w="746">
                    <a:moveTo>
                      <a:pt x="316" y="1"/>
                    </a:moveTo>
                    <a:lnTo>
                      <a:pt x="1" y="102"/>
                    </a:lnTo>
                    <a:lnTo>
                      <a:pt x="92" y="380"/>
                    </a:lnTo>
                    <a:cubicBezTo>
                      <a:pt x="199" y="709"/>
                      <a:pt x="314" y="1035"/>
                      <a:pt x="436" y="1357"/>
                    </a:cubicBezTo>
                    <a:lnTo>
                      <a:pt x="745" y="1242"/>
                    </a:lnTo>
                    <a:cubicBezTo>
                      <a:pt x="626" y="923"/>
                      <a:pt x="511" y="600"/>
                      <a:pt x="405" y="276"/>
                    </a:cubicBez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64"/>
              <p:cNvSpPr/>
              <p:nvPr/>
            </p:nvSpPr>
            <p:spPr>
              <a:xfrm>
                <a:off x="5324900" y="1742588"/>
                <a:ext cx="28050" cy="30275"/>
              </a:xfrm>
              <a:custGeom>
                <a:rect b="b" l="l" r="r" t="t"/>
                <a:pathLst>
                  <a:path extrusionOk="0" h="1211" w="1122">
                    <a:moveTo>
                      <a:pt x="256" y="0"/>
                    </a:moveTo>
                    <a:lnTo>
                      <a:pt x="1" y="212"/>
                    </a:lnTo>
                    <a:cubicBezTo>
                      <a:pt x="284" y="551"/>
                      <a:pt x="579" y="886"/>
                      <a:pt x="879" y="1210"/>
                    </a:cubicBezTo>
                    <a:lnTo>
                      <a:pt x="1121" y="986"/>
                    </a:lnTo>
                    <a:cubicBezTo>
                      <a:pt x="827" y="667"/>
                      <a:pt x="534" y="334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64"/>
              <p:cNvSpPr/>
              <p:nvPr/>
            </p:nvSpPr>
            <p:spPr>
              <a:xfrm>
                <a:off x="5390150" y="1953788"/>
                <a:ext cx="13900" cy="33975"/>
              </a:xfrm>
              <a:custGeom>
                <a:rect b="b" l="l" r="r" t="t"/>
                <a:pathLst>
                  <a:path extrusionOk="0" h="1359" w="556">
                    <a:moveTo>
                      <a:pt x="331" y="1"/>
                    </a:moveTo>
                    <a:lnTo>
                      <a:pt x="1" y="39"/>
                    </a:lnTo>
                    <a:cubicBezTo>
                      <a:pt x="54" y="480"/>
                      <a:pt x="132" y="926"/>
                      <a:pt x="233" y="1358"/>
                    </a:cubicBezTo>
                    <a:lnTo>
                      <a:pt x="555" y="1283"/>
                    </a:lnTo>
                    <a:cubicBezTo>
                      <a:pt x="459" y="863"/>
                      <a:pt x="382" y="43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64"/>
              <p:cNvSpPr/>
              <p:nvPr/>
            </p:nvSpPr>
            <p:spPr>
              <a:xfrm>
                <a:off x="5220750" y="1575488"/>
                <a:ext cx="21300" cy="33425"/>
              </a:xfrm>
              <a:custGeom>
                <a:rect b="b" l="l" r="r" t="t"/>
                <a:pathLst>
                  <a:path extrusionOk="0" h="1337" w="852">
                    <a:moveTo>
                      <a:pt x="301" y="1"/>
                    </a:moveTo>
                    <a:lnTo>
                      <a:pt x="1" y="130"/>
                    </a:lnTo>
                    <a:cubicBezTo>
                      <a:pt x="174" y="531"/>
                      <a:pt x="359" y="937"/>
                      <a:pt x="555" y="1337"/>
                    </a:cubicBezTo>
                    <a:lnTo>
                      <a:pt x="852" y="1192"/>
                    </a:lnTo>
                    <a:cubicBezTo>
                      <a:pt x="657" y="796"/>
                      <a:pt x="473" y="396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64"/>
              <p:cNvSpPr/>
              <p:nvPr/>
            </p:nvSpPr>
            <p:spPr>
              <a:xfrm>
                <a:off x="5250000" y="1634363"/>
                <a:ext cx="23800" cy="32725"/>
              </a:xfrm>
              <a:custGeom>
                <a:rect b="b" l="l" r="r" t="t"/>
                <a:pathLst>
                  <a:path extrusionOk="0" h="1309" w="952">
                    <a:moveTo>
                      <a:pt x="289" y="0"/>
                    </a:moveTo>
                    <a:lnTo>
                      <a:pt x="1" y="162"/>
                    </a:lnTo>
                    <a:cubicBezTo>
                      <a:pt x="214" y="546"/>
                      <a:pt x="438" y="932"/>
                      <a:pt x="669" y="1308"/>
                    </a:cubicBezTo>
                    <a:lnTo>
                      <a:pt x="951" y="1135"/>
                    </a:lnTo>
                    <a:cubicBezTo>
                      <a:pt x="721" y="762"/>
                      <a:pt x="499" y="382"/>
                      <a:pt x="2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3" name="Google Shape;1563;p64"/>
            <p:cNvGrpSpPr/>
            <p:nvPr/>
          </p:nvGrpSpPr>
          <p:grpSpPr>
            <a:xfrm flipH="1">
              <a:off x="6359775" y="-43587"/>
              <a:ext cx="2784225" cy="2086300"/>
              <a:chOff x="590450" y="636613"/>
              <a:chExt cx="2784225" cy="2086300"/>
            </a:xfrm>
          </p:grpSpPr>
          <p:sp>
            <p:nvSpPr>
              <p:cNvPr id="1564" name="Google Shape;1564;p64"/>
              <p:cNvSpPr/>
              <p:nvPr/>
            </p:nvSpPr>
            <p:spPr>
              <a:xfrm>
                <a:off x="1201300" y="1816863"/>
                <a:ext cx="33450" cy="9375"/>
              </a:xfrm>
              <a:custGeom>
                <a:rect b="b" l="l" r="r" t="t"/>
                <a:pathLst>
                  <a:path extrusionOk="0" h="375" w="1338">
                    <a:moveTo>
                      <a:pt x="1022" y="1"/>
                    </a:moveTo>
                    <a:cubicBezTo>
                      <a:pt x="683" y="1"/>
                      <a:pt x="338" y="16"/>
                      <a:pt x="0" y="44"/>
                    </a:cubicBezTo>
                    <a:lnTo>
                      <a:pt x="27" y="374"/>
                    </a:lnTo>
                    <a:cubicBezTo>
                      <a:pt x="373" y="346"/>
                      <a:pt x="722" y="332"/>
                      <a:pt x="1067" y="332"/>
                    </a:cubicBezTo>
                    <a:lnTo>
                      <a:pt x="1331" y="333"/>
                    </a:lnTo>
                    <a:lnTo>
                      <a:pt x="1338" y="4"/>
                    </a:lnTo>
                    <a:lnTo>
                      <a:pt x="1067" y="1"/>
                    </a:lnTo>
                    <a:cubicBezTo>
                      <a:pt x="1052" y="1"/>
                      <a:pt x="1037" y="1"/>
                      <a:pt x="10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64"/>
              <p:cNvSpPr/>
              <p:nvPr/>
            </p:nvSpPr>
            <p:spPr>
              <a:xfrm>
                <a:off x="1073275" y="1840188"/>
                <a:ext cx="33600" cy="20825"/>
              </a:xfrm>
              <a:custGeom>
                <a:rect b="b" l="l" r="r" t="t"/>
                <a:pathLst>
                  <a:path extrusionOk="0" h="833" w="1344">
                    <a:moveTo>
                      <a:pt x="1224" y="0"/>
                    </a:moveTo>
                    <a:cubicBezTo>
                      <a:pt x="809" y="159"/>
                      <a:pt x="398" y="340"/>
                      <a:pt x="0" y="536"/>
                    </a:cubicBezTo>
                    <a:lnTo>
                      <a:pt x="148" y="833"/>
                    </a:lnTo>
                    <a:cubicBezTo>
                      <a:pt x="534" y="641"/>
                      <a:pt x="937" y="464"/>
                      <a:pt x="1344" y="308"/>
                    </a:cubicBezTo>
                    <a:lnTo>
                      <a:pt x="1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64"/>
              <p:cNvSpPr/>
              <p:nvPr/>
            </p:nvSpPr>
            <p:spPr>
              <a:xfrm>
                <a:off x="1135575" y="1822238"/>
                <a:ext cx="34000" cy="15400"/>
              </a:xfrm>
              <a:custGeom>
                <a:rect b="b" l="l" r="r" t="t"/>
                <a:pathLst>
                  <a:path extrusionOk="0" h="616" w="1360">
                    <a:moveTo>
                      <a:pt x="1301" y="0"/>
                    </a:moveTo>
                    <a:cubicBezTo>
                      <a:pt x="867" y="77"/>
                      <a:pt x="429" y="179"/>
                      <a:pt x="1" y="298"/>
                    </a:cubicBezTo>
                    <a:lnTo>
                      <a:pt x="89" y="616"/>
                    </a:lnTo>
                    <a:cubicBezTo>
                      <a:pt x="507" y="500"/>
                      <a:pt x="937" y="402"/>
                      <a:pt x="1359" y="325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64"/>
              <p:cNvSpPr/>
              <p:nvPr/>
            </p:nvSpPr>
            <p:spPr>
              <a:xfrm>
                <a:off x="1267025" y="1819188"/>
                <a:ext cx="33925" cy="13400"/>
              </a:xfrm>
              <a:custGeom>
                <a:rect b="b" l="l" r="r" t="t"/>
                <a:pathLst>
                  <a:path extrusionOk="0" h="536" w="1357">
                    <a:moveTo>
                      <a:pt x="41" y="0"/>
                    </a:moveTo>
                    <a:lnTo>
                      <a:pt x="1" y="327"/>
                    </a:lnTo>
                    <a:cubicBezTo>
                      <a:pt x="428" y="375"/>
                      <a:pt x="860" y="446"/>
                      <a:pt x="1290" y="535"/>
                    </a:cubicBezTo>
                    <a:lnTo>
                      <a:pt x="1357" y="212"/>
                    </a:lnTo>
                    <a:cubicBezTo>
                      <a:pt x="920" y="121"/>
                      <a:pt x="476" y="50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64"/>
              <p:cNvSpPr/>
              <p:nvPr/>
            </p:nvSpPr>
            <p:spPr>
              <a:xfrm>
                <a:off x="1330975" y="1832588"/>
                <a:ext cx="33925" cy="18500"/>
              </a:xfrm>
              <a:custGeom>
                <a:rect b="b" l="l" r="r" t="t"/>
                <a:pathLst>
                  <a:path extrusionOk="0" h="740" w="1357">
                    <a:moveTo>
                      <a:pt x="94" y="0"/>
                    </a:moveTo>
                    <a:lnTo>
                      <a:pt x="0" y="318"/>
                    </a:lnTo>
                    <a:cubicBezTo>
                      <a:pt x="412" y="440"/>
                      <a:pt x="827" y="582"/>
                      <a:pt x="1237" y="739"/>
                    </a:cubicBezTo>
                    <a:lnTo>
                      <a:pt x="1356" y="432"/>
                    </a:lnTo>
                    <a:cubicBezTo>
                      <a:pt x="938" y="270"/>
                      <a:pt x="514" y="127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64"/>
              <p:cNvSpPr/>
              <p:nvPr/>
            </p:nvSpPr>
            <p:spPr>
              <a:xfrm>
                <a:off x="858150" y="2071788"/>
                <a:ext cx="24425" cy="32450"/>
              </a:xfrm>
              <a:custGeom>
                <a:rect b="b" l="l" r="r" t="t"/>
                <a:pathLst>
                  <a:path extrusionOk="0" h="1298" w="977">
                    <a:moveTo>
                      <a:pt x="695" y="0"/>
                    </a:moveTo>
                    <a:cubicBezTo>
                      <a:pt x="468" y="377"/>
                      <a:pt x="236" y="752"/>
                      <a:pt x="1" y="1121"/>
                    </a:cubicBezTo>
                    <a:lnTo>
                      <a:pt x="279" y="1298"/>
                    </a:lnTo>
                    <a:cubicBezTo>
                      <a:pt x="517" y="925"/>
                      <a:pt x="750" y="549"/>
                      <a:pt x="977" y="170"/>
                    </a:cubicBezTo>
                    <a:lnTo>
                      <a:pt x="6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64"/>
              <p:cNvSpPr/>
              <p:nvPr/>
            </p:nvSpPr>
            <p:spPr>
              <a:xfrm>
                <a:off x="820150" y="2127063"/>
                <a:ext cx="26475" cy="31325"/>
              </a:xfrm>
              <a:custGeom>
                <a:rect b="b" l="l" r="r" t="t"/>
                <a:pathLst>
                  <a:path extrusionOk="0" h="1253" w="1059">
                    <a:moveTo>
                      <a:pt x="789" y="0"/>
                    </a:moveTo>
                    <a:cubicBezTo>
                      <a:pt x="576" y="303"/>
                      <a:pt x="362" y="592"/>
                      <a:pt x="151" y="859"/>
                    </a:cubicBezTo>
                    <a:cubicBezTo>
                      <a:pt x="101" y="920"/>
                      <a:pt x="51" y="982"/>
                      <a:pt x="0" y="1044"/>
                    </a:cubicBezTo>
                    <a:lnTo>
                      <a:pt x="256" y="1253"/>
                    </a:lnTo>
                    <a:lnTo>
                      <a:pt x="409" y="1061"/>
                    </a:lnTo>
                    <a:cubicBezTo>
                      <a:pt x="624" y="790"/>
                      <a:pt x="842" y="498"/>
                      <a:pt x="1059" y="192"/>
                    </a:cubicBezTo>
                    <a:lnTo>
                      <a:pt x="7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64"/>
              <p:cNvSpPr/>
              <p:nvPr/>
            </p:nvSpPr>
            <p:spPr>
              <a:xfrm>
                <a:off x="927450" y="1960063"/>
                <a:ext cx="25800" cy="31775"/>
              </a:xfrm>
              <a:custGeom>
                <a:rect b="b" l="l" r="r" t="t"/>
                <a:pathLst>
                  <a:path extrusionOk="0" h="1271" w="1032">
                    <a:moveTo>
                      <a:pt x="768" y="1"/>
                    </a:moveTo>
                    <a:cubicBezTo>
                      <a:pt x="514" y="337"/>
                      <a:pt x="264" y="692"/>
                      <a:pt x="1" y="1087"/>
                    </a:cubicBezTo>
                    <a:lnTo>
                      <a:pt x="274" y="1270"/>
                    </a:lnTo>
                    <a:cubicBezTo>
                      <a:pt x="535" y="880"/>
                      <a:pt x="782" y="531"/>
                      <a:pt x="1032" y="199"/>
                    </a:cubicBezTo>
                    <a:lnTo>
                      <a:pt x="7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64"/>
              <p:cNvSpPr/>
              <p:nvPr/>
            </p:nvSpPr>
            <p:spPr>
              <a:xfrm>
                <a:off x="1391975" y="1856488"/>
                <a:ext cx="33175" cy="22400"/>
              </a:xfrm>
              <a:custGeom>
                <a:rect b="b" l="l" r="r" t="t"/>
                <a:pathLst>
                  <a:path extrusionOk="0" h="896" w="1327">
                    <a:moveTo>
                      <a:pt x="139" y="1"/>
                    </a:moveTo>
                    <a:lnTo>
                      <a:pt x="0" y="298"/>
                    </a:lnTo>
                    <a:cubicBezTo>
                      <a:pt x="387" y="480"/>
                      <a:pt x="780" y="681"/>
                      <a:pt x="1166" y="896"/>
                    </a:cubicBezTo>
                    <a:lnTo>
                      <a:pt x="1326" y="606"/>
                    </a:lnTo>
                    <a:cubicBezTo>
                      <a:pt x="933" y="391"/>
                      <a:pt x="535" y="186"/>
                      <a:pt x="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64"/>
              <p:cNvSpPr/>
              <p:nvPr/>
            </p:nvSpPr>
            <p:spPr>
              <a:xfrm>
                <a:off x="967700" y="1910313"/>
                <a:ext cx="28975" cy="29425"/>
              </a:xfrm>
              <a:custGeom>
                <a:rect b="b" l="l" r="r" t="t"/>
                <a:pathLst>
                  <a:path extrusionOk="0" h="1177" w="1159">
                    <a:moveTo>
                      <a:pt x="933" y="1"/>
                    </a:moveTo>
                    <a:cubicBezTo>
                      <a:pt x="740" y="179"/>
                      <a:pt x="547" y="370"/>
                      <a:pt x="361" y="565"/>
                    </a:cubicBezTo>
                    <a:cubicBezTo>
                      <a:pt x="237" y="694"/>
                      <a:pt x="117" y="826"/>
                      <a:pt x="1" y="957"/>
                    </a:cubicBezTo>
                    <a:lnTo>
                      <a:pt x="247" y="1177"/>
                    </a:lnTo>
                    <a:cubicBezTo>
                      <a:pt x="362" y="1048"/>
                      <a:pt x="479" y="918"/>
                      <a:pt x="599" y="794"/>
                    </a:cubicBezTo>
                    <a:cubicBezTo>
                      <a:pt x="781" y="604"/>
                      <a:pt x="968" y="419"/>
                      <a:pt x="1158" y="242"/>
                    </a:cubicBezTo>
                    <a:lnTo>
                      <a:pt x="9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64"/>
              <p:cNvSpPr/>
              <p:nvPr/>
            </p:nvSpPr>
            <p:spPr>
              <a:xfrm>
                <a:off x="1016600" y="1869863"/>
                <a:ext cx="31875" cy="25525"/>
              </a:xfrm>
              <a:custGeom>
                <a:rect b="b" l="l" r="r" t="t"/>
                <a:pathLst>
                  <a:path extrusionOk="0" h="1021" w="1275">
                    <a:moveTo>
                      <a:pt x="1101" y="0"/>
                    </a:moveTo>
                    <a:cubicBezTo>
                      <a:pt x="721" y="234"/>
                      <a:pt x="351" y="488"/>
                      <a:pt x="1" y="758"/>
                    </a:cubicBezTo>
                    <a:lnTo>
                      <a:pt x="201" y="1020"/>
                    </a:lnTo>
                    <a:cubicBezTo>
                      <a:pt x="544" y="758"/>
                      <a:pt x="906" y="509"/>
                      <a:pt x="1274" y="281"/>
                    </a:cubicBezTo>
                    <a:lnTo>
                      <a:pt x="11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64"/>
              <p:cNvSpPr/>
              <p:nvPr/>
            </p:nvSpPr>
            <p:spPr>
              <a:xfrm>
                <a:off x="1685575" y="2117063"/>
                <a:ext cx="27225" cy="30875"/>
              </a:xfrm>
              <a:custGeom>
                <a:rect b="b" l="l" r="r" t="t"/>
                <a:pathLst>
                  <a:path extrusionOk="0" h="1235" w="1089">
                    <a:moveTo>
                      <a:pt x="253" y="0"/>
                    </a:moveTo>
                    <a:lnTo>
                      <a:pt x="1" y="212"/>
                    </a:lnTo>
                    <a:cubicBezTo>
                      <a:pt x="279" y="552"/>
                      <a:pt x="557" y="894"/>
                      <a:pt x="834" y="1234"/>
                    </a:cubicBezTo>
                    <a:lnTo>
                      <a:pt x="1089" y="1026"/>
                    </a:lnTo>
                    <a:cubicBezTo>
                      <a:pt x="811" y="684"/>
                      <a:pt x="534" y="341"/>
                      <a:pt x="2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64"/>
              <p:cNvSpPr/>
              <p:nvPr/>
            </p:nvSpPr>
            <p:spPr>
              <a:xfrm>
                <a:off x="1769500" y="2219113"/>
                <a:ext cx="27775" cy="30425"/>
              </a:xfrm>
              <a:custGeom>
                <a:rect b="b" l="l" r="r" t="t"/>
                <a:pathLst>
                  <a:path extrusionOk="0" h="1217" w="1111">
                    <a:moveTo>
                      <a:pt x="250" y="1"/>
                    </a:moveTo>
                    <a:lnTo>
                      <a:pt x="0" y="215"/>
                    </a:lnTo>
                    <a:cubicBezTo>
                      <a:pt x="285" y="553"/>
                      <a:pt x="573" y="887"/>
                      <a:pt x="862" y="1216"/>
                    </a:cubicBezTo>
                    <a:lnTo>
                      <a:pt x="1111" y="999"/>
                    </a:lnTo>
                    <a:cubicBezTo>
                      <a:pt x="823" y="669"/>
                      <a:pt x="535" y="335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64"/>
              <p:cNvSpPr/>
              <p:nvPr/>
            </p:nvSpPr>
            <p:spPr>
              <a:xfrm>
                <a:off x="1727300" y="2168413"/>
                <a:ext cx="27325" cy="30775"/>
              </a:xfrm>
              <a:custGeom>
                <a:rect b="b" l="l" r="r" t="t"/>
                <a:pathLst>
                  <a:path extrusionOk="0" h="1231" w="1093">
                    <a:moveTo>
                      <a:pt x="255" y="0"/>
                    </a:moveTo>
                    <a:lnTo>
                      <a:pt x="0" y="207"/>
                    </a:lnTo>
                    <a:cubicBezTo>
                      <a:pt x="278" y="549"/>
                      <a:pt x="559" y="890"/>
                      <a:pt x="838" y="1230"/>
                    </a:cubicBezTo>
                    <a:lnTo>
                      <a:pt x="1092" y="1020"/>
                    </a:lnTo>
                    <a:cubicBezTo>
                      <a:pt x="811" y="681"/>
                      <a:pt x="533" y="341"/>
                      <a:pt x="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64"/>
              <p:cNvSpPr/>
              <p:nvPr/>
            </p:nvSpPr>
            <p:spPr>
              <a:xfrm>
                <a:off x="1813250" y="2268588"/>
                <a:ext cx="28750" cy="29675"/>
              </a:xfrm>
              <a:custGeom>
                <a:rect b="b" l="l" r="r" t="t"/>
                <a:pathLst>
                  <a:path extrusionOk="0" h="1187" w="1150">
                    <a:moveTo>
                      <a:pt x="244" y="0"/>
                    </a:moveTo>
                    <a:lnTo>
                      <a:pt x="0" y="223"/>
                    </a:lnTo>
                    <a:cubicBezTo>
                      <a:pt x="300" y="548"/>
                      <a:pt x="603" y="871"/>
                      <a:pt x="911" y="1186"/>
                    </a:cubicBezTo>
                    <a:lnTo>
                      <a:pt x="1149" y="957"/>
                    </a:lnTo>
                    <a:cubicBezTo>
                      <a:pt x="842" y="642"/>
                      <a:pt x="542" y="322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64"/>
              <p:cNvSpPr/>
              <p:nvPr/>
            </p:nvSpPr>
            <p:spPr>
              <a:xfrm>
                <a:off x="1859525" y="2315713"/>
                <a:ext cx="29875" cy="28475"/>
              </a:xfrm>
              <a:custGeom>
                <a:rect b="b" l="l" r="r" t="t"/>
                <a:pathLst>
                  <a:path extrusionOk="0" h="1139" w="1195">
                    <a:moveTo>
                      <a:pt x="229" y="1"/>
                    </a:moveTo>
                    <a:lnTo>
                      <a:pt x="1" y="238"/>
                    </a:lnTo>
                    <a:cubicBezTo>
                      <a:pt x="324" y="550"/>
                      <a:pt x="653" y="853"/>
                      <a:pt x="975" y="1138"/>
                    </a:cubicBezTo>
                    <a:lnTo>
                      <a:pt x="1195" y="891"/>
                    </a:lnTo>
                    <a:cubicBezTo>
                      <a:pt x="876" y="608"/>
                      <a:pt x="551" y="308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64"/>
              <p:cNvSpPr/>
              <p:nvPr/>
            </p:nvSpPr>
            <p:spPr>
              <a:xfrm>
                <a:off x="1552825" y="1970213"/>
                <a:ext cx="29525" cy="28825"/>
              </a:xfrm>
              <a:custGeom>
                <a:rect b="b" l="l" r="r" t="t"/>
                <a:pathLst>
                  <a:path extrusionOk="0" h="1153" w="1181">
                    <a:moveTo>
                      <a:pt x="223" y="1"/>
                    </a:moveTo>
                    <a:lnTo>
                      <a:pt x="0" y="242"/>
                    </a:lnTo>
                    <a:cubicBezTo>
                      <a:pt x="315" y="534"/>
                      <a:pt x="634" y="842"/>
                      <a:pt x="949" y="1152"/>
                    </a:cubicBezTo>
                    <a:lnTo>
                      <a:pt x="1180" y="920"/>
                    </a:lnTo>
                    <a:cubicBezTo>
                      <a:pt x="864" y="603"/>
                      <a:pt x="541" y="296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64"/>
              <p:cNvSpPr/>
              <p:nvPr/>
            </p:nvSpPr>
            <p:spPr>
              <a:xfrm>
                <a:off x="1502850" y="1926988"/>
                <a:ext cx="30800" cy="27400"/>
              </a:xfrm>
              <a:custGeom>
                <a:rect b="b" l="l" r="r" t="t"/>
                <a:pathLst>
                  <a:path extrusionOk="0" h="1096" w="1232">
                    <a:moveTo>
                      <a:pt x="205" y="0"/>
                    </a:moveTo>
                    <a:lnTo>
                      <a:pt x="1" y="261"/>
                    </a:lnTo>
                    <a:cubicBezTo>
                      <a:pt x="337" y="525"/>
                      <a:pt x="677" y="806"/>
                      <a:pt x="1016" y="1095"/>
                    </a:cubicBezTo>
                    <a:lnTo>
                      <a:pt x="1232" y="843"/>
                    </a:lnTo>
                    <a:cubicBezTo>
                      <a:pt x="889" y="551"/>
                      <a:pt x="542" y="267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64"/>
              <p:cNvSpPr/>
              <p:nvPr/>
            </p:nvSpPr>
            <p:spPr>
              <a:xfrm>
                <a:off x="1643325" y="2066313"/>
                <a:ext cx="27600" cy="30625"/>
              </a:xfrm>
              <a:custGeom>
                <a:rect b="b" l="l" r="r" t="t"/>
                <a:pathLst>
                  <a:path extrusionOk="0" h="1225" w="1104">
                    <a:moveTo>
                      <a:pt x="251" y="1"/>
                    </a:moveTo>
                    <a:lnTo>
                      <a:pt x="0" y="215"/>
                    </a:lnTo>
                    <a:cubicBezTo>
                      <a:pt x="287" y="548"/>
                      <a:pt x="570" y="886"/>
                      <a:pt x="850" y="1225"/>
                    </a:cubicBezTo>
                    <a:lnTo>
                      <a:pt x="1104" y="1013"/>
                    </a:lnTo>
                    <a:cubicBezTo>
                      <a:pt x="821" y="674"/>
                      <a:pt x="536" y="335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64"/>
              <p:cNvSpPr/>
              <p:nvPr/>
            </p:nvSpPr>
            <p:spPr>
              <a:xfrm>
                <a:off x="1449300" y="1888613"/>
                <a:ext cx="32100" cy="25275"/>
              </a:xfrm>
              <a:custGeom>
                <a:rect b="b" l="l" r="r" t="t"/>
                <a:pathLst>
                  <a:path extrusionOk="0" h="1011" w="1284">
                    <a:moveTo>
                      <a:pt x="178" y="1"/>
                    </a:moveTo>
                    <a:lnTo>
                      <a:pt x="1" y="279"/>
                    </a:lnTo>
                    <a:cubicBezTo>
                      <a:pt x="361" y="507"/>
                      <a:pt x="728" y="752"/>
                      <a:pt x="1092" y="1011"/>
                    </a:cubicBezTo>
                    <a:lnTo>
                      <a:pt x="1283" y="741"/>
                    </a:lnTo>
                    <a:cubicBezTo>
                      <a:pt x="916" y="481"/>
                      <a:pt x="544" y="230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64"/>
              <p:cNvSpPr/>
              <p:nvPr/>
            </p:nvSpPr>
            <p:spPr>
              <a:xfrm>
                <a:off x="1599450" y="2016888"/>
                <a:ext cx="28400" cy="29975"/>
              </a:xfrm>
              <a:custGeom>
                <a:rect b="b" l="l" r="r" t="t"/>
                <a:pathLst>
                  <a:path extrusionOk="0" h="1199" w="1136">
                    <a:moveTo>
                      <a:pt x="242" y="0"/>
                    </a:moveTo>
                    <a:lnTo>
                      <a:pt x="1" y="227"/>
                    </a:lnTo>
                    <a:cubicBezTo>
                      <a:pt x="277" y="521"/>
                      <a:pt x="547" y="816"/>
                      <a:pt x="812" y="1112"/>
                    </a:cubicBezTo>
                    <a:lnTo>
                      <a:pt x="888" y="1199"/>
                    </a:lnTo>
                    <a:lnTo>
                      <a:pt x="1135" y="979"/>
                    </a:lnTo>
                    <a:lnTo>
                      <a:pt x="1059" y="892"/>
                    </a:lnTo>
                    <a:cubicBezTo>
                      <a:pt x="793" y="595"/>
                      <a:pt x="520" y="297"/>
                      <a:pt x="2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64"/>
              <p:cNvSpPr/>
              <p:nvPr/>
            </p:nvSpPr>
            <p:spPr>
              <a:xfrm>
                <a:off x="2307025" y="2209938"/>
                <a:ext cx="33700" cy="18825"/>
              </a:xfrm>
              <a:custGeom>
                <a:rect b="b" l="l" r="r" t="t"/>
                <a:pathLst>
                  <a:path extrusionOk="0" h="753" w="1348">
                    <a:moveTo>
                      <a:pt x="1284" y="0"/>
                    </a:moveTo>
                    <a:cubicBezTo>
                      <a:pt x="858" y="85"/>
                      <a:pt x="428" y="240"/>
                      <a:pt x="0" y="459"/>
                    </a:cubicBezTo>
                    <a:lnTo>
                      <a:pt x="152" y="752"/>
                    </a:lnTo>
                    <a:cubicBezTo>
                      <a:pt x="550" y="548"/>
                      <a:pt x="953" y="403"/>
                      <a:pt x="1348" y="325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64"/>
              <p:cNvSpPr/>
              <p:nvPr/>
            </p:nvSpPr>
            <p:spPr>
              <a:xfrm>
                <a:off x="2948400" y="1763688"/>
                <a:ext cx="15875" cy="34075"/>
              </a:xfrm>
              <a:custGeom>
                <a:rect b="b" l="l" r="r" t="t"/>
                <a:pathLst>
                  <a:path extrusionOk="0" h="1363" w="635">
                    <a:moveTo>
                      <a:pt x="321" y="0"/>
                    </a:moveTo>
                    <a:lnTo>
                      <a:pt x="1" y="78"/>
                    </a:lnTo>
                    <a:lnTo>
                      <a:pt x="316" y="1362"/>
                    </a:lnTo>
                    <a:lnTo>
                      <a:pt x="635" y="1283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64"/>
              <p:cNvSpPr/>
              <p:nvPr/>
            </p:nvSpPr>
            <p:spPr>
              <a:xfrm>
                <a:off x="2979675" y="1892063"/>
                <a:ext cx="15600" cy="34050"/>
              </a:xfrm>
              <a:custGeom>
                <a:rect b="b" l="l" r="r" t="t"/>
                <a:pathLst>
                  <a:path extrusionOk="0" h="1362" w="624">
                    <a:moveTo>
                      <a:pt x="323" y="0"/>
                    </a:moveTo>
                    <a:lnTo>
                      <a:pt x="1" y="77"/>
                    </a:lnTo>
                    <a:cubicBezTo>
                      <a:pt x="100" y="504"/>
                      <a:pt x="202" y="934"/>
                      <a:pt x="302" y="1362"/>
                    </a:cubicBezTo>
                    <a:lnTo>
                      <a:pt x="624" y="1288"/>
                    </a:lnTo>
                    <a:cubicBezTo>
                      <a:pt x="524" y="858"/>
                      <a:pt x="424" y="43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64"/>
              <p:cNvSpPr/>
              <p:nvPr/>
            </p:nvSpPr>
            <p:spPr>
              <a:xfrm>
                <a:off x="2893525" y="1505638"/>
                <a:ext cx="13625" cy="33925"/>
              </a:xfrm>
              <a:custGeom>
                <a:rect b="b" l="l" r="r" t="t"/>
                <a:pathLst>
                  <a:path extrusionOk="0" h="1357" w="545">
                    <a:moveTo>
                      <a:pt x="326" y="0"/>
                    </a:moveTo>
                    <a:lnTo>
                      <a:pt x="0" y="51"/>
                    </a:lnTo>
                    <a:lnTo>
                      <a:pt x="31" y="241"/>
                    </a:lnTo>
                    <a:cubicBezTo>
                      <a:pt x="91" y="613"/>
                      <a:pt x="155" y="986"/>
                      <a:pt x="220" y="1356"/>
                    </a:cubicBezTo>
                    <a:lnTo>
                      <a:pt x="545" y="1298"/>
                    </a:lnTo>
                    <a:cubicBezTo>
                      <a:pt x="479" y="928"/>
                      <a:pt x="416" y="559"/>
                      <a:pt x="358" y="187"/>
                    </a:cubicBez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64"/>
              <p:cNvSpPr/>
              <p:nvPr/>
            </p:nvSpPr>
            <p:spPr>
              <a:xfrm>
                <a:off x="2916275" y="983663"/>
                <a:ext cx="19000" cy="33900"/>
              </a:xfrm>
              <a:custGeom>
                <a:rect b="b" l="l" r="r" t="t"/>
                <a:pathLst>
                  <a:path extrusionOk="0" h="1356" w="760">
                    <a:moveTo>
                      <a:pt x="450" y="1"/>
                    </a:moveTo>
                    <a:cubicBezTo>
                      <a:pt x="291" y="411"/>
                      <a:pt x="140" y="831"/>
                      <a:pt x="1" y="1250"/>
                    </a:cubicBezTo>
                    <a:lnTo>
                      <a:pt x="314" y="1355"/>
                    </a:lnTo>
                    <a:cubicBezTo>
                      <a:pt x="452" y="938"/>
                      <a:pt x="604" y="524"/>
                      <a:pt x="760" y="120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64"/>
              <p:cNvSpPr/>
              <p:nvPr/>
            </p:nvSpPr>
            <p:spPr>
              <a:xfrm>
                <a:off x="2905000" y="1570563"/>
                <a:ext cx="14600" cy="34025"/>
              </a:xfrm>
              <a:custGeom>
                <a:rect b="b" l="l" r="r" t="t"/>
                <a:pathLst>
                  <a:path extrusionOk="0" h="1361" w="584">
                    <a:moveTo>
                      <a:pt x="325" y="0"/>
                    </a:moveTo>
                    <a:lnTo>
                      <a:pt x="1" y="63"/>
                    </a:lnTo>
                    <a:cubicBezTo>
                      <a:pt x="84" y="495"/>
                      <a:pt x="171" y="928"/>
                      <a:pt x="260" y="1361"/>
                    </a:cubicBezTo>
                    <a:lnTo>
                      <a:pt x="584" y="1293"/>
                    </a:lnTo>
                    <a:cubicBezTo>
                      <a:pt x="496" y="861"/>
                      <a:pt x="409" y="432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64"/>
              <p:cNvSpPr/>
              <p:nvPr/>
            </p:nvSpPr>
            <p:spPr>
              <a:xfrm>
                <a:off x="773725" y="2177163"/>
                <a:ext cx="30250" cy="28050"/>
              </a:xfrm>
              <a:custGeom>
                <a:rect b="b" l="l" r="r" t="t"/>
                <a:pathLst>
                  <a:path extrusionOk="0" h="1122" w="1210">
                    <a:moveTo>
                      <a:pt x="978" y="1"/>
                    </a:moveTo>
                    <a:cubicBezTo>
                      <a:pt x="667" y="306"/>
                      <a:pt x="337" y="596"/>
                      <a:pt x="1" y="863"/>
                    </a:cubicBezTo>
                    <a:lnTo>
                      <a:pt x="206" y="1121"/>
                    </a:lnTo>
                    <a:cubicBezTo>
                      <a:pt x="552" y="849"/>
                      <a:pt x="889" y="551"/>
                      <a:pt x="1209" y="238"/>
                    </a:cubicBezTo>
                    <a:lnTo>
                      <a:pt x="9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64"/>
              <p:cNvSpPr/>
              <p:nvPr/>
            </p:nvSpPr>
            <p:spPr>
              <a:xfrm>
                <a:off x="2970950" y="865863"/>
                <a:ext cx="24725" cy="32325"/>
              </a:xfrm>
              <a:custGeom>
                <a:rect b="b" l="l" r="r" t="t"/>
                <a:pathLst>
                  <a:path extrusionOk="0" h="1293" w="989">
                    <a:moveTo>
                      <a:pt x="714" y="1"/>
                    </a:moveTo>
                    <a:cubicBezTo>
                      <a:pt x="466" y="369"/>
                      <a:pt x="227" y="747"/>
                      <a:pt x="1" y="1124"/>
                    </a:cubicBezTo>
                    <a:lnTo>
                      <a:pt x="285" y="1293"/>
                    </a:lnTo>
                    <a:cubicBezTo>
                      <a:pt x="506" y="923"/>
                      <a:pt x="743" y="548"/>
                      <a:pt x="988" y="185"/>
                    </a:cubicBez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64"/>
              <p:cNvSpPr/>
              <p:nvPr/>
            </p:nvSpPr>
            <p:spPr>
              <a:xfrm>
                <a:off x="3029225" y="2151888"/>
                <a:ext cx="11400" cy="33700"/>
              </a:xfrm>
              <a:custGeom>
                <a:rect b="b" l="l" r="r" t="t"/>
                <a:pathLst>
                  <a:path extrusionOk="0" h="1348" w="456">
                    <a:moveTo>
                      <a:pt x="328" y="0"/>
                    </a:moveTo>
                    <a:lnTo>
                      <a:pt x="1" y="37"/>
                    </a:lnTo>
                    <a:cubicBezTo>
                      <a:pt x="47" y="473"/>
                      <a:pt x="90" y="911"/>
                      <a:pt x="125" y="1348"/>
                    </a:cubicBezTo>
                    <a:lnTo>
                      <a:pt x="456" y="1321"/>
                    </a:lnTo>
                    <a:cubicBezTo>
                      <a:pt x="420" y="881"/>
                      <a:pt x="378" y="440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64"/>
              <p:cNvSpPr/>
              <p:nvPr/>
            </p:nvSpPr>
            <p:spPr>
              <a:xfrm>
                <a:off x="3020050" y="2086288"/>
                <a:ext cx="13175" cy="33875"/>
              </a:xfrm>
              <a:custGeom>
                <a:rect b="b" l="l" r="r" t="t"/>
                <a:pathLst>
                  <a:path extrusionOk="0" h="1355" w="527">
                    <a:moveTo>
                      <a:pt x="326" y="0"/>
                    </a:moveTo>
                    <a:lnTo>
                      <a:pt x="0" y="53"/>
                    </a:lnTo>
                    <a:cubicBezTo>
                      <a:pt x="71" y="485"/>
                      <a:pt x="138" y="918"/>
                      <a:pt x="199" y="1355"/>
                    </a:cubicBezTo>
                    <a:lnTo>
                      <a:pt x="526" y="1309"/>
                    </a:lnTo>
                    <a:cubicBezTo>
                      <a:pt x="464" y="873"/>
                      <a:pt x="397" y="434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64"/>
              <p:cNvSpPr/>
              <p:nvPr/>
            </p:nvSpPr>
            <p:spPr>
              <a:xfrm>
                <a:off x="3008150" y="812913"/>
                <a:ext cx="27200" cy="30925"/>
              </a:xfrm>
              <a:custGeom>
                <a:rect b="b" l="l" r="r" t="t"/>
                <a:pathLst>
                  <a:path extrusionOk="0" h="1237" w="1088">
                    <a:moveTo>
                      <a:pt x="836" y="1"/>
                    </a:moveTo>
                    <a:cubicBezTo>
                      <a:pt x="550" y="334"/>
                      <a:pt x="270" y="683"/>
                      <a:pt x="1" y="1036"/>
                    </a:cubicBezTo>
                    <a:lnTo>
                      <a:pt x="263" y="1236"/>
                    </a:lnTo>
                    <a:cubicBezTo>
                      <a:pt x="529" y="889"/>
                      <a:pt x="805" y="546"/>
                      <a:pt x="1087" y="215"/>
                    </a:cubicBezTo>
                    <a:lnTo>
                      <a:pt x="8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64"/>
              <p:cNvSpPr/>
              <p:nvPr/>
            </p:nvSpPr>
            <p:spPr>
              <a:xfrm>
                <a:off x="3008125" y="2021138"/>
                <a:ext cx="14325" cy="34025"/>
              </a:xfrm>
              <a:custGeom>
                <a:rect b="b" l="l" r="r" t="t"/>
                <a:pathLst>
                  <a:path extrusionOk="0" h="1361" w="573">
                    <a:moveTo>
                      <a:pt x="323" y="0"/>
                    </a:moveTo>
                    <a:lnTo>
                      <a:pt x="1" y="67"/>
                    </a:lnTo>
                    <a:cubicBezTo>
                      <a:pt x="86" y="497"/>
                      <a:pt x="168" y="930"/>
                      <a:pt x="249" y="1361"/>
                    </a:cubicBezTo>
                    <a:lnTo>
                      <a:pt x="572" y="1301"/>
                    </a:lnTo>
                    <a:cubicBezTo>
                      <a:pt x="493" y="866"/>
                      <a:pt x="409" y="433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64"/>
              <p:cNvSpPr/>
              <p:nvPr/>
            </p:nvSpPr>
            <p:spPr>
              <a:xfrm>
                <a:off x="2940400" y="923038"/>
                <a:ext cx="21750" cy="33350"/>
              </a:xfrm>
              <a:custGeom>
                <a:rect b="b" l="l" r="r" t="t"/>
                <a:pathLst>
                  <a:path extrusionOk="0" h="1334" w="870">
                    <a:moveTo>
                      <a:pt x="578" y="0"/>
                    </a:moveTo>
                    <a:cubicBezTo>
                      <a:pt x="373" y="392"/>
                      <a:pt x="179" y="796"/>
                      <a:pt x="0" y="1199"/>
                    </a:cubicBezTo>
                    <a:lnTo>
                      <a:pt x="301" y="1334"/>
                    </a:lnTo>
                    <a:cubicBezTo>
                      <a:pt x="477" y="936"/>
                      <a:pt x="670" y="539"/>
                      <a:pt x="870" y="153"/>
                    </a:cubicBez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64"/>
              <p:cNvSpPr/>
              <p:nvPr/>
            </p:nvSpPr>
            <p:spPr>
              <a:xfrm>
                <a:off x="2254775" y="2240013"/>
                <a:ext cx="29250" cy="29100"/>
              </a:xfrm>
              <a:custGeom>
                <a:rect b="b" l="l" r="r" t="t"/>
                <a:pathLst>
                  <a:path extrusionOk="0" h="1164" w="1170">
                    <a:moveTo>
                      <a:pt x="960" y="0"/>
                    </a:moveTo>
                    <a:cubicBezTo>
                      <a:pt x="613" y="284"/>
                      <a:pt x="291" y="603"/>
                      <a:pt x="1" y="951"/>
                    </a:cubicBezTo>
                    <a:lnTo>
                      <a:pt x="255" y="1163"/>
                    </a:lnTo>
                    <a:cubicBezTo>
                      <a:pt x="531" y="831"/>
                      <a:pt x="839" y="526"/>
                      <a:pt x="1170" y="25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64"/>
              <p:cNvSpPr/>
              <p:nvPr/>
            </p:nvSpPr>
            <p:spPr>
              <a:xfrm>
                <a:off x="2222500" y="2291613"/>
                <a:ext cx="20400" cy="33600"/>
              </a:xfrm>
              <a:custGeom>
                <a:rect b="b" l="l" r="r" t="t"/>
                <a:pathLst>
                  <a:path extrusionOk="0" h="1344" w="816">
                    <a:moveTo>
                      <a:pt x="526" y="0"/>
                    </a:moveTo>
                    <a:cubicBezTo>
                      <a:pt x="387" y="251"/>
                      <a:pt x="266" y="511"/>
                      <a:pt x="167" y="769"/>
                    </a:cubicBezTo>
                    <a:cubicBezTo>
                      <a:pt x="107" y="926"/>
                      <a:pt x="52" y="1085"/>
                      <a:pt x="1" y="1243"/>
                    </a:cubicBezTo>
                    <a:lnTo>
                      <a:pt x="314" y="1343"/>
                    </a:lnTo>
                    <a:cubicBezTo>
                      <a:pt x="364" y="1192"/>
                      <a:pt x="419" y="1038"/>
                      <a:pt x="476" y="888"/>
                    </a:cubicBezTo>
                    <a:cubicBezTo>
                      <a:pt x="570" y="643"/>
                      <a:pt x="683" y="399"/>
                      <a:pt x="815" y="159"/>
                    </a:cubicBez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64"/>
              <p:cNvSpPr/>
              <p:nvPr/>
            </p:nvSpPr>
            <p:spPr>
              <a:xfrm>
                <a:off x="590450" y="2238413"/>
                <a:ext cx="33800" cy="17050"/>
              </a:xfrm>
              <a:custGeom>
                <a:rect b="b" l="l" r="r" t="t"/>
                <a:pathLst>
                  <a:path extrusionOk="0" h="682" w="1352">
                    <a:moveTo>
                      <a:pt x="131" y="0"/>
                    </a:moveTo>
                    <a:lnTo>
                      <a:pt x="1" y="305"/>
                    </a:lnTo>
                    <a:cubicBezTo>
                      <a:pt x="417" y="483"/>
                      <a:pt x="852" y="607"/>
                      <a:pt x="1297" y="681"/>
                    </a:cubicBezTo>
                    <a:lnTo>
                      <a:pt x="1351" y="355"/>
                    </a:lnTo>
                    <a:cubicBezTo>
                      <a:pt x="930" y="285"/>
                      <a:pt x="522" y="166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64"/>
              <p:cNvSpPr/>
              <p:nvPr/>
            </p:nvSpPr>
            <p:spPr>
              <a:xfrm>
                <a:off x="656175" y="2243488"/>
                <a:ext cx="33900" cy="13575"/>
              </a:xfrm>
              <a:custGeom>
                <a:rect b="b" l="l" r="r" t="t"/>
                <a:pathLst>
                  <a:path extrusionOk="0" h="543" w="1356">
                    <a:moveTo>
                      <a:pt x="1270" y="0"/>
                    </a:moveTo>
                    <a:cubicBezTo>
                      <a:pt x="843" y="112"/>
                      <a:pt x="415" y="183"/>
                      <a:pt x="0" y="212"/>
                    </a:cubicBezTo>
                    <a:lnTo>
                      <a:pt x="22" y="542"/>
                    </a:lnTo>
                    <a:cubicBezTo>
                      <a:pt x="457" y="514"/>
                      <a:pt x="907" y="439"/>
                      <a:pt x="1355" y="319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64"/>
              <p:cNvSpPr/>
              <p:nvPr/>
            </p:nvSpPr>
            <p:spPr>
              <a:xfrm>
                <a:off x="718400" y="2217388"/>
                <a:ext cx="33050" cy="22825"/>
              </a:xfrm>
              <a:custGeom>
                <a:rect b="b" l="l" r="r" t="t"/>
                <a:pathLst>
                  <a:path extrusionOk="0" h="913" w="1322">
                    <a:moveTo>
                      <a:pt x="1148" y="0"/>
                    </a:moveTo>
                    <a:cubicBezTo>
                      <a:pt x="770" y="234"/>
                      <a:pt x="384" y="440"/>
                      <a:pt x="1" y="610"/>
                    </a:cubicBezTo>
                    <a:lnTo>
                      <a:pt x="136" y="912"/>
                    </a:lnTo>
                    <a:cubicBezTo>
                      <a:pt x="533" y="735"/>
                      <a:pt x="931" y="524"/>
                      <a:pt x="1321" y="283"/>
                    </a:cubicBezTo>
                    <a:lnTo>
                      <a:pt x="11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64"/>
              <p:cNvSpPr/>
              <p:nvPr/>
            </p:nvSpPr>
            <p:spPr>
              <a:xfrm>
                <a:off x="1909250" y="2359188"/>
                <a:ext cx="31225" cy="26700"/>
              </a:xfrm>
              <a:custGeom>
                <a:rect b="b" l="l" r="r" t="t"/>
                <a:pathLst>
                  <a:path extrusionOk="0" h="1068" w="1249">
                    <a:moveTo>
                      <a:pt x="207" y="1"/>
                    </a:moveTo>
                    <a:lnTo>
                      <a:pt x="0" y="257"/>
                    </a:lnTo>
                    <a:cubicBezTo>
                      <a:pt x="331" y="526"/>
                      <a:pt x="664" y="782"/>
                      <a:pt x="992" y="1023"/>
                    </a:cubicBezTo>
                    <a:lnTo>
                      <a:pt x="1054" y="1067"/>
                    </a:lnTo>
                    <a:lnTo>
                      <a:pt x="1248" y="799"/>
                    </a:lnTo>
                    <a:lnTo>
                      <a:pt x="1189" y="755"/>
                    </a:lnTo>
                    <a:cubicBezTo>
                      <a:pt x="863" y="520"/>
                      <a:pt x="532" y="265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64"/>
              <p:cNvSpPr/>
              <p:nvPr/>
            </p:nvSpPr>
            <p:spPr>
              <a:xfrm>
                <a:off x="2885525" y="1111263"/>
                <a:ext cx="13800" cy="33950"/>
              </a:xfrm>
              <a:custGeom>
                <a:rect b="b" l="l" r="r" t="t"/>
                <a:pathLst>
                  <a:path extrusionOk="0" h="1358" w="552">
                    <a:moveTo>
                      <a:pt x="226" y="0"/>
                    </a:moveTo>
                    <a:cubicBezTo>
                      <a:pt x="143" y="433"/>
                      <a:pt x="69" y="873"/>
                      <a:pt x="1" y="1308"/>
                    </a:cubicBezTo>
                    <a:lnTo>
                      <a:pt x="327" y="1358"/>
                    </a:lnTo>
                    <a:cubicBezTo>
                      <a:pt x="395" y="925"/>
                      <a:pt x="469" y="490"/>
                      <a:pt x="551" y="61"/>
                    </a:cubicBez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64"/>
              <p:cNvSpPr/>
              <p:nvPr/>
            </p:nvSpPr>
            <p:spPr>
              <a:xfrm>
                <a:off x="2898200" y="1046613"/>
                <a:ext cx="16250" cy="34075"/>
              </a:xfrm>
              <a:custGeom>
                <a:rect b="b" l="l" r="r" t="t"/>
                <a:pathLst>
                  <a:path extrusionOk="0" h="1363" w="650">
                    <a:moveTo>
                      <a:pt x="334" y="1"/>
                    </a:moveTo>
                    <a:cubicBezTo>
                      <a:pt x="214" y="423"/>
                      <a:pt x="101" y="853"/>
                      <a:pt x="0" y="1286"/>
                    </a:cubicBezTo>
                    <a:lnTo>
                      <a:pt x="321" y="1362"/>
                    </a:lnTo>
                    <a:cubicBezTo>
                      <a:pt x="420" y="935"/>
                      <a:pt x="532" y="508"/>
                      <a:pt x="650" y="91"/>
                    </a:cubicBez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64"/>
              <p:cNvSpPr/>
              <p:nvPr/>
            </p:nvSpPr>
            <p:spPr>
              <a:xfrm>
                <a:off x="2878050" y="1176788"/>
                <a:ext cx="11375" cy="33675"/>
              </a:xfrm>
              <a:custGeom>
                <a:rect b="b" l="l" r="r" t="t"/>
                <a:pathLst>
                  <a:path extrusionOk="0" h="1347" w="455">
                    <a:moveTo>
                      <a:pt x="127" y="1"/>
                    </a:moveTo>
                    <a:cubicBezTo>
                      <a:pt x="77" y="436"/>
                      <a:pt x="35" y="879"/>
                      <a:pt x="1" y="1323"/>
                    </a:cubicBezTo>
                    <a:lnTo>
                      <a:pt x="331" y="1347"/>
                    </a:lnTo>
                    <a:cubicBezTo>
                      <a:pt x="364" y="909"/>
                      <a:pt x="406" y="469"/>
                      <a:pt x="455" y="39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64"/>
              <p:cNvSpPr/>
              <p:nvPr/>
            </p:nvSpPr>
            <p:spPr>
              <a:xfrm>
                <a:off x="2371975" y="2209288"/>
                <a:ext cx="33400" cy="19950"/>
              </a:xfrm>
              <a:custGeom>
                <a:rect b="b" l="l" r="r" t="t"/>
                <a:pathLst>
                  <a:path extrusionOk="0" h="798" w="1336">
                    <a:moveTo>
                      <a:pt x="59" y="1"/>
                    </a:moveTo>
                    <a:lnTo>
                      <a:pt x="1" y="326"/>
                    </a:lnTo>
                    <a:cubicBezTo>
                      <a:pt x="412" y="399"/>
                      <a:pt x="798" y="558"/>
                      <a:pt x="1150" y="798"/>
                    </a:cubicBezTo>
                    <a:lnTo>
                      <a:pt x="1335" y="527"/>
                    </a:lnTo>
                    <a:cubicBezTo>
                      <a:pt x="945" y="260"/>
                      <a:pt x="517" y="83"/>
                      <a:pt x="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64"/>
              <p:cNvSpPr/>
              <p:nvPr/>
            </p:nvSpPr>
            <p:spPr>
              <a:xfrm>
                <a:off x="892425" y="2015138"/>
                <a:ext cx="24200" cy="32575"/>
              </a:xfrm>
              <a:custGeom>
                <a:rect b="b" l="l" r="r" t="t"/>
                <a:pathLst>
                  <a:path extrusionOk="0" h="1303" w="968">
                    <a:moveTo>
                      <a:pt x="685" y="1"/>
                    </a:moveTo>
                    <a:cubicBezTo>
                      <a:pt x="454" y="375"/>
                      <a:pt x="227" y="755"/>
                      <a:pt x="0" y="1134"/>
                    </a:cubicBezTo>
                    <a:lnTo>
                      <a:pt x="284" y="1303"/>
                    </a:lnTo>
                    <a:cubicBezTo>
                      <a:pt x="509" y="926"/>
                      <a:pt x="736" y="547"/>
                      <a:pt x="968" y="175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64"/>
              <p:cNvSpPr/>
              <p:nvPr/>
            </p:nvSpPr>
            <p:spPr>
              <a:xfrm>
                <a:off x="2937250" y="2530338"/>
                <a:ext cx="26825" cy="31150"/>
              </a:xfrm>
              <a:custGeom>
                <a:rect b="b" l="l" r="r" t="t"/>
                <a:pathLst>
                  <a:path extrusionOk="0" h="1246" w="1073">
                    <a:moveTo>
                      <a:pt x="803" y="0"/>
                    </a:moveTo>
                    <a:cubicBezTo>
                      <a:pt x="552" y="353"/>
                      <a:pt x="282" y="699"/>
                      <a:pt x="0" y="1030"/>
                    </a:cubicBezTo>
                    <a:lnTo>
                      <a:pt x="251" y="1246"/>
                    </a:lnTo>
                    <a:cubicBezTo>
                      <a:pt x="539" y="907"/>
                      <a:pt x="816" y="553"/>
                      <a:pt x="1072" y="192"/>
                    </a:cubicBezTo>
                    <a:lnTo>
                      <a:pt x="8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4"/>
              <p:cNvSpPr/>
              <p:nvPr/>
            </p:nvSpPr>
            <p:spPr>
              <a:xfrm>
                <a:off x="2918325" y="1635138"/>
                <a:ext cx="15275" cy="34075"/>
              </a:xfrm>
              <a:custGeom>
                <a:rect b="b" l="l" r="r" t="t"/>
                <a:pathLst>
                  <a:path extrusionOk="0" h="1363" w="611">
                    <a:moveTo>
                      <a:pt x="324" y="0"/>
                    </a:moveTo>
                    <a:lnTo>
                      <a:pt x="1" y="71"/>
                    </a:lnTo>
                    <a:cubicBezTo>
                      <a:pt x="96" y="503"/>
                      <a:pt x="191" y="934"/>
                      <a:pt x="289" y="1362"/>
                    </a:cubicBezTo>
                    <a:lnTo>
                      <a:pt x="611" y="1290"/>
                    </a:lnTo>
                    <a:cubicBezTo>
                      <a:pt x="514" y="859"/>
                      <a:pt x="418" y="43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64"/>
              <p:cNvSpPr/>
              <p:nvPr/>
            </p:nvSpPr>
            <p:spPr>
              <a:xfrm>
                <a:off x="2933025" y="1699488"/>
                <a:ext cx="15650" cy="34075"/>
              </a:xfrm>
              <a:custGeom>
                <a:rect b="b" l="l" r="r" t="t"/>
                <a:pathLst>
                  <a:path extrusionOk="0" h="1363" w="626">
                    <a:moveTo>
                      <a:pt x="321" y="1"/>
                    </a:moveTo>
                    <a:lnTo>
                      <a:pt x="0" y="78"/>
                    </a:lnTo>
                    <a:cubicBezTo>
                      <a:pt x="101" y="507"/>
                      <a:pt x="202" y="936"/>
                      <a:pt x="305" y="1363"/>
                    </a:cubicBezTo>
                    <a:lnTo>
                      <a:pt x="626" y="1285"/>
                    </a:lnTo>
                    <a:cubicBezTo>
                      <a:pt x="524" y="858"/>
                      <a:pt x="420" y="429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64"/>
              <p:cNvSpPr/>
              <p:nvPr/>
            </p:nvSpPr>
            <p:spPr>
              <a:xfrm>
                <a:off x="2964075" y="1827838"/>
                <a:ext cx="15875" cy="34075"/>
              </a:xfrm>
              <a:custGeom>
                <a:rect b="b" l="l" r="r" t="t"/>
                <a:pathLst>
                  <a:path extrusionOk="0" h="1363" w="635">
                    <a:moveTo>
                      <a:pt x="323" y="0"/>
                    </a:moveTo>
                    <a:lnTo>
                      <a:pt x="1" y="78"/>
                    </a:lnTo>
                    <a:cubicBezTo>
                      <a:pt x="106" y="505"/>
                      <a:pt x="211" y="932"/>
                      <a:pt x="313" y="1362"/>
                    </a:cubicBezTo>
                    <a:lnTo>
                      <a:pt x="635" y="1284"/>
                    </a:lnTo>
                    <a:cubicBezTo>
                      <a:pt x="533" y="857"/>
                      <a:pt x="429" y="427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64"/>
              <p:cNvSpPr/>
              <p:nvPr/>
            </p:nvSpPr>
            <p:spPr>
              <a:xfrm>
                <a:off x="2975150" y="2474113"/>
                <a:ext cx="22800" cy="33050"/>
              </a:xfrm>
              <a:custGeom>
                <a:rect b="b" l="l" r="r" t="t"/>
                <a:pathLst>
                  <a:path extrusionOk="0" h="1322" w="912">
                    <a:moveTo>
                      <a:pt x="613" y="1"/>
                    </a:moveTo>
                    <a:cubicBezTo>
                      <a:pt x="508" y="222"/>
                      <a:pt x="395" y="445"/>
                      <a:pt x="278" y="662"/>
                    </a:cubicBezTo>
                    <a:cubicBezTo>
                      <a:pt x="188" y="828"/>
                      <a:pt x="95" y="992"/>
                      <a:pt x="0" y="1154"/>
                    </a:cubicBezTo>
                    <a:lnTo>
                      <a:pt x="284" y="1322"/>
                    </a:lnTo>
                    <a:cubicBezTo>
                      <a:pt x="381" y="1157"/>
                      <a:pt x="477" y="988"/>
                      <a:pt x="568" y="818"/>
                    </a:cubicBezTo>
                    <a:cubicBezTo>
                      <a:pt x="688" y="595"/>
                      <a:pt x="802" y="370"/>
                      <a:pt x="911" y="143"/>
                    </a:cubicBezTo>
                    <a:lnTo>
                      <a:pt x="6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64"/>
              <p:cNvSpPr/>
              <p:nvPr/>
            </p:nvSpPr>
            <p:spPr>
              <a:xfrm>
                <a:off x="2875100" y="1242938"/>
                <a:ext cx="9225" cy="33200"/>
              </a:xfrm>
              <a:custGeom>
                <a:rect b="b" l="l" r="r" t="t"/>
                <a:pathLst>
                  <a:path extrusionOk="0" h="1328" w="369">
                    <a:moveTo>
                      <a:pt x="39" y="0"/>
                    </a:moveTo>
                    <a:cubicBezTo>
                      <a:pt x="19" y="443"/>
                      <a:pt x="7" y="884"/>
                      <a:pt x="1" y="1325"/>
                    </a:cubicBezTo>
                    <a:lnTo>
                      <a:pt x="331" y="1328"/>
                    </a:lnTo>
                    <a:cubicBezTo>
                      <a:pt x="337" y="891"/>
                      <a:pt x="350" y="453"/>
                      <a:pt x="368" y="14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64"/>
              <p:cNvSpPr/>
              <p:nvPr/>
            </p:nvSpPr>
            <p:spPr>
              <a:xfrm>
                <a:off x="2994475" y="1956463"/>
                <a:ext cx="15100" cy="34025"/>
              </a:xfrm>
              <a:custGeom>
                <a:rect b="b" l="l" r="r" t="t"/>
                <a:pathLst>
                  <a:path extrusionOk="0" h="1361" w="604">
                    <a:moveTo>
                      <a:pt x="322" y="0"/>
                    </a:moveTo>
                    <a:lnTo>
                      <a:pt x="0" y="71"/>
                    </a:lnTo>
                    <a:cubicBezTo>
                      <a:pt x="95" y="501"/>
                      <a:pt x="188" y="932"/>
                      <a:pt x="280" y="1360"/>
                    </a:cubicBezTo>
                    <a:lnTo>
                      <a:pt x="603" y="1292"/>
                    </a:lnTo>
                    <a:cubicBezTo>
                      <a:pt x="512" y="863"/>
                      <a:pt x="419" y="431"/>
                      <a:pt x="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64"/>
              <p:cNvSpPr/>
              <p:nvPr/>
            </p:nvSpPr>
            <p:spPr>
              <a:xfrm>
                <a:off x="2891100" y="2580113"/>
                <a:ext cx="29850" cy="28550"/>
              </a:xfrm>
              <a:custGeom>
                <a:rect b="b" l="l" r="r" t="t"/>
                <a:pathLst>
                  <a:path extrusionOk="0" h="1142" w="1194">
                    <a:moveTo>
                      <a:pt x="959" y="1"/>
                    </a:moveTo>
                    <a:cubicBezTo>
                      <a:pt x="655" y="307"/>
                      <a:pt x="331" y="606"/>
                      <a:pt x="1" y="889"/>
                    </a:cubicBezTo>
                    <a:lnTo>
                      <a:pt x="215" y="1141"/>
                    </a:lnTo>
                    <a:cubicBezTo>
                      <a:pt x="551" y="852"/>
                      <a:pt x="880" y="548"/>
                      <a:pt x="1194" y="235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64"/>
              <p:cNvSpPr/>
              <p:nvPr/>
            </p:nvSpPr>
            <p:spPr>
              <a:xfrm>
                <a:off x="2875225" y="1309063"/>
                <a:ext cx="9275" cy="33300"/>
              </a:xfrm>
              <a:custGeom>
                <a:rect b="b" l="l" r="r" t="t"/>
                <a:pathLst>
                  <a:path extrusionOk="0" h="1332" w="371">
                    <a:moveTo>
                      <a:pt x="331" y="1"/>
                    </a:moveTo>
                    <a:lnTo>
                      <a:pt x="0" y="6"/>
                    </a:lnTo>
                    <a:cubicBezTo>
                      <a:pt x="7" y="447"/>
                      <a:pt x="21" y="890"/>
                      <a:pt x="41" y="1331"/>
                    </a:cubicBezTo>
                    <a:lnTo>
                      <a:pt x="370" y="1317"/>
                    </a:lnTo>
                    <a:cubicBezTo>
                      <a:pt x="352" y="879"/>
                      <a:pt x="338" y="439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64"/>
              <p:cNvSpPr/>
              <p:nvPr/>
            </p:nvSpPr>
            <p:spPr>
              <a:xfrm>
                <a:off x="2878125" y="1374813"/>
                <a:ext cx="11050" cy="33650"/>
              </a:xfrm>
              <a:custGeom>
                <a:rect b="b" l="l" r="r" t="t"/>
                <a:pathLst>
                  <a:path extrusionOk="0" h="1346" w="442">
                    <a:moveTo>
                      <a:pt x="331" y="0"/>
                    </a:moveTo>
                    <a:lnTo>
                      <a:pt x="0" y="23"/>
                    </a:lnTo>
                    <a:cubicBezTo>
                      <a:pt x="33" y="463"/>
                      <a:pt x="69" y="905"/>
                      <a:pt x="111" y="1345"/>
                    </a:cubicBezTo>
                    <a:lnTo>
                      <a:pt x="442" y="1313"/>
                    </a:lnTo>
                    <a:cubicBezTo>
                      <a:pt x="399" y="877"/>
                      <a:pt x="361" y="439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64"/>
              <p:cNvSpPr/>
              <p:nvPr/>
            </p:nvSpPr>
            <p:spPr>
              <a:xfrm>
                <a:off x="2884375" y="1440388"/>
                <a:ext cx="12350" cy="33825"/>
              </a:xfrm>
              <a:custGeom>
                <a:rect b="b" l="l" r="r" t="t"/>
                <a:pathLst>
                  <a:path extrusionOk="0" h="1353" w="494">
                    <a:moveTo>
                      <a:pt x="328" y="0"/>
                    </a:moveTo>
                    <a:lnTo>
                      <a:pt x="0" y="39"/>
                    </a:lnTo>
                    <a:cubicBezTo>
                      <a:pt x="51" y="478"/>
                      <a:pt x="108" y="917"/>
                      <a:pt x="167" y="1352"/>
                    </a:cubicBezTo>
                    <a:lnTo>
                      <a:pt x="494" y="1307"/>
                    </a:lnTo>
                    <a:cubicBezTo>
                      <a:pt x="436" y="873"/>
                      <a:pt x="379" y="439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64"/>
              <p:cNvSpPr/>
              <p:nvPr/>
            </p:nvSpPr>
            <p:spPr>
              <a:xfrm>
                <a:off x="3212975" y="660638"/>
                <a:ext cx="33750" cy="19975"/>
              </a:xfrm>
              <a:custGeom>
                <a:rect b="b" l="l" r="r" t="t"/>
                <a:pathLst>
                  <a:path extrusionOk="0" h="799" w="1350">
                    <a:moveTo>
                      <a:pt x="1239" y="1"/>
                    </a:moveTo>
                    <a:cubicBezTo>
                      <a:pt x="822" y="149"/>
                      <a:pt x="405" y="316"/>
                      <a:pt x="1" y="496"/>
                    </a:cubicBezTo>
                    <a:lnTo>
                      <a:pt x="136" y="798"/>
                    </a:lnTo>
                    <a:cubicBezTo>
                      <a:pt x="534" y="621"/>
                      <a:pt x="943" y="458"/>
                      <a:pt x="1350" y="312"/>
                    </a:cubicBezTo>
                    <a:lnTo>
                      <a:pt x="12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64"/>
              <p:cNvSpPr/>
              <p:nvPr/>
            </p:nvSpPr>
            <p:spPr>
              <a:xfrm>
                <a:off x="2838475" y="2622713"/>
                <a:ext cx="31950" cy="25400"/>
              </a:xfrm>
              <a:custGeom>
                <a:rect b="b" l="l" r="r" t="t"/>
                <a:pathLst>
                  <a:path extrusionOk="0" h="1016" w="1278">
                    <a:moveTo>
                      <a:pt x="1081" y="0"/>
                    </a:moveTo>
                    <a:cubicBezTo>
                      <a:pt x="734" y="254"/>
                      <a:pt x="371" y="502"/>
                      <a:pt x="1" y="736"/>
                    </a:cubicBezTo>
                    <a:lnTo>
                      <a:pt x="176" y="1016"/>
                    </a:lnTo>
                    <a:cubicBezTo>
                      <a:pt x="554" y="779"/>
                      <a:pt x="924" y="525"/>
                      <a:pt x="1277" y="267"/>
                    </a:cubicBez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64"/>
              <p:cNvSpPr/>
              <p:nvPr/>
            </p:nvSpPr>
            <p:spPr>
              <a:xfrm>
                <a:off x="3154225" y="687613"/>
                <a:ext cx="32725" cy="23700"/>
              </a:xfrm>
              <a:custGeom>
                <a:rect b="b" l="l" r="r" t="t"/>
                <a:pathLst>
                  <a:path extrusionOk="0" h="948" w="1309">
                    <a:moveTo>
                      <a:pt x="1152" y="0"/>
                    </a:moveTo>
                    <a:cubicBezTo>
                      <a:pt x="764" y="209"/>
                      <a:pt x="378" y="433"/>
                      <a:pt x="1" y="667"/>
                    </a:cubicBezTo>
                    <a:lnTo>
                      <a:pt x="175" y="948"/>
                    </a:lnTo>
                    <a:cubicBezTo>
                      <a:pt x="547" y="715"/>
                      <a:pt x="927" y="495"/>
                      <a:pt x="1308" y="291"/>
                    </a:cubicBez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64"/>
              <p:cNvSpPr/>
              <p:nvPr/>
            </p:nvSpPr>
            <p:spPr>
              <a:xfrm>
                <a:off x="3275725" y="643238"/>
                <a:ext cx="34025" cy="15425"/>
              </a:xfrm>
              <a:custGeom>
                <a:rect b="b" l="l" r="r" t="t"/>
                <a:pathLst>
                  <a:path extrusionOk="0" h="617" w="1361">
                    <a:moveTo>
                      <a:pt x="1300" y="1"/>
                    </a:moveTo>
                    <a:cubicBezTo>
                      <a:pt x="868" y="80"/>
                      <a:pt x="431" y="179"/>
                      <a:pt x="0" y="297"/>
                    </a:cubicBezTo>
                    <a:lnTo>
                      <a:pt x="87" y="616"/>
                    </a:lnTo>
                    <a:cubicBezTo>
                      <a:pt x="509" y="501"/>
                      <a:pt x="938" y="403"/>
                      <a:pt x="1361" y="325"/>
                    </a:cubicBezTo>
                    <a:lnTo>
                      <a:pt x="13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64"/>
              <p:cNvSpPr/>
              <p:nvPr/>
            </p:nvSpPr>
            <p:spPr>
              <a:xfrm>
                <a:off x="3003400" y="2413163"/>
                <a:ext cx="18475" cy="33975"/>
              </a:xfrm>
              <a:custGeom>
                <a:rect b="b" l="l" r="r" t="t"/>
                <a:pathLst>
                  <a:path extrusionOk="0" h="1359" w="739">
                    <a:moveTo>
                      <a:pt x="421" y="1"/>
                    </a:moveTo>
                    <a:cubicBezTo>
                      <a:pt x="297" y="419"/>
                      <a:pt x="155" y="836"/>
                      <a:pt x="1" y="1239"/>
                    </a:cubicBezTo>
                    <a:lnTo>
                      <a:pt x="309" y="1358"/>
                    </a:lnTo>
                    <a:cubicBezTo>
                      <a:pt x="466" y="948"/>
                      <a:pt x="611" y="524"/>
                      <a:pt x="738" y="96"/>
                    </a:cubicBez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64"/>
              <p:cNvSpPr/>
              <p:nvPr/>
            </p:nvSpPr>
            <p:spPr>
              <a:xfrm>
                <a:off x="3341225" y="636613"/>
                <a:ext cx="33450" cy="10125"/>
              </a:xfrm>
              <a:custGeom>
                <a:rect b="b" l="l" r="r" t="t"/>
                <a:pathLst>
                  <a:path extrusionOk="0" h="405" w="1338">
                    <a:moveTo>
                      <a:pt x="1332" y="0"/>
                    </a:moveTo>
                    <a:cubicBezTo>
                      <a:pt x="890" y="7"/>
                      <a:pt x="443" y="31"/>
                      <a:pt x="0" y="75"/>
                    </a:cubicBezTo>
                    <a:lnTo>
                      <a:pt x="34" y="405"/>
                    </a:lnTo>
                    <a:cubicBezTo>
                      <a:pt x="467" y="361"/>
                      <a:pt x="905" y="335"/>
                      <a:pt x="1338" y="329"/>
                    </a:cubicBezTo>
                    <a:lnTo>
                      <a:pt x="13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64"/>
              <p:cNvSpPr/>
              <p:nvPr/>
            </p:nvSpPr>
            <p:spPr>
              <a:xfrm>
                <a:off x="3100175" y="722838"/>
                <a:ext cx="31250" cy="26675"/>
              </a:xfrm>
              <a:custGeom>
                <a:rect b="b" l="l" r="r" t="t"/>
                <a:pathLst>
                  <a:path extrusionOk="0" h="1067" w="1250">
                    <a:moveTo>
                      <a:pt x="1056" y="1"/>
                    </a:moveTo>
                    <a:cubicBezTo>
                      <a:pt x="699" y="256"/>
                      <a:pt x="344" y="530"/>
                      <a:pt x="1" y="811"/>
                    </a:cubicBezTo>
                    <a:lnTo>
                      <a:pt x="209" y="1066"/>
                    </a:lnTo>
                    <a:cubicBezTo>
                      <a:pt x="548" y="788"/>
                      <a:pt x="897" y="520"/>
                      <a:pt x="1249" y="269"/>
                    </a:cubicBezTo>
                    <a:lnTo>
                      <a:pt x="1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64"/>
              <p:cNvSpPr/>
              <p:nvPr/>
            </p:nvSpPr>
            <p:spPr>
              <a:xfrm>
                <a:off x="3051400" y="764988"/>
                <a:ext cx="29300" cy="29025"/>
              </a:xfrm>
              <a:custGeom>
                <a:rect b="b" l="l" r="r" t="t"/>
                <a:pathLst>
                  <a:path extrusionOk="0" h="1161" w="1172">
                    <a:moveTo>
                      <a:pt x="946" y="0"/>
                    </a:moveTo>
                    <a:cubicBezTo>
                      <a:pt x="626" y="297"/>
                      <a:pt x="306" y="611"/>
                      <a:pt x="0" y="932"/>
                    </a:cubicBezTo>
                    <a:lnTo>
                      <a:pt x="237" y="1160"/>
                    </a:lnTo>
                    <a:cubicBezTo>
                      <a:pt x="540" y="846"/>
                      <a:pt x="855" y="535"/>
                      <a:pt x="1172" y="243"/>
                    </a:cubicBezTo>
                    <a:lnTo>
                      <a:pt x="9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64"/>
              <p:cNvSpPr/>
              <p:nvPr/>
            </p:nvSpPr>
            <p:spPr>
              <a:xfrm>
                <a:off x="3032275" y="2284038"/>
                <a:ext cx="10550" cy="33550"/>
              </a:xfrm>
              <a:custGeom>
                <a:rect b="b" l="l" r="r" t="t"/>
                <a:pathLst>
                  <a:path extrusionOk="0" h="1342" w="422">
                    <a:moveTo>
                      <a:pt x="93" y="1"/>
                    </a:moveTo>
                    <a:cubicBezTo>
                      <a:pt x="71" y="446"/>
                      <a:pt x="42" y="886"/>
                      <a:pt x="0" y="1310"/>
                    </a:cubicBezTo>
                    <a:lnTo>
                      <a:pt x="330" y="1341"/>
                    </a:lnTo>
                    <a:cubicBezTo>
                      <a:pt x="371" y="913"/>
                      <a:pt x="403" y="466"/>
                      <a:pt x="422" y="15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64"/>
              <p:cNvSpPr/>
              <p:nvPr/>
            </p:nvSpPr>
            <p:spPr>
              <a:xfrm>
                <a:off x="3022175" y="2349263"/>
                <a:ext cx="14250" cy="34025"/>
              </a:xfrm>
              <a:custGeom>
                <a:rect b="b" l="l" r="r" t="t"/>
                <a:pathLst>
                  <a:path extrusionOk="0" h="1361" w="570">
                    <a:moveTo>
                      <a:pt x="243" y="1"/>
                    </a:moveTo>
                    <a:cubicBezTo>
                      <a:pt x="173" y="440"/>
                      <a:pt x="92" y="873"/>
                      <a:pt x="0" y="1290"/>
                    </a:cubicBezTo>
                    <a:lnTo>
                      <a:pt x="322" y="1361"/>
                    </a:lnTo>
                    <a:cubicBezTo>
                      <a:pt x="417" y="937"/>
                      <a:pt x="500" y="497"/>
                      <a:pt x="569" y="52"/>
                    </a:cubicBezTo>
                    <a:lnTo>
                      <a:pt x="2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64"/>
              <p:cNvSpPr/>
              <p:nvPr/>
            </p:nvSpPr>
            <p:spPr>
              <a:xfrm>
                <a:off x="3034400" y="2218013"/>
                <a:ext cx="9075" cy="33225"/>
              </a:xfrm>
              <a:custGeom>
                <a:rect b="b" l="l" r="r" t="t"/>
                <a:pathLst>
                  <a:path extrusionOk="0" h="1329" w="363">
                    <a:moveTo>
                      <a:pt x="330" y="1"/>
                    </a:moveTo>
                    <a:lnTo>
                      <a:pt x="1" y="15"/>
                    </a:lnTo>
                    <a:cubicBezTo>
                      <a:pt x="20" y="462"/>
                      <a:pt x="30" y="903"/>
                      <a:pt x="32" y="1328"/>
                    </a:cubicBezTo>
                    <a:lnTo>
                      <a:pt x="362" y="1327"/>
                    </a:lnTo>
                    <a:cubicBezTo>
                      <a:pt x="361" y="897"/>
                      <a:pt x="350" y="450"/>
                      <a:pt x="3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64"/>
              <p:cNvSpPr/>
              <p:nvPr/>
            </p:nvSpPr>
            <p:spPr>
              <a:xfrm>
                <a:off x="2655575" y="2702988"/>
                <a:ext cx="34000" cy="14275"/>
              </a:xfrm>
              <a:custGeom>
                <a:rect b="b" l="l" r="r" t="t"/>
                <a:pathLst>
                  <a:path extrusionOk="0" h="571" w="1360">
                    <a:moveTo>
                      <a:pt x="1287" y="1"/>
                    </a:moveTo>
                    <a:cubicBezTo>
                      <a:pt x="863" y="99"/>
                      <a:pt x="429" y="179"/>
                      <a:pt x="0" y="245"/>
                    </a:cubicBezTo>
                    <a:lnTo>
                      <a:pt x="50" y="571"/>
                    </a:lnTo>
                    <a:cubicBezTo>
                      <a:pt x="485" y="504"/>
                      <a:pt x="925" y="421"/>
                      <a:pt x="1359" y="323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64"/>
              <p:cNvSpPr/>
              <p:nvPr/>
            </p:nvSpPr>
            <p:spPr>
              <a:xfrm>
                <a:off x="2224250" y="2485263"/>
                <a:ext cx="19275" cy="33775"/>
              </a:xfrm>
              <a:custGeom>
                <a:rect b="b" l="l" r="r" t="t"/>
                <a:pathLst>
                  <a:path extrusionOk="0" h="1351" w="771">
                    <a:moveTo>
                      <a:pt x="314" y="0"/>
                    </a:moveTo>
                    <a:lnTo>
                      <a:pt x="0" y="100"/>
                    </a:lnTo>
                    <a:cubicBezTo>
                      <a:pt x="132" y="521"/>
                      <a:pt x="291" y="942"/>
                      <a:pt x="469" y="1351"/>
                    </a:cubicBezTo>
                    <a:lnTo>
                      <a:pt x="771" y="1220"/>
                    </a:lnTo>
                    <a:cubicBezTo>
                      <a:pt x="598" y="822"/>
                      <a:pt x="443" y="410"/>
                      <a:pt x="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64"/>
              <p:cNvSpPr/>
              <p:nvPr/>
            </p:nvSpPr>
            <p:spPr>
              <a:xfrm>
                <a:off x="2215075" y="2466988"/>
                <a:ext cx="33675" cy="11175"/>
              </a:xfrm>
              <a:custGeom>
                <a:rect b="b" l="l" r="r" t="t"/>
                <a:pathLst>
                  <a:path extrusionOk="0" h="447" w="1347">
                    <a:moveTo>
                      <a:pt x="1299" y="1"/>
                    </a:moveTo>
                    <a:cubicBezTo>
                      <a:pt x="878" y="60"/>
                      <a:pt x="440" y="100"/>
                      <a:pt x="0" y="116"/>
                    </a:cubicBezTo>
                    <a:lnTo>
                      <a:pt x="13" y="446"/>
                    </a:lnTo>
                    <a:cubicBezTo>
                      <a:pt x="462" y="428"/>
                      <a:pt x="911" y="389"/>
                      <a:pt x="1346" y="327"/>
                    </a:cubicBez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64"/>
              <p:cNvSpPr/>
              <p:nvPr/>
            </p:nvSpPr>
            <p:spPr>
              <a:xfrm>
                <a:off x="2250925" y="2544863"/>
                <a:ext cx="24700" cy="32300"/>
              </a:xfrm>
              <a:custGeom>
                <a:rect b="b" l="l" r="r" t="t"/>
                <a:pathLst>
                  <a:path extrusionOk="0" h="1292" w="988">
                    <a:moveTo>
                      <a:pt x="288" y="1"/>
                    </a:moveTo>
                    <a:lnTo>
                      <a:pt x="0" y="164"/>
                    </a:lnTo>
                    <a:cubicBezTo>
                      <a:pt x="220" y="553"/>
                      <a:pt x="461" y="931"/>
                      <a:pt x="718" y="1292"/>
                    </a:cubicBezTo>
                    <a:lnTo>
                      <a:pt x="987" y="1100"/>
                    </a:lnTo>
                    <a:cubicBezTo>
                      <a:pt x="738" y="750"/>
                      <a:pt x="502" y="378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64"/>
              <p:cNvSpPr/>
              <p:nvPr/>
            </p:nvSpPr>
            <p:spPr>
              <a:xfrm>
                <a:off x="2289700" y="2597888"/>
                <a:ext cx="29075" cy="29275"/>
              </a:xfrm>
              <a:custGeom>
                <a:rect b="b" l="l" r="r" t="t"/>
                <a:pathLst>
                  <a:path extrusionOk="0" h="1171" w="1163">
                    <a:moveTo>
                      <a:pt x="248" y="0"/>
                    </a:moveTo>
                    <a:lnTo>
                      <a:pt x="1" y="219"/>
                    </a:lnTo>
                    <a:cubicBezTo>
                      <a:pt x="297" y="554"/>
                      <a:pt x="614" y="874"/>
                      <a:pt x="940" y="1171"/>
                    </a:cubicBezTo>
                    <a:lnTo>
                      <a:pt x="1163" y="927"/>
                    </a:lnTo>
                    <a:cubicBezTo>
                      <a:pt x="843" y="637"/>
                      <a:pt x="536" y="327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64"/>
              <p:cNvSpPr/>
              <p:nvPr/>
            </p:nvSpPr>
            <p:spPr>
              <a:xfrm>
                <a:off x="2339075" y="2641613"/>
                <a:ext cx="32075" cy="25125"/>
              </a:xfrm>
              <a:custGeom>
                <a:rect b="b" l="l" r="r" t="t"/>
                <a:pathLst>
                  <a:path extrusionOk="0" h="1005" w="1283">
                    <a:moveTo>
                      <a:pt x="196" y="0"/>
                    </a:moveTo>
                    <a:lnTo>
                      <a:pt x="0" y="267"/>
                    </a:lnTo>
                    <a:cubicBezTo>
                      <a:pt x="358" y="528"/>
                      <a:pt x="731" y="776"/>
                      <a:pt x="1114" y="1005"/>
                    </a:cubicBezTo>
                    <a:lnTo>
                      <a:pt x="1283" y="721"/>
                    </a:lnTo>
                    <a:cubicBezTo>
                      <a:pt x="908" y="498"/>
                      <a:pt x="544" y="257"/>
                      <a:pt x="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64"/>
              <p:cNvSpPr/>
              <p:nvPr/>
            </p:nvSpPr>
            <p:spPr>
              <a:xfrm>
                <a:off x="2279450" y="2450763"/>
                <a:ext cx="34000" cy="17925"/>
              </a:xfrm>
              <a:custGeom>
                <a:rect b="b" l="l" r="r" t="t"/>
                <a:pathLst>
                  <a:path extrusionOk="0" h="717" w="1360">
                    <a:moveTo>
                      <a:pt x="1241" y="0"/>
                    </a:moveTo>
                    <a:cubicBezTo>
                      <a:pt x="842" y="155"/>
                      <a:pt x="425" y="288"/>
                      <a:pt x="1" y="397"/>
                    </a:cubicBezTo>
                    <a:lnTo>
                      <a:pt x="85" y="716"/>
                    </a:lnTo>
                    <a:cubicBezTo>
                      <a:pt x="520" y="606"/>
                      <a:pt x="950" y="467"/>
                      <a:pt x="1360" y="307"/>
                    </a:cubicBez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64"/>
              <p:cNvSpPr/>
              <p:nvPr/>
            </p:nvSpPr>
            <p:spPr>
              <a:xfrm>
                <a:off x="2083825" y="2452138"/>
                <a:ext cx="34075" cy="16450"/>
              </a:xfrm>
              <a:custGeom>
                <a:rect b="b" l="l" r="r" t="t"/>
                <a:pathLst>
                  <a:path extrusionOk="0" h="658" w="1363">
                    <a:moveTo>
                      <a:pt x="95" y="0"/>
                    </a:moveTo>
                    <a:lnTo>
                      <a:pt x="0" y="317"/>
                    </a:lnTo>
                    <a:cubicBezTo>
                      <a:pt x="429" y="446"/>
                      <a:pt x="861" y="561"/>
                      <a:pt x="1288" y="657"/>
                    </a:cubicBezTo>
                    <a:lnTo>
                      <a:pt x="1362" y="334"/>
                    </a:lnTo>
                    <a:cubicBezTo>
                      <a:pt x="944" y="240"/>
                      <a:pt x="515" y="128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64"/>
              <p:cNvSpPr/>
              <p:nvPr/>
            </p:nvSpPr>
            <p:spPr>
              <a:xfrm>
                <a:off x="2021575" y="2428863"/>
                <a:ext cx="33625" cy="20425"/>
              </a:xfrm>
              <a:custGeom>
                <a:rect b="b" l="l" r="r" t="t"/>
                <a:pathLst>
                  <a:path extrusionOk="0" h="817" w="1345">
                    <a:moveTo>
                      <a:pt x="137" y="1"/>
                    </a:moveTo>
                    <a:lnTo>
                      <a:pt x="1" y="300"/>
                    </a:lnTo>
                    <a:cubicBezTo>
                      <a:pt x="402" y="486"/>
                      <a:pt x="817" y="661"/>
                      <a:pt x="1228" y="817"/>
                    </a:cubicBezTo>
                    <a:lnTo>
                      <a:pt x="1344" y="507"/>
                    </a:lnTo>
                    <a:cubicBezTo>
                      <a:pt x="940" y="354"/>
                      <a:pt x="534" y="184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64"/>
              <p:cNvSpPr/>
              <p:nvPr/>
            </p:nvSpPr>
            <p:spPr>
              <a:xfrm>
                <a:off x="2148775" y="2466313"/>
                <a:ext cx="33700" cy="11525"/>
              </a:xfrm>
              <a:custGeom>
                <a:rect b="b" l="l" r="r" t="t"/>
                <a:pathLst>
                  <a:path extrusionOk="0" h="461" w="1348">
                    <a:moveTo>
                      <a:pt x="48" y="1"/>
                    </a:moveTo>
                    <a:lnTo>
                      <a:pt x="1" y="329"/>
                    </a:lnTo>
                    <a:cubicBezTo>
                      <a:pt x="446" y="392"/>
                      <a:pt x="893" y="438"/>
                      <a:pt x="1329" y="460"/>
                    </a:cubicBezTo>
                    <a:lnTo>
                      <a:pt x="1347" y="130"/>
                    </a:lnTo>
                    <a:cubicBezTo>
                      <a:pt x="920" y="107"/>
                      <a:pt x="483" y="63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64"/>
              <p:cNvSpPr/>
              <p:nvPr/>
            </p:nvSpPr>
            <p:spPr>
              <a:xfrm>
                <a:off x="2210800" y="2355288"/>
                <a:ext cx="11775" cy="33725"/>
              </a:xfrm>
              <a:custGeom>
                <a:rect b="b" l="l" r="r" t="t"/>
                <a:pathLst>
                  <a:path extrusionOk="0" h="1349" w="471">
                    <a:moveTo>
                      <a:pt x="145" y="1"/>
                    </a:moveTo>
                    <a:cubicBezTo>
                      <a:pt x="70" y="436"/>
                      <a:pt x="21" y="886"/>
                      <a:pt x="1" y="1334"/>
                    </a:cubicBezTo>
                    <a:lnTo>
                      <a:pt x="330" y="1348"/>
                    </a:lnTo>
                    <a:cubicBezTo>
                      <a:pt x="348" y="914"/>
                      <a:pt x="397" y="479"/>
                      <a:pt x="470" y="57"/>
                    </a:cubicBez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64"/>
              <p:cNvSpPr/>
              <p:nvPr/>
            </p:nvSpPr>
            <p:spPr>
              <a:xfrm>
                <a:off x="2424675" y="2312588"/>
                <a:ext cx="16350" cy="33925"/>
              </a:xfrm>
              <a:custGeom>
                <a:rect b="b" l="l" r="r" t="t"/>
                <a:pathLst>
                  <a:path extrusionOk="0" h="1357" w="654">
                    <a:moveTo>
                      <a:pt x="327" y="1"/>
                    </a:moveTo>
                    <a:cubicBezTo>
                      <a:pt x="269" y="406"/>
                      <a:pt x="158" y="824"/>
                      <a:pt x="1" y="1241"/>
                    </a:cubicBezTo>
                    <a:lnTo>
                      <a:pt x="310" y="1357"/>
                    </a:lnTo>
                    <a:cubicBezTo>
                      <a:pt x="476" y="917"/>
                      <a:pt x="591" y="476"/>
                      <a:pt x="653" y="48"/>
                    </a:cubicBezTo>
                    <a:lnTo>
                      <a:pt x="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64"/>
              <p:cNvSpPr/>
              <p:nvPr/>
            </p:nvSpPr>
            <p:spPr>
              <a:xfrm>
                <a:off x="2524075" y="2711088"/>
                <a:ext cx="33600" cy="11225"/>
              </a:xfrm>
              <a:custGeom>
                <a:rect b="b" l="l" r="r" t="t"/>
                <a:pathLst>
                  <a:path extrusionOk="0" h="449" w="1344">
                    <a:moveTo>
                      <a:pt x="40" y="0"/>
                    </a:moveTo>
                    <a:lnTo>
                      <a:pt x="1" y="329"/>
                    </a:lnTo>
                    <a:cubicBezTo>
                      <a:pt x="437" y="385"/>
                      <a:pt x="884" y="424"/>
                      <a:pt x="1327" y="448"/>
                    </a:cubicBezTo>
                    <a:lnTo>
                      <a:pt x="1344" y="118"/>
                    </a:lnTo>
                    <a:cubicBezTo>
                      <a:pt x="910" y="95"/>
                      <a:pt x="470" y="55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64"/>
              <p:cNvSpPr/>
              <p:nvPr/>
            </p:nvSpPr>
            <p:spPr>
              <a:xfrm>
                <a:off x="2590400" y="2712963"/>
                <a:ext cx="33375" cy="9950"/>
              </a:xfrm>
              <a:custGeom>
                <a:rect b="b" l="l" r="r" t="t"/>
                <a:pathLst>
                  <a:path extrusionOk="0" h="398" w="1335">
                    <a:moveTo>
                      <a:pt x="1306" y="0"/>
                    </a:moveTo>
                    <a:cubicBezTo>
                      <a:pt x="874" y="40"/>
                      <a:pt x="434" y="61"/>
                      <a:pt x="0" y="68"/>
                    </a:cubicBezTo>
                    <a:lnTo>
                      <a:pt x="4" y="397"/>
                    </a:lnTo>
                    <a:cubicBezTo>
                      <a:pt x="447" y="390"/>
                      <a:pt x="894" y="368"/>
                      <a:pt x="1335" y="331"/>
                    </a:cubicBez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64"/>
              <p:cNvSpPr/>
              <p:nvPr/>
            </p:nvSpPr>
            <p:spPr>
              <a:xfrm>
                <a:off x="2458725" y="2698088"/>
                <a:ext cx="34050" cy="15900"/>
              </a:xfrm>
              <a:custGeom>
                <a:rect b="b" l="l" r="r" t="t"/>
                <a:pathLst>
                  <a:path extrusionOk="0" h="636" w="1362">
                    <a:moveTo>
                      <a:pt x="91" y="1"/>
                    </a:moveTo>
                    <a:lnTo>
                      <a:pt x="0" y="319"/>
                    </a:lnTo>
                    <a:cubicBezTo>
                      <a:pt x="420" y="439"/>
                      <a:pt x="857" y="546"/>
                      <a:pt x="1297" y="635"/>
                    </a:cubicBezTo>
                    <a:lnTo>
                      <a:pt x="1362" y="310"/>
                    </a:lnTo>
                    <a:cubicBezTo>
                      <a:pt x="931" y="224"/>
                      <a:pt x="504" y="119"/>
                      <a:pt x="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64"/>
              <p:cNvSpPr/>
              <p:nvPr/>
            </p:nvSpPr>
            <p:spPr>
              <a:xfrm>
                <a:off x="2719475" y="2684413"/>
                <a:ext cx="33925" cy="18325"/>
              </a:xfrm>
              <a:custGeom>
                <a:rect b="b" l="l" r="r" t="t"/>
                <a:pathLst>
                  <a:path extrusionOk="0" h="733" w="1357">
                    <a:moveTo>
                      <a:pt x="1241" y="0"/>
                    </a:moveTo>
                    <a:cubicBezTo>
                      <a:pt x="837" y="151"/>
                      <a:pt x="417" y="290"/>
                      <a:pt x="0" y="416"/>
                    </a:cubicBezTo>
                    <a:lnTo>
                      <a:pt x="94" y="732"/>
                    </a:lnTo>
                    <a:cubicBezTo>
                      <a:pt x="521" y="606"/>
                      <a:pt x="945" y="463"/>
                      <a:pt x="1356" y="311"/>
                    </a:cubicBez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64"/>
              <p:cNvSpPr/>
              <p:nvPr/>
            </p:nvSpPr>
            <p:spPr>
              <a:xfrm>
                <a:off x="1963100" y="2397638"/>
                <a:ext cx="32700" cy="23850"/>
              </a:xfrm>
              <a:custGeom>
                <a:rect b="b" l="l" r="r" t="t"/>
                <a:pathLst>
                  <a:path extrusionOk="0" h="954" w="1308">
                    <a:moveTo>
                      <a:pt x="178" y="0"/>
                    </a:moveTo>
                    <a:lnTo>
                      <a:pt x="1" y="280"/>
                    </a:lnTo>
                    <a:cubicBezTo>
                      <a:pt x="372" y="515"/>
                      <a:pt x="760" y="741"/>
                      <a:pt x="1150" y="954"/>
                    </a:cubicBezTo>
                    <a:lnTo>
                      <a:pt x="1307" y="663"/>
                    </a:lnTo>
                    <a:cubicBezTo>
                      <a:pt x="924" y="454"/>
                      <a:pt x="543" y="232"/>
                      <a:pt x="1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64"/>
              <p:cNvSpPr/>
              <p:nvPr/>
            </p:nvSpPr>
            <p:spPr>
              <a:xfrm>
                <a:off x="2391200" y="2372488"/>
                <a:ext cx="26350" cy="31400"/>
              </a:xfrm>
              <a:custGeom>
                <a:rect b="b" l="l" r="r" t="t"/>
                <a:pathLst>
                  <a:path extrusionOk="0" h="1256" w="1054">
                    <a:moveTo>
                      <a:pt x="771" y="1"/>
                    </a:moveTo>
                    <a:cubicBezTo>
                      <a:pt x="544" y="369"/>
                      <a:pt x="284" y="718"/>
                      <a:pt x="1" y="1036"/>
                    </a:cubicBezTo>
                    <a:lnTo>
                      <a:pt x="247" y="1256"/>
                    </a:lnTo>
                    <a:cubicBezTo>
                      <a:pt x="545" y="924"/>
                      <a:pt x="815" y="559"/>
                      <a:pt x="1053" y="172"/>
                    </a:cubicBezTo>
                    <a:lnTo>
                      <a:pt x="7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64"/>
              <p:cNvSpPr/>
              <p:nvPr/>
            </p:nvSpPr>
            <p:spPr>
              <a:xfrm>
                <a:off x="2339925" y="2419938"/>
                <a:ext cx="32325" cy="24525"/>
              </a:xfrm>
              <a:custGeom>
                <a:rect b="b" l="l" r="r" t="t"/>
                <a:pathLst>
                  <a:path extrusionOk="0" h="981" w="1293">
                    <a:moveTo>
                      <a:pt x="1100" y="1"/>
                    </a:moveTo>
                    <a:lnTo>
                      <a:pt x="1022" y="59"/>
                    </a:lnTo>
                    <a:cubicBezTo>
                      <a:pt x="695" y="287"/>
                      <a:pt x="351" y="500"/>
                      <a:pt x="0" y="690"/>
                    </a:cubicBezTo>
                    <a:lnTo>
                      <a:pt x="156" y="981"/>
                    </a:lnTo>
                    <a:cubicBezTo>
                      <a:pt x="520" y="784"/>
                      <a:pt x="874" y="565"/>
                      <a:pt x="1212" y="328"/>
                    </a:cubicBezTo>
                    <a:lnTo>
                      <a:pt x="1293" y="269"/>
                    </a:lnTo>
                    <a:lnTo>
                      <a:pt x="11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64"/>
              <p:cNvSpPr/>
              <p:nvPr/>
            </p:nvSpPr>
            <p:spPr>
              <a:xfrm>
                <a:off x="2396350" y="2675038"/>
                <a:ext cx="33625" cy="20575"/>
              </a:xfrm>
              <a:custGeom>
                <a:rect b="b" l="l" r="r" t="t"/>
                <a:pathLst>
                  <a:path extrusionOk="0" h="823" w="1345">
                    <a:moveTo>
                      <a:pt x="142" y="1"/>
                    </a:moveTo>
                    <a:lnTo>
                      <a:pt x="0" y="299"/>
                    </a:lnTo>
                    <a:cubicBezTo>
                      <a:pt x="397" y="489"/>
                      <a:pt x="810" y="665"/>
                      <a:pt x="1230" y="822"/>
                    </a:cubicBezTo>
                    <a:lnTo>
                      <a:pt x="1345" y="514"/>
                    </a:lnTo>
                    <a:cubicBezTo>
                      <a:pt x="935" y="360"/>
                      <a:pt x="531" y="188"/>
                      <a:pt x="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64"/>
              <p:cNvSpPr/>
              <p:nvPr/>
            </p:nvSpPr>
            <p:spPr>
              <a:xfrm>
                <a:off x="2422275" y="2247263"/>
                <a:ext cx="18775" cy="33650"/>
              </a:xfrm>
              <a:custGeom>
                <a:rect b="b" l="l" r="r" t="t"/>
                <a:pathLst>
                  <a:path extrusionOk="0" h="1346" w="751">
                    <a:moveTo>
                      <a:pt x="281" y="1"/>
                    </a:moveTo>
                    <a:lnTo>
                      <a:pt x="0" y="174"/>
                    </a:lnTo>
                    <a:cubicBezTo>
                      <a:pt x="213" y="520"/>
                      <a:pt x="358" y="913"/>
                      <a:pt x="424" y="1346"/>
                    </a:cubicBezTo>
                    <a:lnTo>
                      <a:pt x="750" y="1295"/>
                    </a:lnTo>
                    <a:cubicBezTo>
                      <a:pt x="677" y="818"/>
                      <a:pt x="518" y="381"/>
                      <a:pt x="2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64"/>
              <p:cNvSpPr/>
              <p:nvPr/>
            </p:nvSpPr>
            <p:spPr>
              <a:xfrm>
                <a:off x="2780825" y="2657488"/>
                <a:ext cx="33250" cy="22025"/>
              </a:xfrm>
              <a:custGeom>
                <a:rect b="b" l="l" r="r" t="t"/>
                <a:pathLst>
                  <a:path extrusionOk="0" h="881" w="1330">
                    <a:moveTo>
                      <a:pt x="1173" y="1"/>
                    </a:moveTo>
                    <a:cubicBezTo>
                      <a:pt x="792" y="205"/>
                      <a:pt x="397" y="401"/>
                      <a:pt x="0" y="580"/>
                    </a:cubicBezTo>
                    <a:lnTo>
                      <a:pt x="135" y="880"/>
                    </a:lnTo>
                    <a:cubicBezTo>
                      <a:pt x="539" y="699"/>
                      <a:pt x="941" y="502"/>
                      <a:pt x="1329" y="292"/>
                    </a:cubicBezTo>
                    <a:lnTo>
                      <a:pt x="1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53" name="Google Shape;1653;p64"/>
          <p:cNvSpPr txBox="1"/>
          <p:nvPr>
            <p:ph type="title"/>
          </p:nvPr>
        </p:nvSpPr>
        <p:spPr>
          <a:xfrm>
            <a:off x="2391900" y="1710188"/>
            <a:ext cx="4360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4" name="Google Shape;1654;p64"/>
          <p:cNvSpPr txBox="1"/>
          <p:nvPr>
            <p:ph idx="1" type="subTitle"/>
          </p:nvPr>
        </p:nvSpPr>
        <p:spPr>
          <a:xfrm>
            <a:off x="2391925" y="3062988"/>
            <a:ext cx="4360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65"/>
          <p:cNvSpPr/>
          <p:nvPr/>
        </p:nvSpPr>
        <p:spPr>
          <a:xfrm>
            <a:off x="6897525" y="1153075"/>
            <a:ext cx="1883700" cy="3639300"/>
          </a:xfrm>
          <a:prstGeom prst="roundRect">
            <a:avLst>
              <a:gd fmla="val 1151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65"/>
          <p:cNvSpPr/>
          <p:nvPr/>
        </p:nvSpPr>
        <p:spPr>
          <a:xfrm>
            <a:off x="4712475" y="1153075"/>
            <a:ext cx="1883700" cy="3639300"/>
          </a:xfrm>
          <a:prstGeom prst="roundRect">
            <a:avLst>
              <a:gd fmla="val 1151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65"/>
          <p:cNvSpPr/>
          <p:nvPr/>
        </p:nvSpPr>
        <p:spPr>
          <a:xfrm>
            <a:off x="362700" y="1153075"/>
            <a:ext cx="4048500" cy="3639300"/>
          </a:xfrm>
          <a:prstGeom prst="roundRect">
            <a:avLst>
              <a:gd fmla="val 737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9" name="Google Shape;1659;p65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1660" name="Google Shape;1660;p65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1" name="Google Shape;1661;p65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1662" name="Google Shape;1662;p65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65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65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65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65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65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65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65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65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65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65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65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65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65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65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65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65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65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65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65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65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65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65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65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65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65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65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65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65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65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65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65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65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65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65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65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65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65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65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65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65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65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65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65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65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65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8" name="Google Shape;1708;p65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65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0" name="Google Shape;1710;p65"/>
          <p:cNvSpPr txBox="1"/>
          <p:nvPr>
            <p:ph idx="2" type="title"/>
          </p:nvPr>
        </p:nvSpPr>
        <p:spPr>
          <a:xfrm>
            <a:off x="7271700" y="1447150"/>
            <a:ext cx="11523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1" name="Google Shape;1711;p65"/>
          <p:cNvSpPr txBox="1"/>
          <p:nvPr>
            <p:ph idx="1" type="subTitle"/>
          </p:nvPr>
        </p:nvSpPr>
        <p:spPr>
          <a:xfrm>
            <a:off x="7124525" y="4019375"/>
            <a:ext cx="1446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12" name="Google Shape;1712;p65"/>
          <p:cNvSpPr txBox="1"/>
          <p:nvPr>
            <p:ph idx="3" type="title"/>
          </p:nvPr>
        </p:nvSpPr>
        <p:spPr>
          <a:xfrm>
            <a:off x="4995525" y="1447150"/>
            <a:ext cx="13230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3" name="Google Shape;1713;p65"/>
          <p:cNvSpPr txBox="1"/>
          <p:nvPr>
            <p:ph idx="4" type="subTitle"/>
          </p:nvPr>
        </p:nvSpPr>
        <p:spPr>
          <a:xfrm>
            <a:off x="4951275" y="4019375"/>
            <a:ext cx="1411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1714" name="Google Shape;1714;p65"/>
          <p:cNvCxnSpPr/>
          <p:nvPr/>
        </p:nvCxnSpPr>
        <p:spPr>
          <a:xfrm>
            <a:off x="4678175" y="3790262"/>
            <a:ext cx="1955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5" name="Google Shape;1715;p65"/>
          <p:cNvCxnSpPr/>
          <p:nvPr/>
        </p:nvCxnSpPr>
        <p:spPr>
          <a:xfrm>
            <a:off x="6826100" y="3790262"/>
            <a:ext cx="1955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6"/>
        </a:solidFill>
      </p:bgPr>
    </p:bg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66"/>
          <p:cNvGrpSpPr/>
          <p:nvPr/>
        </p:nvGrpSpPr>
        <p:grpSpPr>
          <a:xfrm>
            <a:off x="358225" y="209250"/>
            <a:ext cx="8680050" cy="4777300"/>
            <a:chOff x="358225" y="209250"/>
            <a:chExt cx="8680050" cy="4777300"/>
          </a:xfrm>
        </p:grpSpPr>
        <p:sp>
          <p:nvSpPr>
            <p:cNvPr id="1718" name="Google Shape;1718;p66"/>
            <p:cNvSpPr/>
            <p:nvPr/>
          </p:nvSpPr>
          <p:spPr>
            <a:xfrm>
              <a:off x="844300" y="232833"/>
              <a:ext cx="78227" cy="166803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6"/>
            <p:cNvSpPr/>
            <p:nvPr/>
          </p:nvSpPr>
          <p:spPr>
            <a:xfrm>
              <a:off x="472650" y="759338"/>
              <a:ext cx="75025" cy="90525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6"/>
            <p:cNvSpPr/>
            <p:nvPr/>
          </p:nvSpPr>
          <p:spPr>
            <a:xfrm>
              <a:off x="1098000" y="879475"/>
              <a:ext cx="70325" cy="8292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6"/>
            <p:cNvSpPr/>
            <p:nvPr/>
          </p:nvSpPr>
          <p:spPr>
            <a:xfrm>
              <a:off x="1567225" y="638313"/>
              <a:ext cx="86575" cy="121025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66"/>
            <p:cNvSpPr/>
            <p:nvPr/>
          </p:nvSpPr>
          <p:spPr>
            <a:xfrm>
              <a:off x="1835050" y="1204313"/>
              <a:ext cx="71950" cy="82475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66"/>
            <p:cNvSpPr/>
            <p:nvPr/>
          </p:nvSpPr>
          <p:spPr>
            <a:xfrm>
              <a:off x="1492075" y="3760138"/>
              <a:ext cx="64800" cy="114575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66"/>
            <p:cNvSpPr/>
            <p:nvPr/>
          </p:nvSpPr>
          <p:spPr>
            <a:xfrm>
              <a:off x="2288325" y="4743213"/>
              <a:ext cx="79725" cy="9055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66"/>
            <p:cNvSpPr/>
            <p:nvPr/>
          </p:nvSpPr>
          <p:spPr>
            <a:xfrm>
              <a:off x="3206700" y="4654688"/>
              <a:ext cx="74900" cy="114400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66"/>
            <p:cNvSpPr/>
            <p:nvPr/>
          </p:nvSpPr>
          <p:spPr>
            <a:xfrm>
              <a:off x="4093375" y="4653625"/>
              <a:ext cx="74150" cy="98800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66"/>
            <p:cNvSpPr/>
            <p:nvPr/>
          </p:nvSpPr>
          <p:spPr>
            <a:xfrm>
              <a:off x="4249375" y="4802900"/>
              <a:ext cx="49550" cy="82675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66"/>
            <p:cNvSpPr/>
            <p:nvPr/>
          </p:nvSpPr>
          <p:spPr>
            <a:xfrm>
              <a:off x="6534938" y="4769175"/>
              <a:ext cx="121325" cy="156975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6"/>
            <p:cNvSpPr/>
            <p:nvPr/>
          </p:nvSpPr>
          <p:spPr>
            <a:xfrm>
              <a:off x="6766050" y="4810463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6"/>
            <p:cNvSpPr/>
            <p:nvPr/>
          </p:nvSpPr>
          <p:spPr>
            <a:xfrm>
              <a:off x="8838675" y="4666975"/>
              <a:ext cx="71500" cy="89825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66"/>
            <p:cNvSpPr/>
            <p:nvPr/>
          </p:nvSpPr>
          <p:spPr>
            <a:xfrm>
              <a:off x="8249475" y="3462000"/>
              <a:ext cx="115275" cy="90700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6"/>
            <p:cNvSpPr/>
            <p:nvPr/>
          </p:nvSpPr>
          <p:spPr>
            <a:xfrm>
              <a:off x="7393825" y="4147138"/>
              <a:ext cx="74625" cy="74525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66"/>
            <p:cNvSpPr/>
            <p:nvPr/>
          </p:nvSpPr>
          <p:spPr>
            <a:xfrm>
              <a:off x="8033375" y="4876388"/>
              <a:ext cx="83175" cy="82225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66"/>
            <p:cNvSpPr/>
            <p:nvPr/>
          </p:nvSpPr>
          <p:spPr>
            <a:xfrm>
              <a:off x="8910175" y="4848450"/>
              <a:ext cx="128100" cy="138100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66"/>
            <p:cNvSpPr/>
            <p:nvPr/>
          </p:nvSpPr>
          <p:spPr>
            <a:xfrm>
              <a:off x="8239538" y="4059938"/>
              <a:ext cx="135150" cy="87200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66"/>
            <p:cNvSpPr/>
            <p:nvPr/>
          </p:nvSpPr>
          <p:spPr>
            <a:xfrm>
              <a:off x="6229425" y="388000"/>
              <a:ext cx="80425" cy="98475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66"/>
            <p:cNvSpPr/>
            <p:nvPr/>
          </p:nvSpPr>
          <p:spPr>
            <a:xfrm>
              <a:off x="6100500" y="209250"/>
              <a:ext cx="63550" cy="66050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66"/>
            <p:cNvSpPr/>
            <p:nvPr/>
          </p:nvSpPr>
          <p:spPr>
            <a:xfrm flipH="1">
              <a:off x="8492576" y="2298500"/>
              <a:ext cx="52524" cy="107025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66"/>
            <p:cNvSpPr/>
            <p:nvPr/>
          </p:nvSpPr>
          <p:spPr>
            <a:xfrm>
              <a:off x="7946250" y="2909963"/>
              <a:ext cx="87125" cy="13292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66"/>
            <p:cNvSpPr/>
            <p:nvPr/>
          </p:nvSpPr>
          <p:spPr>
            <a:xfrm>
              <a:off x="2932600" y="760938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66"/>
            <p:cNvSpPr/>
            <p:nvPr/>
          </p:nvSpPr>
          <p:spPr>
            <a:xfrm>
              <a:off x="7904725" y="1657325"/>
              <a:ext cx="86573" cy="123350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66"/>
            <p:cNvSpPr/>
            <p:nvPr/>
          </p:nvSpPr>
          <p:spPr>
            <a:xfrm>
              <a:off x="7679400" y="1668938"/>
              <a:ext cx="94625" cy="100100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66"/>
            <p:cNvSpPr/>
            <p:nvPr/>
          </p:nvSpPr>
          <p:spPr>
            <a:xfrm>
              <a:off x="8242575" y="1598725"/>
              <a:ext cx="62900" cy="57550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6"/>
            <p:cNvSpPr/>
            <p:nvPr/>
          </p:nvSpPr>
          <p:spPr>
            <a:xfrm>
              <a:off x="687838" y="3132700"/>
              <a:ext cx="64325" cy="73975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6"/>
            <p:cNvSpPr/>
            <p:nvPr/>
          </p:nvSpPr>
          <p:spPr>
            <a:xfrm>
              <a:off x="6027200" y="724463"/>
              <a:ext cx="73300" cy="90700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6"/>
            <p:cNvSpPr/>
            <p:nvPr/>
          </p:nvSpPr>
          <p:spPr>
            <a:xfrm>
              <a:off x="3098063" y="323775"/>
              <a:ext cx="165850" cy="166800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6"/>
            <p:cNvSpPr/>
            <p:nvPr/>
          </p:nvSpPr>
          <p:spPr>
            <a:xfrm>
              <a:off x="3030025" y="444050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66"/>
            <p:cNvSpPr/>
            <p:nvPr/>
          </p:nvSpPr>
          <p:spPr>
            <a:xfrm>
              <a:off x="6720425" y="1087788"/>
              <a:ext cx="65100" cy="65875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6"/>
            <p:cNvSpPr/>
            <p:nvPr/>
          </p:nvSpPr>
          <p:spPr>
            <a:xfrm>
              <a:off x="6991375" y="849863"/>
              <a:ext cx="88100" cy="73725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66"/>
            <p:cNvSpPr/>
            <p:nvPr/>
          </p:nvSpPr>
          <p:spPr>
            <a:xfrm>
              <a:off x="6855825" y="666063"/>
              <a:ext cx="62650" cy="65500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6"/>
            <p:cNvSpPr/>
            <p:nvPr/>
          </p:nvSpPr>
          <p:spPr>
            <a:xfrm>
              <a:off x="358225" y="2818013"/>
              <a:ext cx="70250" cy="73975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66"/>
            <p:cNvSpPr/>
            <p:nvPr/>
          </p:nvSpPr>
          <p:spPr>
            <a:xfrm>
              <a:off x="922513" y="3535688"/>
              <a:ext cx="62875" cy="57550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66"/>
            <p:cNvSpPr/>
            <p:nvPr/>
          </p:nvSpPr>
          <p:spPr>
            <a:xfrm>
              <a:off x="679338" y="3819088"/>
              <a:ext cx="81300" cy="90675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6"/>
            <p:cNvSpPr/>
            <p:nvPr/>
          </p:nvSpPr>
          <p:spPr>
            <a:xfrm>
              <a:off x="1018475" y="2315038"/>
              <a:ext cx="79525" cy="73925"/>
            </a:xfrm>
            <a:custGeom>
              <a:rect b="b" l="l" r="r" t="t"/>
              <a:pathLst>
                <a:path extrusionOk="0" h="2957" w="3181">
                  <a:moveTo>
                    <a:pt x="2071" y="0"/>
                  </a:moveTo>
                  <a:cubicBezTo>
                    <a:pt x="1824" y="0"/>
                    <a:pt x="1579" y="91"/>
                    <a:pt x="1386" y="282"/>
                  </a:cubicBezTo>
                  <a:lnTo>
                    <a:pt x="395" y="1274"/>
                  </a:lnTo>
                  <a:cubicBezTo>
                    <a:pt x="28" y="1640"/>
                    <a:pt x="1" y="2312"/>
                    <a:pt x="395" y="2674"/>
                  </a:cubicBezTo>
                  <a:cubicBezTo>
                    <a:pt x="597" y="2859"/>
                    <a:pt x="854" y="2957"/>
                    <a:pt x="1111" y="2957"/>
                  </a:cubicBezTo>
                  <a:cubicBezTo>
                    <a:pt x="1358" y="2957"/>
                    <a:pt x="1603" y="2866"/>
                    <a:pt x="1795" y="2674"/>
                  </a:cubicBezTo>
                  <a:lnTo>
                    <a:pt x="2787" y="1682"/>
                  </a:lnTo>
                  <a:cubicBezTo>
                    <a:pt x="3154" y="1316"/>
                    <a:pt x="3181" y="644"/>
                    <a:pt x="2787" y="282"/>
                  </a:cubicBezTo>
                  <a:cubicBezTo>
                    <a:pt x="2585" y="98"/>
                    <a:pt x="2327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66"/>
            <p:cNvSpPr/>
            <p:nvPr/>
          </p:nvSpPr>
          <p:spPr>
            <a:xfrm>
              <a:off x="1236850" y="2224800"/>
              <a:ext cx="97325" cy="8200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66"/>
            <p:cNvSpPr/>
            <p:nvPr/>
          </p:nvSpPr>
          <p:spPr>
            <a:xfrm>
              <a:off x="1585725" y="2677713"/>
              <a:ext cx="49575" cy="82650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66"/>
            <p:cNvSpPr/>
            <p:nvPr/>
          </p:nvSpPr>
          <p:spPr>
            <a:xfrm>
              <a:off x="1334175" y="3077863"/>
              <a:ext cx="78400" cy="105525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66"/>
            <p:cNvSpPr/>
            <p:nvPr/>
          </p:nvSpPr>
          <p:spPr>
            <a:xfrm>
              <a:off x="7394238" y="2682063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9" name="Google Shape;1759;p66"/>
          <p:cNvSpPr txBox="1"/>
          <p:nvPr>
            <p:ph idx="1" type="subTitle"/>
          </p:nvPr>
        </p:nvSpPr>
        <p:spPr>
          <a:xfrm>
            <a:off x="2391900" y="1268438"/>
            <a:ext cx="43602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0" name="Google Shape;1760;p66"/>
          <p:cNvSpPr txBox="1"/>
          <p:nvPr>
            <p:ph type="title"/>
          </p:nvPr>
        </p:nvSpPr>
        <p:spPr>
          <a:xfrm>
            <a:off x="2391900" y="3284713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67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1763" name="Google Shape;1763;p67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4" name="Google Shape;1764;p67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1765" name="Google Shape;1765;p67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67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67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67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67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67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67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67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67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67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67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67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67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67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67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67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67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67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67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67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67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67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67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67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67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67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67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67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67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67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67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67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67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67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67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67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67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67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67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67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67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67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67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67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67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67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1" name="Google Shape;1811;p67"/>
          <p:cNvSpPr/>
          <p:nvPr/>
        </p:nvSpPr>
        <p:spPr>
          <a:xfrm>
            <a:off x="362800" y="1153225"/>
            <a:ext cx="4076400" cy="3639000"/>
          </a:xfrm>
          <a:prstGeom prst="roundRect">
            <a:avLst>
              <a:gd fmla="val 52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67"/>
          <p:cNvSpPr/>
          <p:nvPr/>
        </p:nvSpPr>
        <p:spPr>
          <a:xfrm>
            <a:off x="4720200" y="1153225"/>
            <a:ext cx="4060800" cy="3639000"/>
          </a:xfrm>
          <a:prstGeom prst="roundRect">
            <a:avLst>
              <a:gd fmla="val 52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67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67"/>
          <p:cNvSpPr txBox="1"/>
          <p:nvPr>
            <p:ph idx="1" type="subTitle"/>
          </p:nvPr>
        </p:nvSpPr>
        <p:spPr>
          <a:xfrm>
            <a:off x="735400" y="14553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15" name="Google Shape;1815;p67"/>
          <p:cNvSpPr txBox="1"/>
          <p:nvPr>
            <p:ph idx="2" type="subTitle"/>
          </p:nvPr>
        </p:nvSpPr>
        <p:spPr>
          <a:xfrm>
            <a:off x="735400" y="17925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16" name="Google Shape;1816;p67"/>
          <p:cNvSpPr txBox="1"/>
          <p:nvPr>
            <p:ph idx="3" type="subTitle"/>
          </p:nvPr>
        </p:nvSpPr>
        <p:spPr>
          <a:xfrm>
            <a:off x="735400" y="21297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17" name="Google Shape;1817;p67"/>
          <p:cNvSpPr txBox="1"/>
          <p:nvPr>
            <p:ph idx="4" type="subTitle"/>
          </p:nvPr>
        </p:nvSpPr>
        <p:spPr>
          <a:xfrm>
            <a:off x="735400" y="24669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18" name="Google Shape;1818;p67"/>
          <p:cNvSpPr txBox="1"/>
          <p:nvPr>
            <p:ph idx="5" type="subTitle"/>
          </p:nvPr>
        </p:nvSpPr>
        <p:spPr>
          <a:xfrm>
            <a:off x="735400" y="28041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19" name="Google Shape;1819;p67"/>
          <p:cNvSpPr txBox="1"/>
          <p:nvPr>
            <p:ph idx="6" type="subTitle"/>
          </p:nvPr>
        </p:nvSpPr>
        <p:spPr>
          <a:xfrm>
            <a:off x="735400" y="31413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0" name="Google Shape;1820;p67"/>
          <p:cNvSpPr txBox="1"/>
          <p:nvPr>
            <p:ph idx="7" type="subTitle"/>
          </p:nvPr>
        </p:nvSpPr>
        <p:spPr>
          <a:xfrm>
            <a:off x="735400" y="34785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1" name="Google Shape;1821;p67"/>
          <p:cNvSpPr txBox="1"/>
          <p:nvPr>
            <p:ph idx="8" type="subTitle"/>
          </p:nvPr>
        </p:nvSpPr>
        <p:spPr>
          <a:xfrm>
            <a:off x="735400" y="38157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2" name="Google Shape;1822;p67"/>
          <p:cNvSpPr txBox="1"/>
          <p:nvPr>
            <p:ph idx="9" type="subTitle"/>
          </p:nvPr>
        </p:nvSpPr>
        <p:spPr>
          <a:xfrm>
            <a:off x="735400" y="41529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3" name="Google Shape;1823;p67"/>
          <p:cNvSpPr txBox="1"/>
          <p:nvPr>
            <p:ph idx="13" type="subTitle"/>
          </p:nvPr>
        </p:nvSpPr>
        <p:spPr>
          <a:xfrm>
            <a:off x="5055000" y="14553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4" name="Google Shape;1824;p67"/>
          <p:cNvSpPr txBox="1"/>
          <p:nvPr>
            <p:ph idx="14" type="subTitle"/>
          </p:nvPr>
        </p:nvSpPr>
        <p:spPr>
          <a:xfrm>
            <a:off x="5055000" y="17925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5" name="Google Shape;1825;p67"/>
          <p:cNvSpPr txBox="1"/>
          <p:nvPr>
            <p:ph idx="15" type="subTitle"/>
          </p:nvPr>
        </p:nvSpPr>
        <p:spPr>
          <a:xfrm>
            <a:off x="5055000" y="21297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6" name="Google Shape;1826;p67"/>
          <p:cNvSpPr txBox="1"/>
          <p:nvPr>
            <p:ph idx="16" type="subTitle"/>
          </p:nvPr>
        </p:nvSpPr>
        <p:spPr>
          <a:xfrm>
            <a:off x="5055000" y="24669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7" name="Google Shape;1827;p67"/>
          <p:cNvSpPr txBox="1"/>
          <p:nvPr>
            <p:ph idx="17" type="subTitle"/>
          </p:nvPr>
        </p:nvSpPr>
        <p:spPr>
          <a:xfrm>
            <a:off x="5055000" y="28041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8" name="Google Shape;1828;p67"/>
          <p:cNvSpPr txBox="1"/>
          <p:nvPr>
            <p:ph idx="18" type="subTitle"/>
          </p:nvPr>
        </p:nvSpPr>
        <p:spPr>
          <a:xfrm>
            <a:off x="5055000" y="31413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9" name="Google Shape;1829;p67"/>
          <p:cNvSpPr txBox="1"/>
          <p:nvPr>
            <p:ph idx="19" type="subTitle"/>
          </p:nvPr>
        </p:nvSpPr>
        <p:spPr>
          <a:xfrm>
            <a:off x="5055000" y="34785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30" name="Google Shape;1830;p67"/>
          <p:cNvSpPr txBox="1"/>
          <p:nvPr>
            <p:ph idx="20" type="subTitle"/>
          </p:nvPr>
        </p:nvSpPr>
        <p:spPr>
          <a:xfrm>
            <a:off x="5055000" y="38157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31" name="Google Shape;1831;p67"/>
          <p:cNvSpPr txBox="1"/>
          <p:nvPr>
            <p:ph idx="21" type="subTitle"/>
          </p:nvPr>
        </p:nvSpPr>
        <p:spPr>
          <a:xfrm>
            <a:off x="5055000" y="4152925"/>
            <a:ext cx="3369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32" name="Google Shape;1832;p67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4" name="Google Shape;1834;p68"/>
          <p:cNvGrpSpPr/>
          <p:nvPr/>
        </p:nvGrpSpPr>
        <p:grpSpPr>
          <a:xfrm>
            <a:off x="105725" y="323775"/>
            <a:ext cx="8680050" cy="4662775"/>
            <a:chOff x="105725" y="323775"/>
            <a:chExt cx="8680050" cy="4662775"/>
          </a:xfrm>
        </p:grpSpPr>
        <p:sp>
          <p:nvSpPr>
            <p:cNvPr id="1835" name="Google Shape;1835;p68"/>
            <p:cNvSpPr/>
            <p:nvPr/>
          </p:nvSpPr>
          <p:spPr>
            <a:xfrm flipH="1">
              <a:off x="4563873" y="1071033"/>
              <a:ext cx="78227" cy="166803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68"/>
            <p:cNvSpPr/>
            <p:nvPr/>
          </p:nvSpPr>
          <p:spPr>
            <a:xfrm flipH="1">
              <a:off x="8596325" y="759338"/>
              <a:ext cx="75025" cy="90525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68"/>
            <p:cNvSpPr/>
            <p:nvPr/>
          </p:nvSpPr>
          <p:spPr>
            <a:xfrm flipH="1">
              <a:off x="7975675" y="879475"/>
              <a:ext cx="70325" cy="8292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68"/>
            <p:cNvSpPr/>
            <p:nvPr/>
          </p:nvSpPr>
          <p:spPr>
            <a:xfrm flipH="1">
              <a:off x="4899400" y="866913"/>
              <a:ext cx="86575" cy="121025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68"/>
            <p:cNvSpPr/>
            <p:nvPr/>
          </p:nvSpPr>
          <p:spPr>
            <a:xfrm flipH="1">
              <a:off x="7237000" y="1204313"/>
              <a:ext cx="71950" cy="82475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68"/>
            <p:cNvSpPr/>
            <p:nvPr/>
          </p:nvSpPr>
          <p:spPr>
            <a:xfrm flipH="1">
              <a:off x="8196725" y="4369738"/>
              <a:ext cx="64800" cy="114575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68"/>
            <p:cNvSpPr/>
            <p:nvPr/>
          </p:nvSpPr>
          <p:spPr>
            <a:xfrm flipH="1">
              <a:off x="6166350" y="4057413"/>
              <a:ext cx="79725" cy="9055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68"/>
            <p:cNvSpPr/>
            <p:nvPr/>
          </p:nvSpPr>
          <p:spPr>
            <a:xfrm flipH="1">
              <a:off x="5862400" y="4654688"/>
              <a:ext cx="74900" cy="114400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68"/>
            <p:cNvSpPr/>
            <p:nvPr/>
          </p:nvSpPr>
          <p:spPr>
            <a:xfrm flipH="1">
              <a:off x="4976475" y="4653625"/>
              <a:ext cx="74150" cy="98800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68"/>
            <p:cNvSpPr/>
            <p:nvPr/>
          </p:nvSpPr>
          <p:spPr>
            <a:xfrm flipH="1">
              <a:off x="4006875" y="4193300"/>
              <a:ext cx="49550" cy="82675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68"/>
            <p:cNvSpPr/>
            <p:nvPr/>
          </p:nvSpPr>
          <p:spPr>
            <a:xfrm flipH="1">
              <a:off x="2716338" y="3930975"/>
              <a:ext cx="121325" cy="156975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68"/>
            <p:cNvSpPr/>
            <p:nvPr/>
          </p:nvSpPr>
          <p:spPr>
            <a:xfrm flipH="1">
              <a:off x="3776175" y="4124663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68"/>
            <p:cNvSpPr/>
            <p:nvPr/>
          </p:nvSpPr>
          <p:spPr>
            <a:xfrm flipH="1">
              <a:off x="233825" y="4666975"/>
              <a:ext cx="71500" cy="89825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68"/>
            <p:cNvSpPr/>
            <p:nvPr/>
          </p:nvSpPr>
          <p:spPr>
            <a:xfrm flipH="1">
              <a:off x="1617450" y="3462000"/>
              <a:ext cx="115275" cy="90700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68"/>
            <p:cNvSpPr/>
            <p:nvPr/>
          </p:nvSpPr>
          <p:spPr>
            <a:xfrm flipH="1">
              <a:off x="1675550" y="4147138"/>
              <a:ext cx="74625" cy="74525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68"/>
            <p:cNvSpPr/>
            <p:nvPr/>
          </p:nvSpPr>
          <p:spPr>
            <a:xfrm flipH="1">
              <a:off x="1027450" y="4876388"/>
              <a:ext cx="83175" cy="82225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68"/>
            <p:cNvSpPr/>
            <p:nvPr/>
          </p:nvSpPr>
          <p:spPr>
            <a:xfrm flipH="1">
              <a:off x="105725" y="4848450"/>
              <a:ext cx="128100" cy="138100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68"/>
            <p:cNvSpPr/>
            <p:nvPr/>
          </p:nvSpPr>
          <p:spPr>
            <a:xfrm flipH="1">
              <a:off x="769313" y="4059938"/>
              <a:ext cx="135150" cy="87200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68"/>
            <p:cNvSpPr/>
            <p:nvPr/>
          </p:nvSpPr>
          <p:spPr>
            <a:xfrm flipH="1">
              <a:off x="2834150" y="388000"/>
              <a:ext cx="80425" cy="98475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68"/>
            <p:cNvSpPr/>
            <p:nvPr/>
          </p:nvSpPr>
          <p:spPr>
            <a:xfrm flipH="1">
              <a:off x="3741950" y="1047450"/>
              <a:ext cx="63550" cy="66050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68"/>
            <p:cNvSpPr/>
            <p:nvPr/>
          </p:nvSpPr>
          <p:spPr>
            <a:xfrm>
              <a:off x="598900" y="2298500"/>
              <a:ext cx="52524" cy="107025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68"/>
            <p:cNvSpPr/>
            <p:nvPr/>
          </p:nvSpPr>
          <p:spPr>
            <a:xfrm flipH="1">
              <a:off x="1110625" y="2909963"/>
              <a:ext cx="87125" cy="13292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68"/>
            <p:cNvSpPr/>
            <p:nvPr/>
          </p:nvSpPr>
          <p:spPr>
            <a:xfrm flipH="1">
              <a:off x="6137600" y="760938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68"/>
            <p:cNvSpPr/>
            <p:nvPr/>
          </p:nvSpPr>
          <p:spPr>
            <a:xfrm flipH="1">
              <a:off x="2295702" y="3181325"/>
              <a:ext cx="86573" cy="123350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68"/>
            <p:cNvSpPr/>
            <p:nvPr/>
          </p:nvSpPr>
          <p:spPr>
            <a:xfrm flipH="1">
              <a:off x="3046375" y="1135538"/>
              <a:ext cx="94625" cy="100100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68"/>
            <p:cNvSpPr/>
            <p:nvPr/>
          </p:nvSpPr>
          <p:spPr>
            <a:xfrm flipH="1">
              <a:off x="1067125" y="2132125"/>
              <a:ext cx="62900" cy="57550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68"/>
            <p:cNvSpPr/>
            <p:nvPr/>
          </p:nvSpPr>
          <p:spPr>
            <a:xfrm flipH="1">
              <a:off x="8391838" y="3132700"/>
              <a:ext cx="64325" cy="73975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68"/>
            <p:cNvSpPr/>
            <p:nvPr/>
          </p:nvSpPr>
          <p:spPr>
            <a:xfrm flipH="1">
              <a:off x="3043500" y="724463"/>
              <a:ext cx="73300" cy="90700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68"/>
            <p:cNvSpPr/>
            <p:nvPr/>
          </p:nvSpPr>
          <p:spPr>
            <a:xfrm flipH="1">
              <a:off x="5880088" y="323775"/>
              <a:ext cx="165850" cy="166800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68"/>
            <p:cNvSpPr/>
            <p:nvPr/>
          </p:nvSpPr>
          <p:spPr>
            <a:xfrm flipH="1">
              <a:off x="6064400" y="444050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68"/>
            <p:cNvSpPr/>
            <p:nvPr/>
          </p:nvSpPr>
          <p:spPr>
            <a:xfrm flipH="1">
              <a:off x="2358475" y="1087788"/>
              <a:ext cx="65100" cy="65875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68"/>
            <p:cNvSpPr/>
            <p:nvPr/>
          </p:nvSpPr>
          <p:spPr>
            <a:xfrm flipH="1">
              <a:off x="2064525" y="1078463"/>
              <a:ext cx="88100" cy="73725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8"/>
            <p:cNvSpPr/>
            <p:nvPr/>
          </p:nvSpPr>
          <p:spPr>
            <a:xfrm flipH="1">
              <a:off x="2225525" y="666063"/>
              <a:ext cx="62650" cy="65500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8"/>
            <p:cNvSpPr/>
            <p:nvPr/>
          </p:nvSpPr>
          <p:spPr>
            <a:xfrm flipH="1">
              <a:off x="8715525" y="1675013"/>
              <a:ext cx="70250" cy="73975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8"/>
            <p:cNvSpPr/>
            <p:nvPr/>
          </p:nvSpPr>
          <p:spPr>
            <a:xfrm flipH="1">
              <a:off x="8158613" y="3535688"/>
              <a:ext cx="62875" cy="57550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8"/>
            <p:cNvSpPr/>
            <p:nvPr/>
          </p:nvSpPr>
          <p:spPr>
            <a:xfrm flipH="1">
              <a:off x="8383363" y="3819088"/>
              <a:ext cx="81300" cy="90675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8"/>
            <p:cNvSpPr/>
            <p:nvPr/>
          </p:nvSpPr>
          <p:spPr>
            <a:xfrm flipH="1">
              <a:off x="8198400" y="1857838"/>
              <a:ext cx="79525" cy="73925"/>
            </a:xfrm>
            <a:custGeom>
              <a:rect b="b" l="l" r="r" t="t"/>
              <a:pathLst>
                <a:path extrusionOk="0" h="2957" w="3181">
                  <a:moveTo>
                    <a:pt x="2071" y="0"/>
                  </a:moveTo>
                  <a:cubicBezTo>
                    <a:pt x="1824" y="0"/>
                    <a:pt x="1579" y="91"/>
                    <a:pt x="1386" y="282"/>
                  </a:cubicBezTo>
                  <a:lnTo>
                    <a:pt x="395" y="1274"/>
                  </a:lnTo>
                  <a:cubicBezTo>
                    <a:pt x="28" y="1640"/>
                    <a:pt x="1" y="2312"/>
                    <a:pt x="395" y="2674"/>
                  </a:cubicBezTo>
                  <a:cubicBezTo>
                    <a:pt x="597" y="2859"/>
                    <a:pt x="854" y="2957"/>
                    <a:pt x="1111" y="2957"/>
                  </a:cubicBezTo>
                  <a:cubicBezTo>
                    <a:pt x="1358" y="2957"/>
                    <a:pt x="1603" y="2866"/>
                    <a:pt x="1795" y="2674"/>
                  </a:cubicBezTo>
                  <a:lnTo>
                    <a:pt x="2787" y="1682"/>
                  </a:lnTo>
                  <a:cubicBezTo>
                    <a:pt x="3154" y="1316"/>
                    <a:pt x="3181" y="644"/>
                    <a:pt x="2787" y="282"/>
                  </a:cubicBezTo>
                  <a:cubicBezTo>
                    <a:pt x="2585" y="98"/>
                    <a:pt x="2327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68"/>
            <p:cNvSpPr/>
            <p:nvPr/>
          </p:nvSpPr>
          <p:spPr>
            <a:xfrm flipH="1">
              <a:off x="7809825" y="2224800"/>
              <a:ext cx="97325" cy="8200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68"/>
            <p:cNvSpPr/>
            <p:nvPr/>
          </p:nvSpPr>
          <p:spPr>
            <a:xfrm flipH="1">
              <a:off x="7508700" y="2677713"/>
              <a:ext cx="49575" cy="82650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8"/>
            <p:cNvSpPr/>
            <p:nvPr/>
          </p:nvSpPr>
          <p:spPr>
            <a:xfrm flipH="1">
              <a:off x="7121825" y="4373263"/>
              <a:ext cx="78400" cy="105525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8"/>
            <p:cNvSpPr/>
            <p:nvPr/>
          </p:nvSpPr>
          <p:spPr>
            <a:xfrm flipH="1">
              <a:off x="2209363" y="3748863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6" name="Google Shape;1876;p68"/>
          <p:cNvGrpSpPr/>
          <p:nvPr/>
        </p:nvGrpSpPr>
        <p:grpSpPr>
          <a:xfrm rot="10800000">
            <a:off x="0" y="3057188"/>
            <a:ext cx="9144000" cy="2086300"/>
            <a:chOff x="0" y="-43587"/>
            <a:chExt cx="9144000" cy="2086300"/>
          </a:xfrm>
        </p:grpSpPr>
        <p:grpSp>
          <p:nvGrpSpPr>
            <p:cNvPr id="1877" name="Google Shape;1877;p68"/>
            <p:cNvGrpSpPr/>
            <p:nvPr/>
          </p:nvGrpSpPr>
          <p:grpSpPr>
            <a:xfrm flipH="1">
              <a:off x="0" y="-12"/>
              <a:ext cx="2358475" cy="1841900"/>
              <a:chOff x="3658175" y="572788"/>
              <a:chExt cx="2358475" cy="1841900"/>
            </a:xfrm>
          </p:grpSpPr>
          <p:sp>
            <p:nvSpPr>
              <p:cNvPr id="1878" name="Google Shape;1878;p68"/>
              <p:cNvSpPr/>
              <p:nvPr/>
            </p:nvSpPr>
            <p:spPr>
              <a:xfrm>
                <a:off x="4431900" y="763138"/>
                <a:ext cx="33975" cy="17750"/>
              </a:xfrm>
              <a:custGeom>
                <a:rect b="b" l="l" r="r" t="t"/>
                <a:pathLst>
                  <a:path extrusionOk="0" h="710" w="1359">
                    <a:moveTo>
                      <a:pt x="1265" y="0"/>
                    </a:moveTo>
                    <a:cubicBezTo>
                      <a:pt x="842" y="128"/>
                      <a:pt x="421" y="261"/>
                      <a:pt x="1" y="396"/>
                    </a:cubicBezTo>
                    <a:lnTo>
                      <a:pt x="102" y="710"/>
                    </a:lnTo>
                    <a:cubicBezTo>
                      <a:pt x="520" y="575"/>
                      <a:pt x="938" y="441"/>
                      <a:pt x="1358" y="317"/>
                    </a:cubicBezTo>
                    <a:lnTo>
                      <a:pt x="1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68"/>
              <p:cNvSpPr/>
              <p:nvPr/>
            </p:nvSpPr>
            <p:spPr>
              <a:xfrm>
                <a:off x="4369175" y="783338"/>
                <a:ext cx="33950" cy="18300"/>
              </a:xfrm>
              <a:custGeom>
                <a:rect b="b" l="l" r="r" t="t"/>
                <a:pathLst>
                  <a:path extrusionOk="0" h="732" w="1358">
                    <a:moveTo>
                      <a:pt x="1254" y="1"/>
                    </a:moveTo>
                    <a:lnTo>
                      <a:pt x="1" y="418"/>
                    </a:lnTo>
                    <a:lnTo>
                      <a:pt x="103" y="731"/>
                    </a:lnTo>
                    <a:lnTo>
                      <a:pt x="1358" y="316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68"/>
              <p:cNvSpPr/>
              <p:nvPr/>
            </p:nvSpPr>
            <p:spPr>
              <a:xfrm>
                <a:off x="4495375" y="746213"/>
                <a:ext cx="34075" cy="15850"/>
              </a:xfrm>
              <a:custGeom>
                <a:rect b="b" l="l" r="r" t="t"/>
                <a:pathLst>
                  <a:path extrusionOk="0" h="634" w="1363">
                    <a:moveTo>
                      <a:pt x="1292" y="1"/>
                    </a:moveTo>
                    <a:cubicBezTo>
                      <a:pt x="875" y="93"/>
                      <a:pt x="452" y="195"/>
                      <a:pt x="1" y="314"/>
                    </a:cubicBezTo>
                    <a:lnTo>
                      <a:pt x="86" y="633"/>
                    </a:lnTo>
                    <a:cubicBezTo>
                      <a:pt x="533" y="514"/>
                      <a:pt x="950" y="414"/>
                      <a:pt x="1363" y="323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68"/>
              <p:cNvSpPr/>
              <p:nvPr/>
            </p:nvSpPr>
            <p:spPr>
              <a:xfrm>
                <a:off x="4242425" y="821813"/>
                <a:ext cx="34075" cy="15225"/>
              </a:xfrm>
              <a:custGeom>
                <a:rect b="b" l="l" r="r" t="t"/>
                <a:pathLst>
                  <a:path extrusionOk="0" h="609" w="1363">
                    <a:moveTo>
                      <a:pt x="1285" y="1"/>
                    </a:moveTo>
                    <a:cubicBezTo>
                      <a:pt x="861" y="104"/>
                      <a:pt x="428" y="198"/>
                      <a:pt x="1" y="283"/>
                    </a:cubicBezTo>
                    <a:lnTo>
                      <a:pt x="65" y="608"/>
                    </a:lnTo>
                    <a:cubicBezTo>
                      <a:pt x="497" y="523"/>
                      <a:pt x="936" y="425"/>
                      <a:pt x="1363" y="323"/>
                    </a:cubicBez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68"/>
              <p:cNvSpPr/>
              <p:nvPr/>
            </p:nvSpPr>
            <p:spPr>
              <a:xfrm>
                <a:off x="4177500" y="834563"/>
                <a:ext cx="33850" cy="12425"/>
              </a:xfrm>
              <a:custGeom>
                <a:rect b="b" l="l" r="r" t="t"/>
                <a:pathLst>
                  <a:path extrusionOk="0" h="497" w="1354">
                    <a:moveTo>
                      <a:pt x="1304" y="0"/>
                    </a:moveTo>
                    <a:cubicBezTo>
                      <a:pt x="873" y="64"/>
                      <a:pt x="435" y="121"/>
                      <a:pt x="1" y="169"/>
                    </a:cubicBezTo>
                    <a:lnTo>
                      <a:pt x="36" y="497"/>
                    </a:lnTo>
                    <a:cubicBezTo>
                      <a:pt x="476" y="448"/>
                      <a:pt x="919" y="392"/>
                      <a:pt x="1354" y="326"/>
                    </a:cubicBez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68"/>
              <p:cNvSpPr/>
              <p:nvPr/>
            </p:nvSpPr>
            <p:spPr>
              <a:xfrm>
                <a:off x="4970850" y="901513"/>
                <a:ext cx="27675" cy="30525"/>
              </a:xfrm>
              <a:custGeom>
                <a:rect b="b" l="l" r="r" t="t"/>
                <a:pathLst>
                  <a:path extrusionOk="0" h="1221" w="1107">
                    <a:moveTo>
                      <a:pt x="247" y="0"/>
                    </a:moveTo>
                    <a:lnTo>
                      <a:pt x="1" y="220"/>
                    </a:lnTo>
                    <a:cubicBezTo>
                      <a:pt x="290" y="542"/>
                      <a:pt x="575" y="880"/>
                      <a:pt x="849" y="1220"/>
                    </a:cubicBezTo>
                    <a:lnTo>
                      <a:pt x="1107" y="1014"/>
                    </a:lnTo>
                    <a:cubicBezTo>
                      <a:pt x="830" y="667"/>
                      <a:pt x="540" y="326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68"/>
              <p:cNvSpPr/>
              <p:nvPr/>
            </p:nvSpPr>
            <p:spPr>
              <a:xfrm>
                <a:off x="4306275" y="803888"/>
                <a:ext cx="34025" cy="17425"/>
              </a:xfrm>
              <a:custGeom>
                <a:rect b="b" l="l" r="r" t="t"/>
                <a:pathLst>
                  <a:path extrusionOk="0" h="697" w="1361">
                    <a:moveTo>
                      <a:pt x="1261" y="0"/>
                    </a:moveTo>
                    <a:cubicBezTo>
                      <a:pt x="841" y="134"/>
                      <a:pt x="420" y="261"/>
                      <a:pt x="0" y="380"/>
                    </a:cubicBezTo>
                    <a:lnTo>
                      <a:pt x="91" y="697"/>
                    </a:lnTo>
                    <a:cubicBezTo>
                      <a:pt x="515" y="576"/>
                      <a:pt x="938" y="448"/>
                      <a:pt x="1360" y="316"/>
                    </a:cubicBez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68"/>
              <p:cNvSpPr/>
              <p:nvPr/>
            </p:nvSpPr>
            <p:spPr>
              <a:xfrm>
                <a:off x="4111950" y="841513"/>
                <a:ext cx="33350" cy="9625"/>
              </a:xfrm>
              <a:custGeom>
                <a:rect b="b" l="l" r="r" t="t"/>
                <a:pathLst>
                  <a:path extrusionOk="0" h="385" w="1334">
                    <a:moveTo>
                      <a:pt x="1312" y="0"/>
                    </a:moveTo>
                    <a:cubicBezTo>
                      <a:pt x="878" y="29"/>
                      <a:pt x="435" y="47"/>
                      <a:pt x="0" y="55"/>
                    </a:cubicBezTo>
                    <a:lnTo>
                      <a:pt x="7" y="385"/>
                    </a:lnTo>
                    <a:cubicBezTo>
                      <a:pt x="447" y="376"/>
                      <a:pt x="894" y="359"/>
                      <a:pt x="1333" y="331"/>
                    </a:cubicBez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68"/>
              <p:cNvSpPr/>
              <p:nvPr/>
            </p:nvSpPr>
            <p:spPr>
              <a:xfrm>
                <a:off x="4872375" y="814188"/>
                <a:ext cx="31650" cy="26025"/>
              </a:xfrm>
              <a:custGeom>
                <a:rect b="b" l="l" r="r" t="t"/>
                <a:pathLst>
                  <a:path extrusionOk="0" h="1041" w="1266">
                    <a:moveTo>
                      <a:pt x="185" y="1"/>
                    </a:moveTo>
                    <a:lnTo>
                      <a:pt x="1" y="275"/>
                    </a:lnTo>
                    <a:cubicBezTo>
                      <a:pt x="358" y="516"/>
                      <a:pt x="717" y="773"/>
                      <a:pt x="1064" y="1041"/>
                    </a:cubicBezTo>
                    <a:lnTo>
                      <a:pt x="1266" y="778"/>
                    </a:lnTo>
                    <a:cubicBezTo>
                      <a:pt x="914" y="506"/>
                      <a:pt x="549" y="246"/>
                      <a:pt x="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68"/>
              <p:cNvSpPr/>
              <p:nvPr/>
            </p:nvSpPr>
            <p:spPr>
              <a:xfrm>
                <a:off x="4924325" y="854738"/>
                <a:ext cx="29850" cy="28525"/>
              </a:xfrm>
              <a:custGeom>
                <a:rect b="b" l="l" r="r" t="t"/>
                <a:pathLst>
                  <a:path extrusionOk="0" h="1141" w="1194">
                    <a:moveTo>
                      <a:pt x="219" y="0"/>
                    </a:moveTo>
                    <a:lnTo>
                      <a:pt x="1" y="248"/>
                    </a:lnTo>
                    <a:cubicBezTo>
                      <a:pt x="328" y="534"/>
                      <a:pt x="652" y="833"/>
                      <a:pt x="961" y="1141"/>
                    </a:cubicBezTo>
                    <a:lnTo>
                      <a:pt x="1194" y="907"/>
                    </a:lnTo>
                    <a:cubicBezTo>
                      <a:pt x="880" y="596"/>
                      <a:pt x="550" y="291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68"/>
              <p:cNvSpPr/>
              <p:nvPr/>
            </p:nvSpPr>
            <p:spPr>
              <a:xfrm>
                <a:off x="4815775" y="780788"/>
                <a:ext cx="33000" cy="22950"/>
              </a:xfrm>
              <a:custGeom>
                <a:rect b="b" l="l" r="r" t="t"/>
                <a:pathLst>
                  <a:path extrusionOk="0" h="918" w="1320">
                    <a:moveTo>
                      <a:pt x="145" y="1"/>
                    </a:moveTo>
                    <a:lnTo>
                      <a:pt x="1" y="297"/>
                    </a:lnTo>
                    <a:cubicBezTo>
                      <a:pt x="386" y="489"/>
                      <a:pt x="775" y="696"/>
                      <a:pt x="1154" y="917"/>
                    </a:cubicBezTo>
                    <a:lnTo>
                      <a:pt x="1320" y="632"/>
                    </a:lnTo>
                    <a:cubicBezTo>
                      <a:pt x="933" y="406"/>
                      <a:pt x="540" y="195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68"/>
              <p:cNvSpPr/>
              <p:nvPr/>
            </p:nvSpPr>
            <p:spPr>
              <a:xfrm>
                <a:off x="4626675" y="734338"/>
                <a:ext cx="33350" cy="9500"/>
              </a:xfrm>
              <a:custGeom>
                <a:rect b="b" l="l" r="r" t="t"/>
                <a:pathLst>
                  <a:path extrusionOk="0" h="380" w="1334">
                    <a:moveTo>
                      <a:pt x="98" y="1"/>
                    </a:moveTo>
                    <a:lnTo>
                      <a:pt x="0" y="2"/>
                    </a:lnTo>
                    <a:lnTo>
                      <a:pt x="1" y="332"/>
                    </a:lnTo>
                    <a:lnTo>
                      <a:pt x="98" y="332"/>
                    </a:lnTo>
                    <a:cubicBezTo>
                      <a:pt x="498" y="332"/>
                      <a:pt x="905" y="348"/>
                      <a:pt x="1306" y="379"/>
                    </a:cubicBezTo>
                    <a:lnTo>
                      <a:pt x="1333" y="50"/>
                    </a:lnTo>
                    <a:cubicBezTo>
                      <a:pt x="922" y="18"/>
                      <a:pt x="505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68"/>
              <p:cNvSpPr/>
              <p:nvPr/>
            </p:nvSpPr>
            <p:spPr>
              <a:xfrm>
                <a:off x="4560325" y="735938"/>
                <a:ext cx="33775" cy="12300"/>
              </a:xfrm>
              <a:custGeom>
                <a:rect b="b" l="l" r="r" t="t"/>
                <a:pathLst>
                  <a:path extrusionOk="0" h="492" w="1351">
                    <a:moveTo>
                      <a:pt x="1322" y="0"/>
                    </a:moveTo>
                    <a:cubicBezTo>
                      <a:pt x="894" y="39"/>
                      <a:pt x="448" y="94"/>
                      <a:pt x="0" y="165"/>
                    </a:cubicBezTo>
                    <a:lnTo>
                      <a:pt x="51" y="491"/>
                    </a:lnTo>
                    <a:cubicBezTo>
                      <a:pt x="492" y="422"/>
                      <a:pt x="929" y="368"/>
                      <a:pt x="1350" y="329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68"/>
              <p:cNvSpPr/>
              <p:nvPr/>
            </p:nvSpPr>
            <p:spPr>
              <a:xfrm>
                <a:off x="4755200" y="755588"/>
                <a:ext cx="33875" cy="19175"/>
              </a:xfrm>
              <a:custGeom>
                <a:rect b="b" l="l" r="r" t="t"/>
                <a:pathLst>
                  <a:path extrusionOk="0" h="767" w="1355">
                    <a:moveTo>
                      <a:pt x="104" y="0"/>
                    </a:moveTo>
                    <a:lnTo>
                      <a:pt x="1" y="312"/>
                    </a:lnTo>
                    <a:cubicBezTo>
                      <a:pt x="411" y="447"/>
                      <a:pt x="824" y="599"/>
                      <a:pt x="1228" y="766"/>
                    </a:cubicBezTo>
                    <a:lnTo>
                      <a:pt x="1354" y="461"/>
                    </a:lnTo>
                    <a:cubicBezTo>
                      <a:pt x="943" y="292"/>
                      <a:pt x="520" y="136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68"/>
              <p:cNvSpPr/>
              <p:nvPr/>
            </p:nvSpPr>
            <p:spPr>
              <a:xfrm>
                <a:off x="4691775" y="739613"/>
                <a:ext cx="34000" cy="14750"/>
              </a:xfrm>
              <a:custGeom>
                <a:rect b="b" l="l" r="r" t="t"/>
                <a:pathLst>
                  <a:path extrusionOk="0" h="590" w="1360">
                    <a:moveTo>
                      <a:pt x="51" y="1"/>
                    </a:moveTo>
                    <a:lnTo>
                      <a:pt x="0" y="327"/>
                    </a:lnTo>
                    <a:cubicBezTo>
                      <a:pt x="426" y="395"/>
                      <a:pt x="857" y="485"/>
                      <a:pt x="1281" y="590"/>
                    </a:cubicBezTo>
                    <a:lnTo>
                      <a:pt x="1359" y="268"/>
                    </a:lnTo>
                    <a:cubicBezTo>
                      <a:pt x="927" y="161"/>
                      <a:pt x="487" y="72"/>
                      <a:pt x="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68"/>
              <p:cNvSpPr/>
              <p:nvPr/>
            </p:nvSpPr>
            <p:spPr>
              <a:xfrm>
                <a:off x="4045775" y="841438"/>
                <a:ext cx="33350" cy="9725"/>
              </a:xfrm>
              <a:custGeom>
                <a:rect b="b" l="l" r="r" t="t"/>
                <a:pathLst>
                  <a:path extrusionOk="0" h="389" w="1334">
                    <a:moveTo>
                      <a:pt x="21" y="0"/>
                    </a:moveTo>
                    <a:lnTo>
                      <a:pt x="0" y="328"/>
                    </a:lnTo>
                    <a:cubicBezTo>
                      <a:pt x="441" y="356"/>
                      <a:pt x="888" y="378"/>
                      <a:pt x="1326" y="389"/>
                    </a:cubicBezTo>
                    <a:lnTo>
                      <a:pt x="1334" y="58"/>
                    </a:lnTo>
                    <a:cubicBezTo>
                      <a:pt x="899" y="49"/>
                      <a:pt x="457" y="29"/>
                      <a:pt x="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68"/>
              <p:cNvSpPr/>
              <p:nvPr/>
            </p:nvSpPr>
            <p:spPr>
              <a:xfrm>
                <a:off x="5419225" y="1764363"/>
                <a:ext cx="25250" cy="31975"/>
              </a:xfrm>
              <a:custGeom>
                <a:rect b="b" l="l" r="r" t="t"/>
                <a:pathLst>
                  <a:path extrusionOk="0" h="1279" w="1010">
                    <a:moveTo>
                      <a:pt x="752" y="0"/>
                    </a:moveTo>
                    <a:cubicBezTo>
                      <a:pt x="476" y="346"/>
                      <a:pt x="222" y="722"/>
                      <a:pt x="1" y="1118"/>
                    </a:cubicBezTo>
                    <a:lnTo>
                      <a:pt x="289" y="1278"/>
                    </a:lnTo>
                    <a:cubicBezTo>
                      <a:pt x="501" y="900"/>
                      <a:pt x="744" y="539"/>
                      <a:pt x="1009" y="207"/>
                    </a:cubicBezTo>
                    <a:lnTo>
                      <a:pt x="7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68"/>
              <p:cNvSpPr/>
              <p:nvPr/>
            </p:nvSpPr>
            <p:spPr>
              <a:xfrm>
                <a:off x="5420825" y="1833013"/>
                <a:ext cx="32400" cy="24375"/>
              </a:xfrm>
              <a:custGeom>
                <a:rect b="b" l="l" r="r" t="t"/>
                <a:pathLst>
                  <a:path extrusionOk="0" h="975" w="1296">
                    <a:moveTo>
                      <a:pt x="189" y="0"/>
                    </a:moveTo>
                    <a:lnTo>
                      <a:pt x="0" y="270"/>
                    </a:lnTo>
                    <a:cubicBezTo>
                      <a:pt x="382" y="538"/>
                      <a:pt x="765" y="776"/>
                      <a:pt x="1141" y="975"/>
                    </a:cubicBezTo>
                    <a:lnTo>
                      <a:pt x="1296" y="684"/>
                    </a:lnTo>
                    <a:cubicBezTo>
                      <a:pt x="931" y="490"/>
                      <a:pt x="559" y="26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68"/>
              <p:cNvSpPr/>
              <p:nvPr/>
            </p:nvSpPr>
            <p:spPr>
              <a:xfrm>
                <a:off x="5520225" y="1702488"/>
                <a:ext cx="33775" cy="13025"/>
              </a:xfrm>
              <a:custGeom>
                <a:rect b="b" l="l" r="r" t="t"/>
                <a:pathLst>
                  <a:path extrusionOk="0" h="521" w="1351">
                    <a:moveTo>
                      <a:pt x="1344" y="0"/>
                    </a:moveTo>
                    <a:cubicBezTo>
                      <a:pt x="903" y="9"/>
                      <a:pt x="450" y="78"/>
                      <a:pt x="0" y="204"/>
                    </a:cubicBezTo>
                    <a:lnTo>
                      <a:pt x="88" y="521"/>
                    </a:lnTo>
                    <a:cubicBezTo>
                      <a:pt x="514" y="403"/>
                      <a:pt x="938" y="336"/>
                      <a:pt x="1351" y="331"/>
                    </a:cubicBezTo>
                    <a:lnTo>
                      <a:pt x="13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68"/>
              <p:cNvSpPr/>
              <p:nvPr/>
            </p:nvSpPr>
            <p:spPr>
              <a:xfrm>
                <a:off x="5545975" y="1860288"/>
                <a:ext cx="33750" cy="17975"/>
              </a:xfrm>
              <a:custGeom>
                <a:rect b="b" l="l" r="r" t="t"/>
                <a:pathLst>
                  <a:path extrusionOk="0" h="719" w="1350">
                    <a:moveTo>
                      <a:pt x="1195" y="0"/>
                    </a:moveTo>
                    <a:cubicBezTo>
                      <a:pt x="807" y="205"/>
                      <a:pt x="404" y="335"/>
                      <a:pt x="0" y="390"/>
                    </a:cubicBezTo>
                    <a:lnTo>
                      <a:pt x="46" y="718"/>
                    </a:lnTo>
                    <a:cubicBezTo>
                      <a:pt x="488" y="658"/>
                      <a:pt x="928" y="514"/>
                      <a:pt x="1349" y="292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68"/>
              <p:cNvSpPr/>
              <p:nvPr/>
            </p:nvSpPr>
            <p:spPr>
              <a:xfrm>
                <a:off x="5395150" y="1822763"/>
                <a:ext cx="17550" cy="34000"/>
              </a:xfrm>
              <a:custGeom>
                <a:rect b="b" l="l" r="r" t="t"/>
                <a:pathLst>
                  <a:path extrusionOk="0" h="1360" w="702">
                    <a:moveTo>
                      <a:pt x="393" y="1"/>
                    </a:moveTo>
                    <a:cubicBezTo>
                      <a:pt x="237" y="412"/>
                      <a:pt x="104" y="845"/>
                      <a:pt x="1" y="1284"/>
                    </a:cubicBezTo>
                    <a:lnTo>
                      <a:pt x="324" y="1359"/>
                    </a:lnTo>
                    <a:cubicBezTo>
                      <a:pt x="423" y="932"/>
                      <a:pt x="551" y="515"/>
                      <a:pt x="701" y="118"/>
                    </a:cubicBez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68"/>
              <p:cNvSpPr/>
              <p:nvPr/>
            </p:nvSpPr>
            <p:spPr>
              <a:xfrm>
                <a:off x="5628850" y="1753413"/>
                <a:ext cx="11475" cy="34550"/>
              </a:xfrm>
              <a:custGeom>
                <a:rect b="b" l="l" r="r" t="t"/>
                <a:pathLst>
                  <a:path extrusionOk="0" h="1382" w="459">
                    <a:moveTo>
                      <a:pt x="312" y="0"/>
                    </a:moveTo>
                    <a:lnTo>
                      <a:pt x="0" y="106"/>
                    </a:lnTo>
                    <a:cubicBezTo>
                      <a:pt x="85" y="360"/>
                      <a:pt x="129" y="628"/>
                      <a:pt x="128" y="906"/>
                    </a:cubicBezTo>
                    <a:cubicBezTo>
                      <a:pt x="126" y="1045"/>
                      <a:pt x="116" y="1189"/>
                      <a:pt x="95" y="1333"/>
                    </a:cubicBezTo>
                    <a:lnTo>
                      <a:pt x="421" y="1382"/>
                    </a:lnTo>
                    <a:cubicBezTo>
                      <a:pt x="446" y="1220"/>
                      <a:pt x="458" y="1061"/>
                      <a:pt x="458" y="905"/>
                    </a:cubicBezTo>
                    <a:cubicBezTo>
                      <a:pt x="458" y="592"/>
                      <a:pt x="410" y="288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68"/>
              <p:cNvSpPr/>
              <p:nvPr/>
            </p:nvSpPr>
            <p:spPr>
              <a:xfrm>
                <a:off x="5585200" y="1707088"/>
                <a:ext cx="32450" cy="23300"/>
              </a:xfrm>
              <a:custGeom>
                <a:rect b="b" l="l" r="r" t="t"/>
                <a:pathLst>
                  <a:path extrusionOk="0" h="932" w="1298">
                    <a:moveTo>
                      <a:pt x="101" y="1"/>
                    </a:moveTo>
                    <a:lnTo>
                      <a:pt x="0" y="314"/>
                    </a:lnTo>
                    <a:cubicBezTo>
                      <a:pt x="416" y="447"/>
                      <a:pt x="776" y="654"/>
                      <a:pt x="1072" y="931"/>
                    </a:cubicBezTo>
                    <a:lnTo>
                      <a:pt x="1298" y="693"/>
                    </a:lnTo>
                    <a:cubicBezTo>
                      <a:pt x="966" y="382"/>
                      <a:pt x="562" y="149"/>
                      <a:pt x="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68"/>
              <p:cNvSpPr/>
              <p:nvPr/>
            </p:nvSpPr>
            <p:spPr>
              <a:xfrm>
                <a:off x="3790625" y="774663"/>
                <a:ext cx="33150" cy="22575"/>
              </a:xfrm>
              <a:custGeom>
                <a:rect b="b" l="l" r="r" t="t"/>
                <a:pathLst>
                  <a:path extrusionOk="0" h="903" w="1326">
                    <a:moveTo>
                      <a:pt x="163" y="0"/>
                    </a:moveTo>
                    <a:lnTo>
                      <a:pt x="0" y="288"/>
                    </a:lnTo>
                    <a:cubicBezTo>
                      <a:pt x="382" y="507"/>
                      <a:pt x="780" y="714"/>
                      <a:pt x="1185" y="902"/>
                    </a:cubicBezTo>
                    <a:lnTo>
                      <a:pt x="1325" y="603"/>
                    </a:lnTo>
                    <a:cubicBezTo>
                      <a:pt x="928" y="417"/>
                      <a:pt x="538" y="215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68"/>
              <p:cNvSpPr/>
              <p:nvPr/>
            </p:nvSpPr>
            <p:spPr>
              <a:xfrm>
                <a:off x="3850975" y="802463"/>
                <a:ext cx="34000" cy="18250"/>
              </a:xfrm>
              <a:custGeom>
                <a:rect b="b" l="l" r="r" t="t"/>
                <a:pathLst>
                  <a:path extrusionOk="0" h="730" w="1360">
                    <a:moveTo>
                      <a:pt x="117" y="0"/>
                    </a:moveTo>
                    <a:lnTo>
                      <a:pt x="1" y="310"/>
                    </a:lnTo>
                    <a:cubicBezTo>
                      <a:pt x="334" y="434"/>
                      <a:pt x="674" y="551"/>
                      <a:pt x="1012" y="653"/>
                    </a:cubicBezTo>
                    <a:lnTo>
                      <a:pt x="1267" y="730"/>
                    </a:lnTo>
                    <a:lnTo>
                      <a:pt x="1359" y="412"/>
                    </a:lnTo>
                    <a:lnTo>
                      <a:pt x="1107" y="338"/>
                    </a:lnTo>
                    <a:cubicBezTo>
                      <a:pt x="776" y="236"/>
                      <a:pt x="443" y="122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68"/>
              <p:cNvSpPr/>
              <p:nvPr/>
            </p:nvSpPr>
            <p:spPr>
              <a:xfrm>
                <a:off x="3658175" y="572788"/>
                <a:ext cx="10350" cy="27175"/>
              </a:xfrm>
              <a:custGeom>
                <a:rect b="b" l="l" r="r" t="t"/>
                <a:pathLst>
                  <a:path extrusionOk="0" h="1087" w="414">
                    <a:moveTo>
                      <a:pt x="87" y="0"/>
                    </a:moveTo>
                    <a:cubicBezTo>
                      <a:pt x="30" y="340"/>
                      <a:pt x="0" y="685"/>
                      <a:pt x="0" y="1024"/>
                    </a:cubicBezTo>
                    <a:lnTo>
                      <a:pt x="0" y="1087"/>
                    </a:lnTo>
                    <a:lnTo>
                      <a:pt x="329" y="1081"/>
                    </a:lnTo>
                    <a:lnTo>
                      <a:pt x="332" y="1024"/>
                    </a:lnTo>
                    <a:cubicBezTo>
                      <a:pt x="332" y="704"/>
                      <a:pt x="361" y="377"/>
                      <a:pt x="413" y="5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68"/>
              <p:cNvSpPr/>
              <p:nvPr/>
            </p:nvSpPr>
            <p:spPr>
              <a:xfrm>
                <a:off x="3979775" y="834163"/>
                <a:ext cx="33775" cy="12500"/>
              </a:xfrm>
              <a:custGeom>
                <a:rect b="b" l="l" r="r" t="t"/>
                <a:pathLst>
                  <a:path extrusionOk="0" h="500" w="1351">
                    <a:moveTo>
                      <a:pt x="50" y="1"/>
                    </a:moveTo>
                    <a:lnTo>
                      <a:pt x="0" y="327"/>
                    </a:lnTo>
                    <a:cubicBezTo>
                      <a:pt x="433" y="393"/>
                      <a:pt x="876" y="453"/>
                      <a:pt x="1315" y="500"/>
                    </a:cubicBezTo>
                    <a:lnTo>
                      <a:pt x="1351" y="172"/>
                    </a:lnTo>
                    <a:cubicBezTo>
                      <a:pt x="917" y="124"/>
                      <a:pt x="477" y="66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68"/>
              <p:cNvSpPr/>
              <p:nvPr/>
            </p:nvSpPr>
            <p:spPr>
              <a:xfrm>
                <a:off x="3914700" y="821288"/>
                <a:ext cx="34000" cy="15275"/>
              </a:xfrm>
              <a:custGeom>
                <a:rect b="b" l="l" r="r" t="t"/>
                <a:pathLst>
                  <a:path extrusionOk="0" h="611" w="1360">
                    <a:moveTo>
                      <a:pt x="79" y="1"/>
                    </a:moveTo>
                    <a:lnTo>
                      <a:pt x="1" y="323"/>
                    </a:lnTo>
                    <a:cubicBezTo>
                      <a:pt x="429" y="429"/>
                      <a:pt x="866" y="524"/>
                      <a:pt x="1296" y="611"/>
                    </a:cubicBezTo>
                    <a:lnTo>
                      <a:pt x="1359" y="287"/>
                    </a:lnTo>
                    <a:cubicBezTo>
                      <a:pt x="934" y="201"/>
                      <a:pt x="504" y="106"/>
                      <a:pt x="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68"/>
              <p:cNvSpPr/>
              <p:nvPr/>
            </p:nvSpPr>
            <p:spPr>
              <a:xfrm>
                <a:off x="3662325" y="631563"/>
                <a:ext cx="18750" cy="33825"/>
              </a:xfrm>
              <a:custGeom>
                <a:rect b="b" l="l" r="r" t="t"/>
                <a:pathLst>
                  <a:path extrusionOk="0" h="1353" w="750">
                    <a:moveTo>
                      <a:pt x="324" y="1"/>
                    </a:moveTo>
                    <a:lnTo>
                      <a:pt x="0" y="77"/>
                    </a:lnTo>
                    <a:cubicBezTo>
                      <a:pt x="102" y="504"/>
                      <a:pt x="253" y="934"/>
                      <a:pt x="450" y="1353"/>
                    </a:cubicBezTo>
                    <a:lnTo>
                      <a:pt x="749" y="1212"/>
                    </a:lnTo>
                    <a:cubicBezTo>
                      <a:pt x="563" y="815"/>
                      <a:pt x="419" y="408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68"/>
              <p:cNvSpPr/>
              <p:nvPr/>
            </p:nvSpPr>
            <p:spPr>
              <a:xfrm>
                <a:off x="3690450" y="689788"/>
                <a:ext cx="27175" cy="30825"/>
              </a:xfrm>
              <a:custGeom>
                <a:rect b="b" l="l" r="r" t="t"/>
                <a:pathLst>
                  <a:path extrusionOk="0" h="1233" w="1087">
                    <a:moveTo>
                      <a:pt x="270" y="1"/>
                    </a:moveTo>
                    <a:lnTo>
                      <a:pt x="0" y="190"/>
                    </a:lnTo>
                    <a:cubicBezTo>
                      <a:pt x="248" y="544"/>
                      <a:pt x="532" y="896"/>
                      <a:pt x="846" y="1232"/>
                    </a:cubicBezTo>
                    <a:lnTo>
                      <a:pt x="1087" y="1008"/>
                    </a:lnTo>
                    <a:cubicBezTo>
                      <a:pt x="783" y="680"/>
                      <a:pt x="509" y="343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68"/>
              <p:cNvSpPr/>
              <p:nvPr/>
            </p:nvSpPr>
            <p:spPr>
              <a:xfrm>
                <a:off x="3735825" y="737388"/>
                <a:ext cx="31250" cy="26650"/>
              </a:xfrm>
              <a:custGeom>
                <a:rect b="b" l="l" r="r" t="t"/>
                <a:pathLst>
                  <a:path extrusionOk="0" h="1066" w="1250">
                    <a:moveTo>
                      <a:pt x="214" y="1"/>
                    </a:moveTo>
                    <a:lnTo>
                      <a:pt x="1" y="253"/>
                    </a:lnTo>
                    <a:cubicBezTo>
                      <a:pt x="333" y="534"/>
                      <a:pt x="689" y="809"/>
                      <a:pt x="1060" y="1066"/>
                    </a:cubicBezTo>
                    <a:lnTo>
                      <a:pt x="1249" y="795"/>
                    </a:lnTo>
                    <a:cubicBezTo>
                      <a:pt x="886" y="544"/>
                      <a:pt x="538" y="276"/>
                      <a:pt x="2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68"/>
              <p:cNvSpPr/>
              <p:nvPr/>
            </p:nvSpPr>
            <p:spPr>
              <a:xfrm>
                <a:off x="5165825" y="1386263"/>
                <a:ext cx="14725" cy="34000"/>
              </a:xfrm>
              <a:custGeom>
                <a:rect b="b" l="l" r="r" t="t"/>
                <a:pathLst>
                  <a:path extrusionOk="0" h="1360" w="589">
                    <a:moveTo>
                      <a:pt x="325" y="1"/>
                    </a:moveTo>
                    <a:lnTo>
                      <a:pt x="0" y="64"/>
                    </a:lnTo>
                    <a:cubicBezTo>
                      <a:pt x="85" y="497"/>
                      <a:pt x="173" y="930"/>
                      <a:pt x="266" y="1360"/>
                    </a:cubicBezTo>
                    <a:lnTo>
                      <a:pt x="589" y="1291"/>
                    </a:lnTo>
                    <a:cubicBezTo>
                      <a:pt x="498" y="862"/>
                      <a:pt x="410" y="430"/>
                      <a:pt x="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68"/>
              <p:cNvSpPr/>
              <p:nvPr/>
            </p:nvSpPr>
            <p:spPr>
              <a:xfrm>
                <a:off x="5480175" y="1862988"/>
                <a:ext cx="33950" cy="15400"/>
              </a:xfrm>
              <a:custGeom>
                <a:rect b="b" l="l" r="r" t="t"/>
                <a:pathLst>
                  <a:path extrusionOk="0" h="616" w="1358">
                    <a:moveTo>
                      <a:pt x="106" y="0"/>
                    </a:moveTo>
                    <a:lnTo>
                      <a:pt x="1" y="315"/>
                    </a:lnTo>
                    <a:cubicBezTo>
                      <a:pt x="442" y="463"/>
                      <a:pt x="888" y="566"/>
                      <a:pt x="1320" y="616"/>
                    </a:cubicBezTo>
                    <a:lnTo>
                      <a:pt x="1357" y="288"/>
                    </a:lnTo>
                    <a:cubicBezTo>
                      <a:pt x="947" y="240"/>
                      <a:pt x="526" y="143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68"/>
              <p:cNvSpPr/>
              <p:nvPr/>
            </p:nvSpPr>
            <p:spPr>
              <a:xfrm>
                <a:off x="5601500" y="1816338"/>
                <a:ext cx="26550" cy="31125"/>
              </a:xfrm>
              <a:custGeom>
                <a:rect b="b" l="l" r="r" t="t"/>
                <a:pathLst>
                  <a:path extrusionOk="0" h="1245" w="1062">
                    <a:moveTo>
                      <a:pt x="772" y="1"/>
                    </a:moveTo>
                    <a:cubicBezTo>
                      <a:pt x="569" y="367"/>
                      <a:pt x="310" y="706"/>
                      <a:pt x="1" y="1008"/>
                    </a:cubicBezTo>
                    <a:lnTo>
                      <a:pt x="232" y="1245"/>
                    </a:lnTo>
                    <a:cubicBezTo>
                      <a:pt x="565" y="920"/>
                      <a:pt x="843" y="554"/>
                      <a:pt x="1062" y="161"/>
                    </a:cubicBez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68"/>
              <p:cNvSpPr/>
              <p:nvPr/>
            </p:nvSpPr>
            <p:spPr>
              <a:xfrm>
                <a:off x="5567325" y="2220888"/>
                <a:ext cx="31050" cy="26975"/>
              </a:xfrm>
              <a:custGeom>
                <a:rect b="b" l="l" r="r" t="t"/>
                <a:pathLst>
                  <a:path extrusionOk="0" h="1079" w="1242">
                    <a:moveTo>
                      <a:pt x="209" y="1"/>
                    </a:moveTo>
                    <a:lnTo>
                      <a:pt x="0" y="257"/>
                    </a:lnTo>
                    <a:cubicBezTo>
                      <a:pt x="343" y="538"/>
                      <a:pt x="691" y="811"/>
                      <a:pt x="1041" y="1079"/>
                    </a:cubicBezTo>
                    <a:lnTo>
                      <a:pt x="1241" y="816"/>
                    </a:lnTo>
                    <a:cubicBezTo>
                      <a:pt x="894" y="550"/>
                      <a:pt x="549" y="279"/>
                      <a:pt x="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68"/>
              <p:cNvSpPr/>
              <p:nvPr/>
            </p:nvSpPr>
            <p:spPr>
              <a:xfrm>
                <a:off x="5405400" y="2017013"/>
                <a:ext cx="20450" cy="33650"/>
              </a:xfrm>
              <a:custGeom>
                <a:rect b="b" l="l" r="r" t="t"/>
                <a:pathLst>
                  <a:path extrusionOk="0" h="1346" w="818">
                    <a:moveTo>
                      <a:pt x="311" y="1"/>
                    </a:moveTo>
                    <a:lnTo>
                      <a:pt x="0" y="113"/>
                    </a:lnTo>
                    <a:cubicBezTo>
                      <a:pt x="73" y="314"/>
                      <a:pt x="149" y="513"/>
                      <a:pt x="233" y="709"/>
                    </a:cubicBezTo>
                    <a:cubicBezTo>
                      <a:pt x="324" y="923"/>
                      <a:pt x="419" y="1136"/>
                      <a:pt x="520" y="1346"/>
                    </a:cubicBezTo>
                    <a:lnTo>
                      <a:pt x="817" y="1201"/>
                    </a:lnTo>
                    <a:cubicBezTo>
                      <a:pt x="721" y="998"/>
                      <a:pt x="626" y="790"/>
                      <a:pt x="538" y="578"/>
                    </a:cubicBezTo>
                    <a:cubicBezTo>
                      <a:pt x="456" y="391"/>
                      <a:pt x="381" y="198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68"/>
              <p:cNvSpPr/>
              <p:nvPr/>
            </p:nvSpPr>
            <p:spPr>
              <a:xfrm>
                <a:off x="5434075" y="2075863"/>
                <a:ext cx="24900" cy="32175"/>
              </a:xfrm>
              <a:custGeom>
                <a:rect b="b" l="l" r="r" t="t"/>
                <a:pathLst>
                  <a:path extrusionOk="0" h="1287" w="996">
                    <a:moveTo>
                      <a:pt x="285" y="0"/>
                    </a:moveTo>
                    <a:lnTo>
                      <a:pt x="1" y="169"/>
                    </a:lnTo>
                    <a:cubicBezTo>
                      <a:pt x="224" y="543"/>
                      <a:pt x="468" y="919"/>
                      <a:pt x="726" y="1287"/>
                    </a:cubicBezTo>
                    <a:lnTo>
                      <a:pt x="995" y="1098"/>
                    </a:lnTo>
                    <a:cubicBezTo>
                      <a:pt x="741" y="738"/>
                      <a:pt x="503" y="369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68"/>
              <p:cNvSpPr/>
              <p:nvPr/>
            </p:nvSpPr>
            <p:spPr>
              <a:xfrm>
                <a:off x="5461275" y="1720363"/>
                <a:ext cx="31550" cy="25900"/>
              </a:xfrm>
              <a:custGeom>
                <a:rect b="b" l="l" r="r" t="t"/>
                <a:pathLst>
                  <a:path extrusionOk="0" h="1036" w="1262">
                    <a:moveTo>
                      <a:pt x="1103" y="0"/>
                    </a:moveTo>
                    <a:cubicBezTo>
                      <a:pt x="906" y="108"/>
                      <a:pt x="717" y="228"/>
                      <a:pt x="543" y="355"/>
                    </a:cubicBezTo>
                    <a:cubicBezTo>
                      <a:pt x="356" y="489"/>
                      <a:pt x="174" y="634"/>
                      <a:pt x="1" y="787"/>
                    </a:cubicBezTo>
                    <a:lnTo>
                      <a:pt x="219" y="1035"/>
                    </a:lnTo>
                    <a:cubicBezTo>
                      <a:pt x="384" y="889"/>
                      <a:pt x="558" y="752"/>
                      <a:pt x="737" y="621"/>
                    </a:cubicBezTo>
                    <a:cubicBezTo>
                      <a:pt x="900" y="504"/>
                      <a:pt x="1078" y="392"/>
                      <a:pt x="1262" y="289"/>
                    </a:cubicBezTo>
                    <a:lnTo>
                      <a:pt x="11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68"/>
              <p:cNvSpPr/>
              <p:nvPr/>
            </p:nvSpPr>
            <p:spPr>
              <a:xfrm>
                <a:off x="5472375" y="2129288"/>
                <a:ext cx="27950" cy="30350"/>
              </a:xfrm>
              <a:custGeom>
                <a:rect b="b" l="l" r="r" t="t"/>
                <a:pathLst>
                  <a:path extrusionOk="0" h="1214" w="1118">
                    <a:moveTo>
                      <a:pt x="256" y="1"/>
                    </a:moveTo>
                    <a:lnTo>
                      <a:pt x="1" y="211"/>
                    </a:lnTo>
                    <a:cubicBezTo>
                      <a:pt x="273" y="544"/>
                      <a:pt x="568" y="880"/>
                      <a:pt x="876" y="1214"/>
                    </a:cubicBezTo>
                    <a:lnTo>
                      <a:pt x="1117" y="989"/>
                    </a:lnTo>
                    <a:cubicBezTo>
                      <a:pt x="815" y="660"/>
                      <a:pt x="524" y="330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68"/>
              <p:cNvSpPr/>
              <p:nvPr/>
            </p:nvSpPr>
            <p:spPr>
              <a:xfrm>
                <a:off x="5517600" y="2177413"/>
                <a:ext cx="29875" cy="28475"/>
              </a:xfrm>
              <a:custGeom>
                <a:rect b="b" l="l" r="r" t="t"/>
                <a:pathLst>
                  <a:path extrusionOk="0" h="1139" w="1195">
                    <a:moveTo>
                      <a:pt x="229" y="1"/>
                    </a:moveTo>
                    <a:lnTo>
                      <a:pt x="0" y="238"/>
                    </a:lnTo>
                    <a:cubicBezTo>
                      <a:pt x="311" y="537"/>
                      <a:pt x="639" y="840"/>
                      <a:pt x="978" y="1138"/>
                    </a:cubicBezTo>
                    <a:lnTo>
                      <a:pt x="1195" y="890"/>
                    </a:lnTo>
                    <a:cubicBezTo>
                      <a:pt x="860" y="596"/>
                      <a:pt x="535" y="296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68"/>
              <p:cNvSpPr/>
              <p:nvPr/>
            </p:nvSpPr>
            <p:spPr>
              <a:xfrm>
                <a:off x="5852075" y="2386363"/>
                <a:ext cx="34025" cy="16900"/>
              </a:xfrm>
              <a:custGeom>
                <a:rect b="b" l="l" r="r" t="t"/>
                <a:pathLst>
                  <a:path extrusionOk="0" h="676" w="1361">
                    <a:moveTo>
                      <a:pt x="101" y="0"/>
                    </a:moveTo>
                    <a:lnTo>
                      <a:pt x="0" y="314"/>
                    </a:lnTo>
                    <a:cubicBezTo>
                      <a:pt x="430" y="451"/>
                      <a:pt x="863" y="573"/>
                      <a:pt x="1283" y="675"/>
                    </a:cubicBezTo>
                    <a:lnTo>
                      <a:pt x="1361" y="355"/>
                    </a:lnTo>
                    <a:cubicBezTo>
                      <a:pt x="948" y="254"/>
                      <a:pt x="524" y="135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68"/>
              <p:cNvSpPr/>
              <p:nvPr/>
            </p:nvSpPr>
            <p:spPr>
              <a:xfrm>
                <a:off x="5916750" y="2401663"/>
                <a:ext cx="33750" cy="12125"/>
              </a:xfrm>
              <a:custGeom>
                <a:rect b="b" l="l" r="r" t="t"/>
                <a:pathLst>
                  <a:path extrusionOk="0" h="485" w="1350">
                    <a:moveTo>
                      <a:pt x="53" y="1"/>
                    </a:moveTo>
                    <a:lnTo>
                      <a:pt x="1" y="329"/>
                    </a:lnTo>
                    <a:cubicBezTo>
                      <a:pt x="442" y="401"/>
                      <a:pt x="887" y="452"/>
                      <a:pt x="1327" y="485"/>
                    </a:cubicBezTo>
                    <a:lnTo>
                      <a:pt x="1350" y="154"/>
                    </a:lnTo>
                    <a:cubicBezTo>
                      <a:pt x="921" y="123"/>
                      <a:pt x="484" y="71"/>
                      <a:pt x="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68"/>
              <p:cNvSpPr/>
              <p:nvPr/>
            </p:nvSpPr>
            <p:spPr>
              <a:xfrm>
                <a:off x="5983100" y="2404113"/>
                <a:ext cx="33550" cy="10575"/>
              </a:xfrm>
              <a:custGeom>
                <a:rect b="b" l="l" r="r" t="t"/>
                <a:pathLst>
                  <a:path extrusionOk="0" h="423" w="1342">
                    <a:moveTo>
                      <a:pt x="1303" y="1"/>
                    </a:moveTo>
                    <a:cubicBezTo>
                      <a:pt x="876" y="53"/>
                      <a:pt x="438" y="83"/>
                      <a:pt x="1" y="92"/>
                    </a:cubicBezTo>
                    <a:lnTo>
                      <a:pt x="8" y="422"/>
                    </a:lnTo>
                    <a:cubicBezTo>
                      <a:pt x="455" y="412"/>
                      <a:pt x="904" y="381"/>
                      <a:pt x="1341" y="330"/>
                    </a:cubicBez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68"/>
              <p:cNvSpPr/>
              <p:nvPr/>
            </p:nvSpPr>
            <p:spPr>
              <a:xfrm>
                <a:off x="5790125" y="2362638"/>
                <a:ext cx="33675" cy="20475"/>
              </a:xfrm>
              <a:custGeom>
                <a:rect b="b" l="l" r="r" t="t"/>
                <a:pathLst>
                  <a:path extrusionOk="0" h="819" w="1347">
                    <a:moveTo>
                      <a:pt x="137" y="0"/>
                    </a:moveTo>
                    <a:lnTo>
                      <a:pt x="0" y="302"/>
                    </a:lnTo>
                    <a:cubicBezTo>
                      <a:pt x="412" y="488"/>
                      <a:pt x="823" y="663"/>
                      <a:pt x="1226" y="819"/>
                    </a:cubicBezTo>
                    <a:lnTo>
                      <a:pt x="1346" y="509"/>
                    </a:lnTo>
                    <a:cubicBezTo>
                      <a:pt x="949" y="355"/>
                      <a:pt x="542" y="183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68"/>
              <p:cNvSpPr/>
              <p:nvPr/>
            </p:nvSpPr>
            <p:spPr>
              <a:xfrm>
                <a:off x="5674375" y="2298413"/>
                <a:ext cx="32400" cy="24700"/>
              </a:xfrm>
              <a:custGeom>
                <a:rect b="b" l="l" r="r" t="t"/>
                <a:pathLst>
                  <a:path extrusionOk="0" h="988" w="1296">
                    <a:moveTo>
                      <a:pt x="183" y="0"/>
                    </a:moveTo>
                    <a:lnTo>
                      <a:pt x="0" y="277"/>
                    </a:lnTo>
                    <a:cubicBezTo>
                      <a:pt x="369" y="518"/>
                      <a:pt x="744" y="756"/>
                      <a:pt x="1121" y="988"/>
                    </a:cubicBezTo>
                    <a:lnTo>
                      <a:pt x="1296" y="707"/>
                    </a:lnTo>
                    <a:cubicBezTo>
                      <a:pt x="921" y="476"/>
                      <a:pt x="551" y="24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68"/>
              <p:cNvSpPr/>
              <p:nvPr/>
            </p:nvSpPr>
            <p:spPr>
              <a:xfrm>
                <a:off x="5619900" y="2260963"/>
                <a:ext cx="31725" cy="25900"/>
              </a:xfrm>
              <a:custGeom>
                <a:rect b="b" l="l" r="r" t="t"/>
                <a:pathLst>
                  <a:path extrusionOk="0" h="1036" w="1269">
                    <a:moveTo>
                      <a:pt x="195" y="1"/>
                    </a:moveTo>
                    <a:lnTo>
                      <a:pt x="1" y="269"/>
                    </a:lnTo>
                    <a:cubicBezTo>
                      <a:pt x="184" y="401"/>
                      <a:pt x="365" y="531"/>
                      <a:pt x="548" y="662"/>
                    </a:cubicBezTo>
                    <a:cubicBezTo>
                      <a:pt x="724" y="788"/>
                      <a:pt x="903" y="911"/>
                      <a:pt x="1080" y="1036"/>
                    </a:cubicBezTo>
                    <a:lnTo>
                      <a:pt x="1269" y="765"/>
                    </a:lnTo>
                    <a:cubicBezTo>
                      <a:pt x="1092" y="642"/>
                      <a:pt x="914" y="518"/>
                      <a:pt x="738" y="392"/>
                    </a:cubicBezTo>
                    <a:cubicBezTo>
                      <a:pt x="557" y="263"/>
                      <a:pt x="377" y="131"/>
                      <a:pt x="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68"/>
              <p:cNvSpPr/>
              <p:nvPr/>
            </p:nvSpPr>
            <p:spPr>
              <a:xfrm>
                <a:off x="5730975" y="2332763"/>
                <a:ext cx="33000" cy="22975"/>
              </a:xfrm>
              <a:custGeom>
                <a:rect b="b" l="l" r="r" t="t"/>
                <a:pathLst>
                  <a:path extrusionOk="0" h="919" w="1320">
                    <a:moveTo>
                      <a:pt x="163" y="1"/>
                    </a:moveTo>
                    <a:lnTo>
                      <a:pt x="0" y="290"/>
                    </a:lnTo>
                    <a:cubicBezTo>
                      <a:pt x="389" y="510"/>
                      <a:pt x="783" y="723"/>
                      <a:pt x="1169" y="919"/>
                    </a:cubicBezTo>
                    <a:lnTo>
                      <a:pt x="1320" y="625"/>
                    </a:lnTo>
                    <a:cubicBezTo>
                      <a:pt x="937" y="429"/>
                      <a:pt x="549" y="219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68"/>
              <p:cNvSpPr/>
              <p:nvPr/>
            </p:nvSpPr>
            <p:spPr>
              <a:xfrm>
                <a:off x="5011875" y="953363"/>
                <a:ext cx="25375" cy="31975"/>
              </a:xfrm>
              <a:custGeom>
                <a:rect b="b" l="l" r="r" t="t"/>
                <a:pathLst>
                  <a:path extrusionOk="0" h="1279" w="1015">
                    <a:moveTo>
                      <a:pt x="267" y="0"/>
                    </a:moveTo>
                    <a:lnTo>
                      <a:pt x="1" y="191"/>
                    </a:lnTo>
                    <a:cubicBezTo>
                      <a:pt x="252" y="543"/>
                      <a:pt x="499" y="908"/>
                      <a:pt x="736" y="1278"/>
                    </a:cubicBezTo>
                    <a:lnTo>
                      <a:pt x="1015" y="1099"/>
                    </a:lnTo>
                    <a:cubicBezTo>
                      <a:pt x="774" y="723"/>
                      <a:pt x="521" y="355"/>
                      <a:pt x="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68"/>
              <p:cNvSpPr/>
              <p:nvPr/>
            </p:nvSpPr>
            <p:spPr>
              <a:xfrm>
                <a:off x="5139900" y="1256663"/>
                <a:ext cx="15025" cy="34000"/>
              </a:xfrm>
              <a:custGeom>
                <a:rect b="b" l="l" r="r" t="t"/>
                <a:pathLst>
                  <a:path extrusionOk="0" h="1360" w="601">
                    <a:moveTo>
                      <a:pt x="322" y="0"/>
                    </a:moveTo>
                    <a:lnTo>
                      <a:pt x="0" y="72"/>
                    </a:lnTo>
                    <a:cubicBezTo>
                      <a:pt x="97" y="501"/>
                      <a:pt x="189" y="931"/>
                      <a:pt x="278" y="1359"/>
                    </a:cubicBezTo>
                    <a:lnTo>
                      <a:pt x="600" y="1292"/>
                    </a:lnTo>
                    <a:cubicBezTo>
                      <a:pt x="514" y="861"/>
                      <a:pt x="420" y="429"/>
                      <a:pt x="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68"/>
              <p:cNvSpPr/>
              <p:nvPr/>
            </p:nvSpPr>
            <p:spPr>
              <a:xfrm>
                <a:off x="5153300" y="1321413"/>
                <a:ext cx="14350" cy="34025"/>
              </a:xfrm>
              <a:custGeom>
                <a:rect b="b" l="l" r="r" t="t"/>
                <a:pathLst>
                  <a:path extrusionOk="0" h="1361" w="574">
                    <a:moveTo>
                      <a:pt x="325" y="0"/>
                    </a:moveTo>
                    <a:lnTo>
                      <a:pt x="1" y="64"/>
                    </a:lnTo>
                    <a:lnTo>
                      <a:pt x="249" y="1361"/>
                    </a:lnTo>
                    <a:lnTo>
                      <a:pt x="574" y="1298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68"/>
              <p:cNvSpPr/>
              <p:nvPr/>
            </p:nvSpPr>
            <p:spPr>
              <a:xfrm>
                <a:off x="5123450" y="1192463"/>
                <a:ext cx="16725" cy="34075"/>
              </a:xfrm>
              <a:custGeom>
                <a:rect b="b" l="l" r="r" t="t"/>
                <a:pathLst>
                  <a:path extrusionOk="0" h="1363" w="669">
                    <a:moveTo>
                      <a:pt x="318" y="1"/>
                    </a:moveTo>
                    <a:lnTo>
                      <a:pt x="0" y="94"/>
                    </a:lnTo>
                    <a:cubicBezTo>
                      <a:pt x="124" y="514"/>
                      <a:pt x="240" y="938"/>
                      <a:pt x="349" y="1362"/>
                    </a:cubicBezTo>
                    <a:lnTo>
                      <a:pt x="668" y="1279"/>
                    </a:lnTo>
                    <a:cubicBezTo>
                      <a:pt x="559" y="852"/>
                      <a:pt x="441" y="423"/>
                      <a:pt x="3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68"/>
              <p:cNvSpPr/>
              <p:nvPr/>
            </p:nvSpPr>
            <p:spPr>
              <a:xfrm>
                <a:off x="5179800" y="1450663"/>
                <a:ext cx="16175" cy="34075"/>
              </a:xfrm>
              <a:custGeom>
                <a:rect b="b" l="l" r="r" t="t"/>
                <a:pathLst>
                  <a:path extrusionOk="0" h="1363" w="647">
                    <a:moveTo>
                      <a:pt x="321" y="1"/>
                    </a:moveTo>
                    <a:lnTo>
                      <a:pt x="0" y="77"/>
                    </a:lnTo>
                    <a:cubicBezTo>
                      <a:pt x="102" y="507"/>
                      <a:pt x="213" y="935"/>
                      <a:pt x="328" y="1362"/>
                    </a:cubicBezTo>
                    <a:lnTo>
                      <a:pt x="647" y="1276"/>
                    </a:lnTo>
                    <a:cubicBezTo>
                      <a:pt x="532" y="853"/>
                      <a:pt x="423" y="428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68"/>
              <p:cNvSpPr/>
              <p:nvPr/>
            </p:nvSpPr>
            <p:spPr>
              <a:xfrm>
                <a:off x="5047350" y="1009213"/>
                <a:ext cx="23100" cy="33000"/>
              </a:xfrm>
              <a:custGeom>
                <a:rect b="b" l="l" r="r" t="t"/>
                <a:pathLst>
                  <a:path extrusionOk="0" h="1320" w="924">
                    <a:moveTo>
                      <a:pt x="287" y="0"/>
                    </a:moveTo>
                    <a:lnTo>
                      <a:pt x="0" y="167"/>
                    </a:lnTo>
                    <a:cubicBezTo>
                      <a:pt x="214" y="539"/>
                      <a:pt x="427" y="928"/>
                      <a:pt x="629" y="1319"/>
                    </a:cubicBezTo>
                    <a:lnTo>
                      <a:pt x="924" y="1167"/>
                    </a:lnTo>
                    <a:cubicBezTo>
                      <a:pt x="718" y="770"/>
                      <a:pt x="505" y="377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68"/>
              <p:cNvSpPr/>
              <p:nvPr/>
            </p:nvSpPr>
            <p:spPr>
              <a:xfrm>
                <a:off x="5077525" y="1068213"/>
                <a:ext cx="20825" cy="33575"/>
              </a:xfrm>
              <a:custGeom>
                <a:rect b="b" l="l" r="r" t="t"/>
                <a:pathLst>
                  <a:path extrusionOk="0" h="1343" w="833">
                    <a:moveTo>
                      <a:pt x="300" y="0"/>
                    </a:moveTo>
                    <a:lnTo>
                      <a:pt x="0" y="138"/>
                    </a:lnTo>
                    <a:cubicBezTo>
                      <a:pt x="180" y="528"/>
                      <a:pt x="359" y="935"/>
                      <a:pt x="528" y="1342"/>
                    </a:cubicBezTo>
                    <a:lnTo>
                      <a:pt x="833" y="1216"/>
                    </a:lnTo>
                    <a:cubicBezTo>
                      <a:pt x="663" y="805"/>
                      <a:pt x="483" y="396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68"/>
              <p:cNvSpPr/>
              <p:nvPr/>
            </p:nvSpPr>
            <p:spPr>
              <a:xfrm>
                <a:off x="5102775" y="1129463"/>
                <a:ext cx="18750" cy="33950"/>
              </a:xfrm>
              <a:custGeom>
                <a:rect b="b" l="l" r="r" t="t"/>
                <a:pathLst>
                  <a:path extrusionOk="0" h="1358" w="750">
                    <a:moveTo>
                      <a:pt x="310" y="0"/>
                    </a:moveTo>
                    <a:lnTo>
                      <a:pt x="0" y="116"/>
                    </a:lnTo>
                    <a:cubicBezTo>
                      <a:pt x="153" y="525"/>
                      <a:pt x="298" y="943"/>
                      <a:pt x="436" y="1358"/>
                    </a:cubicBezTo>
                    <a:lnTo>
                      <a:pt x="749" y="1253"/>
                    </a:lnTo>
                    <a:cubicBezTo>
                      <a:pt x="610" y="836"/>
                      <a:pt x="464" y="413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68"/>
              <p:cNvSpPr/>
              <p:nvPr/>
            </p:nvSpPr>
            <p:spPr>
              <a:xfrm>
                <a:off x="5284825" y="1690288"/>
                <a:ext cx="26025" cy="31650"/>
              </a:xfrm>
              <a:custGeom>
                <a:rect b="b" l="l" r="r" t="t"/>
                <a:pathLst>
                  <a:path extrusionOk="0" h="1266" w="1041">
                    <a:moveTo>
                      <a:pt x="272" y="0"/>
                    </a:moveTo>
                    <a:lnTo>
                      <a:pt x="1" y="186"/>
                    </a:lnTo>
                    <a:cubicBezTo>
                      <a:pt x="250" y="552"/>
                      <a:pt x="511" y="914"/>
                      <a:pt x="778" y="1265"/>
                    </a:cubicBezTo>
                    <a:lnTo>
                      <a:pt x="1040" y="1067"/>
                    </a:lnTo>
                    <a:cubicBezTo>
                      <a:pt x="778" y="721"/>
                      <a:pt x="520" y="362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68"/>
              <p:cNvSpPr/>
              <p:nvPr/>
            </p:nvSpPr>
            <p:spPr>
              <a:xfrm>
                <a:off x="5369925" y="1790813"/>
                <a:ext cx="29925" cy="28500"/>
              </a:xfrm>
              <a:custGeom>
                <a:rect b="b" l="l" r="r" t="t"/>
                <a:pathLst>
                  <a:path extrusionOk="0" h="1140" w="1197">
                    <a:moveTo>
                      <a:pt x="234" y="1"/>
                    </a:moveTo>
                    <a:lnTo>
                      <a:pt x="1" y="237"/>
                    </a:lnTo>
                    <a:lnTo>
                      <a:pt x="156" y="388"/>
                    </a:lnTo>
                    <a:cubicBezTo>
                      <a:pt x="432" y="656"/>
                      <a:pt x="710" y="907"/>
                      <a:pt x="981" y="1140"/>
                    </a:cubicBezTo>
                    <a:lnTo>
                      <a:pt x="1197" y="887"/>
                    </a:lnTo>
                    <a:cubicBezTo>
                      <a:pt x="930" y="660"/>
                      <a:pt x="658" y="412"/>
                      <a:pt x="385" y="149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68"/>
              <p:cNvSpPr/>
              <p:nvPr/>
            </p:nvSpPr>
            <p:spPr>
              <a:xfrm>
                <a:off x="5388025" y="1887838"/>
                <a:ext cx="9875" cy="33500"/>
              </a:xfrm>
              <a:custGeom>
                <a:rect b="b" l="l" r="r" t="t"/>
                <a:pathLst>
                  <a:path extrusionOk="0" h="1340" w="395">
                    <a:moveTo>
                      <a:pt x="66" y="0"/>
                    </a:moveTo>
                    <a:cubicBezTo>
                      <a:pt x="23" y="408"/>
                      <a:pt x="0" y="823"/>
                      <a:pt x="0" y="1237"/>
                    </a:cubicBezTo>
                    <a:lnTo>
                      <a:pt x="0" y="1339"/>
                    </a:lnTo>
                    <a:lnTo>
                      <a:pt x="331" y="1337"/>
                    </a:lnTo>
                    <a:lnTo>
                      <a:pt x="331" y="1239"/>
                    </a:lnTo>
                    <a:cubicBezTo>
                      <a:pt x="331" y="836"/>
                      <a:pt x="352" y="432"/>
                      <a:pt x="395" y="36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68"/>
              <p:cNvSpPr/>
              <p:nvPr/>
            </p:nvSpPr>
            <p:spPr>
              <a:xfrm>
                <a:off x="5197375" y="1513988"/>
                <a:ext cx="18650" cy="33950"/>
              </a:xfrm>
              <a:custGeom>
                <a:rect b="b" l="l" r="r" t="t"/>
                <a:pathLst>
                  <a:path extrusionOk="0" h="1358" w="746">
                    <a:moveTo>
                      <a:pt x="316" y="1"/>
                    </a:moveTo>
                    <a:lnTo>
                      <a:pt x="1" y="102"/>
                    </a:lnTo>
                    <a:lnTo>
                      <a:pt x="92" y="380"/>
                    </a:lnTo>
                    <a:cubicBezTo>
                      <a:pt x="199" y="709"/>
                      <a:pt x="314" y="1035"/>
                      <a:pt x="436" y="1357"/>
                    </a:cubicBezTo>
                    <a:lnTo>
                      <a:pt x="745" y="1242"/>
                    </a:lnTo>
                    <a:cubicBezTo>
                      <a:pt x="626" y="923"/>
                      <a:pt x="511" y="600"/>
                      <a:pt x="405" y="276"/>
                    </a:cubicBez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68"/>
              <p:cNvSpPr/>
              <p:nvPr/>
            </p:nvSpPr>
            <p:spPr>
              <a:xfrm>
                <a:off x="5324900" y="1742588"/>
                <a:ext cx="28050" cy="30275"/>
              </a:xfrm>
              <a:custGeom>
                <a:rect b="b" l="l" r="r" t="t"/>
                <a:pathLst>
                  <a:path extrusionOk="0" h="1211" w="1122">
                    <a:moveTo>
                      <a:pt x="256" y="0"/>
                    </a:moveTo>
                    <a:lnTo>
                      <a:pt x="1" y="212"/>
                    </a:lnTo>
                    <a:cubicBezTo>
                      <a:pt x="284" y="551"/>
                      <a:pt x="579" y="886"/>
                      <a:pt x="879" y="1210"/>
                    </a:cubicBezTo>
                    <a:lnTo>
                      <a:pt x="1121" y="986"/>
                    </a:lnTo>
                    <a:cubicBezTo>
                      <a:pt x="827" y="667"/>
                      <a:pt x="534" y="334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68"/>
              <p:cNvSpPr/>
              <p:nvPr/>
            </p:nvSpPr>
            <p:spPr>
              <a:xfrm>
                <a:off x="5390150" y="1953788"/>
                <a:ext cx="13900" cy="33975"/>
              </a:xfrm>
              <a:custGeom>
                <a:rect b="b" l="l" r="r" t="t"/>
                <a:pathLst>
                  <a:path extrusionOk="0" h="1359" w="556">
                    <a:moveTo>
                      <a:pt x="331" y="1"/>
                    </a:moveTo>
                    <a:lnTo>
                      <a:pt x="1" y="39"/>
                    </a:lnTo>
                    <a:cubicBezTo>
                      <a:pt x="54" y="480"/>
                      <a:pt x="132" y="926"/>
                      <a:pt x="233" y="1358"/>
                    </a:cubicBezTo>
                    <a:lnTo>
                      <a:pt x="555" y="1283"/>
                    </a:lnTo>
                    <a:cubicBezTo>
                      <a:pt x="459" y="863"/>
                      <a:pt x="382" y="43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68"/>
              <p:cNvSpPr/>
              <p:nvPr/>
            </p:nvSpPr>
            <p:spPr>
              <a:xfrm>
                <a:off x="5220750" y="1575488"/>
                <a:ext cx="21300" cy="33425"/>
              </a:xfrm>
              <a:custGeom>
                <a:rect b="b" l="l" r="r" t="t"/>
                <a:pathLst>
                  <a:path extrusionOk="0" h="1337" w="852">
                    <a:moveTo>
                      <a:pt x="301" y="1"/>
                    </a:moveTo>
                    <a:lnTo>
                      <a:pt x="1" y="130"/>
                    </a:lnTo>
                    <a:cubicBezTo>
                      <a:pt x="174" y="531"/>
                      <a:pt x="359" y="937"/>
                      <a:pt x="555" y="1337"/>
                    </a:cubicBezTo>
                    <a:lnTo>
                      <a:pt x="852" y="1192"/>
                    </a:lnTo>
                    <a:cubicBezTo>
                      <a:pt x="657" y="796"/>
                      <a:pt x="473" y="396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68"/>
              <p:cNvSpPr/>
              <p:nvPr/>
            </p:nvSpPr>
            <p:spPr>
              <a:xfrm>
                <a:off x="5250000" y="1634363"/>
                <a:ext cx="23800" cy="32725"/>
              </a:xfrm>
              <a:custGeom>
                <a:rect b="b" l="l" r="r" t="t"/>
                <a:pathLst>
                  <a:path extrusionOk="0" h="1309" w="952">
                    <a:moveTo>
                      <a:pt x="289" y="0"/>
                    </a:moveTo>
                    <a:lnTo>
                      <a:pt x="1" y="162"/>
                    </a:lnTo>
                    <a:cubicBezTo>
                      <a:pt x="214" y="546"/>
                      <a:pt x="438" y="932"/>
                      <a:pt x="669" y="1308"/>
                    </a:cubicBezTo>
                    <a:lnTo>
                      <a:pt x="951" y="1135"/>
                    </a:lnTo>
                    <a:cubicBezTo>
                      <a:pt x="721" y="762"/>
                      <a:pt x="499" y="382"/>
                      <a:pt x="2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1" name="Google Shape;1941;p68"/>
            <p:cNvGrpSpPr/>
            <p:nvPr/>
          </p:nvGrpSpPr>
          <p:grpSpPr>
            <a:xfrm flipH="1">
              <a:off x="6359775" y="-43587"/>
              <a:ext cx="2784225" cy="2086300"/>
              <a:chOff x="590450" y="636613"/>
              <a:chExt cx="2784225" cy="2086300"/>
            </a:xfrm>
          </p:grpSpPr>
          <p:sp>
            <p:nvSpPr>
              <p:cNvPr id="1942" name="Google Shape;1942;p68"/>
              <p:cNvSpPr/>
              <p:nvPr/>
            </p:nvSpPr>
            <p:spPr>
              <a:xfrm>
                <a:off x="1201300" y="1816863"/>
                <a:ext cx="33450" cy="9375"/>
              </a:xfrm>
              <a:custGeom>
                <a:rect b="b" l="l" r="r" t="t"/>
                <a:pathLst>
                  <a:path extrusionOk="0" h="375" w="1338">
                    <a:moveTo>
                      <a:pt x="1022" y="1"/>
                    </a:moveTo>
                    <a:cubicBezTo>
                      <a:pt x="683" y="1"/>
                      <a:pt x="338" y="16"/>
                      <a:pt x="0" y="44"/>
                    </a:cubicBezTo>
                    <a:lnTo>
                      <a:pt x="27" y="374"/>
                    </a:lnTo>
                    <a:cubicBezTo>
                      <a:pt x="373" y="346"/>
                      <a:pt x="722" y="332"/>
                      <a:pt x="1067" y="332"/>
                    </a:cubicBezTo>
                    <a:lnTo>
                      <a:pt x="1331" y="333"/>
                    </a:lnTo>
                    <a:lnTo>
                      <a:pt x="1338" y="4"/>
                    </a:lnTo>
                    <a:lnTo>
                      <a:pt x="1067" y="1"/>
                    </a:lnTo>
                    <a:cubicBezTo>
                      <a:pt x="1052" y="1"/>
                      <a:pt x="1037" y="1"/>
                      <a:pt x="10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68"/>
              <p:cNvSpPr/>
              <p:nvPr/>
            </p:nvSpPr>
            <p:spPr>
              <a:xfrm>
                <a:off x="1073275" y="1840188"/>
                <a:ext cx="33600" cy="20825"/>
              </a:xfrm>
              <a:custGeom>
                <a:rect b="b" l="l" r="r" t="t"/>
                <a:pathLst>
                  <a:path extrusionOk="0" h="833" w="1344">
                    <a:moveTo>
                      <a:pt x="1224" y="0"/>
                    </a:moveTo>
                    <a:cubicBezTo>
                      <a:pt x="809" y="159"/>
                      <a:pt x="398" y="340"/>
                      <a:pt x="0" y="536"/>
                    </a:cubicBezTo>
                    <a:lnTo>
                      <a:pt x="148" y="833"/>
                    </a:lnTo>
                    <a:cubicBezTo>
                      <a:pt x="534" y="641"/>
                      <a:pt x="937" y="464"/>
                      <a:pt x="1344" y="308"/>
                    </a:cubicBezTo>
                    <a:lnTo>
                      <a:pt x="1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68"/>
              <p:cNvSpPr/>
              <p:nvPr/>
            </p:nvSpPr>
            <p:spPr>
              <a:xfrm>
                <a:off x="1135575" y="1822238"/>
                <a:ext cx="34000" cy="15400"/>
              </a:xfrm>
              <a:custGeom>
                <a:rect b="b" l="l" r="r" t="t"/>
                <a:pathLst>
                  <a:path extrusionOk="0" h="616" w="1360">
                    <a:moveTo>
                      <a:pt x="1301" y="0"/>
                    </a:moveTo>
                    <a:cubicBezTo>
                      <a:pt x="867" y="77"/>
                      <a:pt x="429" y="179"/>
                      <a:pt x="1" y="298"/>
                    </a:cubicBezTo>
                    <a:lnTo>
                      <a:pt x="89" y="616"/>
                    </a:lnTo>
                    <a:cubicBezTo>
                      <a:pt x="507" y="500"/>
                      <a:pt x="937" y="402"/>
                      <a:pt x="1359" y="325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68"/>
              <p:cNvSpPr/>
              <p:nvPr/>
            </p:nvSpPr>
            <p:spPr>
              <a:xfrm>
                <a:off x="1267025" y="1819188"/>
                <a:ext cx="33925" cy="13400"/>
              </a:xfrm>
              <a:custGeom>
                <a:rect b="b" l="l" r="r" t="t"/>
                <a:pathLst>
                  <a:path extrusionOk="0" h="536" w="1357">
                    <a:moveTo>
                      <a:pt x="41" y="0"/>
                    </a:moveTo>
                    <a:lnTo>
                      <a:pt x="1" y="327"/>
                    </a:lnTo>
                    <a:cubicBezTo>
                      <a:pt x="428" y="375"/>
                      <a:pt x="860" y="446"/>
                      <a:pt x="1290" y="535"/>
                    </a:cubicBezTo>
                    <a:lnTo>
                      <a:pt x="1357" y="212"/>
                    </a:lnTo>
                    <a:cubicBezTo>
                      <a:pt x="920" y="121"/>
                      <a:pt x="476" y="50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68"/>
              <p:cNvSpPr/>
              <p:nvPr/>
            </p:nvSpPr>
            <p:spPr>
              <a:xfrm>
                <a:off x="1330975" y="1832588"/>
                <a:ext cx="33925" cy="18500"/>
              </a:xfrm>
              <a:custGeom>
                <a:rect b="b" l="l" r="r" t="t"/>
                <a:pathLst>
                  <a:path extrusionOk="0" h="740" w="1357">
                    <a:moveTo>
                      <a:pt x="94" y="0"/>
                    </a:moveTo>
                    <a:lnTo>
                      <a:pt x="0" y="318"/>
                    </a:lnTo>
                    <a:cubicBezTo>
                      <a:pt x="412" y="440"/>
                      <a:pt x="827" y="582"/>
                      <a:pt x="1237" y="739"/>
                    </a:cubicBezTo>
                    <a:lnTo>
                      <a:pt x="1356" y="432"/>
                    </a:lnTo>
                    <a:cubicBezTo>
                      <a:pt x="938" y="270"/>
                      <a:pt x="514" y="127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68"/>
              <p:cNvSpPr/>
              <p:nvPr/>
            </p:nvSpPr>
            <p:spPr>
              <a:xfrm>
                <a:off x="858150" y="2071788"/>
                <a:ext cx="24425" cy="32450"/>
              </a:xfrm>
              <a:custGeom>
                <a:rect b="b" l="l" r="r" t="t"/>
                <a:pathLst>
                  <a:path extrusionOk="0" h="1298" w="977">
                    <a:moveTo>
                      <a:pt x="695" y="0"/>
                    </a:moveTo>
                    <a:cubicBezTo>
                      <a:pt x="468" y="377"/>
                      <a:pt x="236" y="752"/>
                      <a:pt x="1" y="1121"/>
                    </a:cubicBezTo>
                    <a:lnTo>
                      <a:pt x="279" y="1298"/>
                    </a:lnTo>
                    <a:cubicBezTo>
                      <a:pt x="517" y="925"/>
                      <a:pt x="750" y="549"/>
                      <a:pt x="977" y="170"/>
                    </a:cubicBezTo>
                    <a:lnTo>
                      <a:pt x="6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68"/>
              <p:cNvSpPr/>
              <p:nvPr/>
            </p:nvSpPr>
            <p:spPr>
              <a:xfrm>
                <a:off x="820150" y="2127063"/>
                <a:ext cx="26475" cy="31325"/>
              </a:xfrm>
              <a:custGeom>
                <a:rect b="b" l="l" r="r" t="t"/>
                <a:pathLst>
                  <a:path extrusionOk="0" h="1253" w="1059">
                    <a:moveTo>
                      <a:pt x="789" y="0"/>
                    </a:moveTo>
                    <a:cubicBezTo>
                      <a:pt x="576" y="303"/>
                      <a:pt x="362" y="592"/>
                      <a:pt x="151" y="859"/>
                    </a:cubicBezTo>
                    <a:cubicBezTo>
                      <a:pt x="101" y="920"/>
                      <a:pt x="51" y="982"/>
                      <a:pt x="0" y="1044"/>
                    </a:cubicBezTo>
                    <a:lnTo>
                      <a:pt x="256" y="1253"/>
                    </a:lnTo>
                    <a:lnTo>
                      <a:pt x="409" y="1061"/>
                    </a:lnTo>
                    <a:cubicBezTo>
                      <a:pt x="624" y="790"/>
                      <a:pt x="842" y="498"/>
                      <a:pt x="1059" y="192"/>
                    </a:cubicBezTo>
                    <a:lnTo>
                      <a:pt x="7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68"/>
              <p:cNvSpPr/>
              <p:nvPr/>
            </p:nvSpPr>
            <p:spPr>
              <a:xfrm>
                <a:off x="927450" y="1960063"/>
                <a:ext cx="25800" cy="31775"/>
              </a:xfrm>
              <a:custGeom>
                <a:rect b="b" l="l" r="r" t="t"/>
                <a:pathLst>
                  <a:path extrusionOk="0" h="1271" w="1032">
                    <a:moveTo>
                      <a:pt x="768" y="1"/>
                    </a:moveTo>
                    <a:cubicBezTo>
                      <a:pt x="514" y="337"/>
                      <a:pt x="264" y="692"/>
                      <a:pt x="1" y="1087"/>
                    </a:cubicBezTo>
                    <a:lnTo>
                      <a:pt x="274" y="1270"/>
                    </a:lnTo>
                    <a:cubicBezTo>
                      <a:pt x="535" y="880"/>
                      <a:pt x="782" y="531"/>
                      <a:pt x="1032" y="199"/>
                    </a:cubicBezTo>
                    <a:lnTo>
                      <a:pt x="7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68"/>
              <p:cNvSpPr/>
              <p:nvPr/>
            </p:nvSpPr>
            <p:spPr>
              <a:xfrm>
                <a:off x="1391975" y="1856488"/>
                <a:ext cx="33175" cy="22400"/>
              </a:xfrm>
              <a:custGeom>
                <a:rect b="b" l="l" r="r" t="t"/>
                <a:pathLst>
                  <a:path extrusionOk="0" h="896" w="1327">
                    <a:moveTo>
                      <a:pt x="139" y="1"/>
                    </a:moveTo>
                    <a:lnTo>
                      <a:pt x="0" y="298"/>
                    </a:lnTo>
                    <a:cubicBezTo>
                      <a:pt x="387" y="480"/>
                      <a:pt x="780" y="681"/>
                      <a:pt x="1166" y="896"/>
                    </a:cubicBezTo>
                    <a:lnTo>
                      <a:pt x="1326" y="606"/>
                    </a:lnTo>
                    <a:cubicBezTo>
                      <a:pt x="933" y="391"/>
                      <a:pt x="535" y="186"/>
                      <a:pt x="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68"/>
              <p:cNvSpPr/>
              <p:nvPr/>
            </p:nvSpPr>
            <p:spPr>
              <a:xfrm>
                <a:off x="967700" y="1910313"/>
                <a:ext cx="28975" cy="29425"/>
              </a:xfrm>
              <a:custGeom>
                <a:rect b="b" l="l" r="r" t="t"/>
                <a:pathLst>
                  <a:path extrusionOk="0" h="1177" w="1159">
                    <a:moveTo>
                      <a:pt x="933" y="1"/>
                    </a:moveTo>
                    <a:cubicBezTo>
                      <a:pt x="740" y="179"/>
                      <a:pt x="547" y="370"/>
                      <a:pt x="361" y="565"/>
                    </a:cubicBezTo>
                    <a:cubicBezTo>
                      <a:pt x="237" y="694"/>
                      <a:pt x="117" y="826"/>
                      <a:pt x="1" y="957"/>
                    </a:cubicBezTo>
                    <a:lnTo>
                      <a:pt x="247" y="1177"/>
                    </a:lnTo>
                    <a:cubicBezTo>
                      <a:pt x="362" y="1048"/>
                      <a:pt x="479" y="918"/>
                      <a:pt x="599" y="794"/>
                    </a:cubicBezTo>
                    <a:cubicBezTo>
                      <a:pt x="781" y="604"/>
                      <a:pt x="968" y="419"/>
                      <a:pt x="1158" y="242"/>
                    </a:cubicBezTo>
                    <a:lnTo>
                      <a:pt x="9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68"/>
              <p:cNvSpPr/>
              <p:nvPr/>
            </p:nvSpPr>
            <p:spPr>
              <a:xfrm>
                <a:off x="1016600" y="1869863"/>
                <a:ext cx="31875" cy="25525"/>
              </a:xfrm>
              <a:custGeom>
                <a:rect b="b" l="l" r="r" t="t"/>
                <a:pathLst>
                  <a:path extrusionOk="0" h="1021" w="1275">
                    <a:moveTo>
                      <a:pt x="1101" y="0"/>
                    </a:moveTo>
                    <a:cubicBezTo>
                      <a:pt x="721" y="234"/>
                      <a:pt x="351" y="488"/>
                      <a:pt x="1" y="758"/>
                    </a:cubicBezTo>
                    <a:lnTo>
                      <a:pt x="201" y="1020"/>
                    </a:lnTo>
                    <a:cubicBezTo>
                      <a:pt x="544" y="758"/>
                      <a:pt x="906" y="509"/>
                      <a:pt x="1274" y="281"/>
                    </a:cubicBezTo>
                    <a:lnTo>
                      <a:pt x="11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68"/>
              <p:cNvSpPr/>
              <p:nvPr/>
            </p:nvSpPr>
            <p:spPr>
              <a:xfrm>
                <a:off x="1685575" y="2117063"/>
                <a:ext cx="27225" cy="30875"/>
              </a:xfrm>
              <a:custGeom>
                <a:rect b="b" l="l" r="r" t="t"/>
                <a:pathLst>
                  <a:path extrusionOk="0" h="1235" w="1089">
                    <a:moveTo>
                      <a:pt x="253" y="0"/>
                    </a:moveTo>
                    <a:lnTo>
                      <a:pt x="1" y="212"/>
                    </a:lnTo>
                    <a:cubicBezTo>
                      <a:pt x="279" y="552"/>
                      <a:pt x="557" y="894"/>
                      <a:pt x="834" y="1234"/>
                    </a:cubicBezTo>
                    <a:lnTo>
                      <a:pt x="1089" y="1026"/>
                    </a:lnTo>
                    <a:cubicBezTo>
                      <a:pt x="811" y="684"/>
                      <a:pt x="534" y="341"/>
                      <a:pt x="2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68"/>
              <p:cNvSpPr/>
              <p:nvPr/>
            </p:nvSpPr>
            <p:spPr>
              <a:xfrm>
                <a:off x="1769500" y="2219113"/>
                <a:ext cx="27775" cy="30425"/>
              </a:xfrm>
              <a:custGeom>
                <a:rect b="b" l="l" r="r" t="t"/>
                <a:pathLst>
                  <a:path extrusionOk="0" h="1217" w="1111">
                    <a:moveTo>
                      <a:pt x="250" y="1"/>
                    </a:moveTo>
                    <a:lnTo>
                      <a:pt x="0" y="215"/>
                    </a:lnTo>
                    <a:cubicBezTo>
                      <a:pt x="285" y="553"/>
                      <a:pt x="573" y="887"/>
                      <a:pt x="862" y="1216"/>
                    </a:cubicBezTo>
                    <a:lnTo>
                      <a:pt x="1111" y="999"/>
                    </a:lnTo>
                    <a:cubicBezTo>
                      <a:pt x="823" y="669"/>
                      <a:pt x="535" y="335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68"/>
              <p:cNvSpPr/>
              <p:nvPr/>
            </p:nvSpPr>
            <p:spPr>
              <a:xfrm>
                <a:off x="1727300" y="2168413"/>
                <a:ext cx="27325" cy="30775"/>
              </a:xfrm>
              <a:custGeom>
                <a:rect b="b" l="l" r="r" t="t"/>
                <a:pathLst>
                  <a:path extrusionOk="0" h="1231" w="1093">
                    <a:moveTo>
                      <a:pt x="255" y="0"/>
                    </a:moveTo>
                    <a:lnTo>
                      <a:pt x="0" y="207"/>
                    </a:lnTo>
                    <a:cubicBezTo>
                      <a:pt x="278" y="549"/>
                      <a:pt x="559" y="890"/>
                      <a:pt x="838" y="1230"/>
                    </a:cubicBezTo>
                    <a:lnTo>
                      <a:pt x="1092" y="1020"/>
                    </a:lnTo>
                    <a:cubicBezTo>
                      <a:pt x="811" y="681"/>
                      <a:pt x="533" y="341"/>
                      <a:pt x="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68"/>
              <p:cNvSpPr/>
              <p:nvPr/>
            </p:nvSpPr>
            <p:spPr>
              <a:xfrm>
                <a:off x="1813250" y="2268588"/>
                <a:ext cx="28750" cy="29675"/>
              </a:xfrm>
              <a:custGeom>
                <a:rect b="b" l="l" r="r" t="t"/>
                <a:pathLst>
                  <a:path extrusionOk="0" h="1187" w="1150">
                    <a:moveTo>
                      <a:pt x="244" y="0"/>
                    </a:moveTo>
                    <a:lnTo>
                      <a:pt x="0" y="223"/>
                    </a:lnTo>
                    <a:cubicBezTo>
                      <a:pt x="300" y="548"/>
                      <a:pt x="603" y="871"/>
                      <a:pt x="911" y="1186"/>
                    </a:cubicBezTo>
                    <a:lnTo>
                      <a:pt x="1149" y="957"/>
                    </a:lnTo>
                    <a:cubicBezTo>
                      <a:pt x="842" y="642"/>
                      <a:pt x="542" y="322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68"/>
              <p:cNvSpPr/>
              <p:nvPr/>
            </p:nvSpPr>
            <p:spPr>
              <a:xfrm>
                <a:off x="1859525" y="2315713"/>
                <a:ext cx="29875" cy="28475"/>
              </a:xfrm>
              <a:custGeom>
                <a:rect b="b" l="l" r="r" t="t"/>
                <a:pathLst>
                  <a:path extrusionOk="0" h="1139" w="1195">
                    <a:moveTo>
                      <a:pt x="229" y="1"/>
                    </a:moveTo>
                    <a:lnTo>
                      <a:pt x="1" y="238"/>
                    </a:lnTo>
                    <a:cubicBezTo>
                      <a:pt x="324" y="550"/>
                      <a:pt x="653" y="853"/>
                      <a:pt x="975" y="1138"/>
                    </a:cubicBezTo>
                    <a:lnTo>
                      <a:pt x="1195" y="891"/>
                    </a:lnTo>
                    <a:cubicBezTo>
                      <a:pt x="876" y="608"/>
                      <a:pt x="551" y="308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68"/>
              <p:cNvSpPr/>
              <p:nvPr/>
            </p:nvSpPr>
            <p:spPr>
              <a:xfrm>
                <a:off x="1552825" y="1970213"/>
                <a:ext cx="29525" cy="28825"/>
              </a:xfrm>
              <a:custGeom>
                <a:rect b="b" l="l" r="r" t="t"/>
                <a:pathLst>
                  <a:path extrusionOk="0" h="1153" w="1181">
                    <a:moveTo>
                      <a:pt x="223" y="1"/>
                    </a:moveTo>
                    <a:lnTo>
                      <a:pt x="0" y="242"/>
                    </a:lnTo>
                    <a:cubicBezTo>
                      <a:pt x="315" y="534"/>
                      <a:pt x="634" y="842"/>
                      <a:pt x="949" y="1152"/>
                    </a:cubicBezTo>
                    <a:lnTo>
                      <a:pt x="1180" y="920"/>
                    </a:lnTo>
                    <a:cubicBezTo>
                      <a:pt x="864" y="603"/>
                      <a:pt x="541" y="296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68"/>
              <p:cNvSpPr/>
              <p:nvPr/>
            </p:nvSpPr>
            <p:spPr>
              <a:xfrm>
                <a:off x="1502850" y="1926988"/>
                <a:ext cx="30800" cy="27400"/>
              </a:xfrm>
              <a:custGeom>
                <a:rect b="b" l="l" r="r" t="t"/>
                <a:pathLst>
                  <a:path extrusionOk="0" h="1096" w="1232">
                    <a:moveTo>
                      <a:pt x="205" y="0"/>
                    </a:moveTo>
                    <a:lnTo>
                      <a:pt x="1" y="261"/>
                    </a:lnTo>
                    <a:cubicBezTo>
                      <a:pt x="337" y="525"/>
                      <a:pt x="677" y="806"/>
                      <a:pt x="1016" y="1095"/>
                    </a:cubicBezTo>
                    <a:lnTo>
                      <a:pt x="1232" y="843"/>
                    </a:lnTo>
                    <a:cubicBezTo>
                      <a:pt x="889" y="551"/>
                      <a:pt x="542" y="267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68"/>
              <p:cNvSpPr/>
              <p:nvPr/>
            </p:nvSpPr>
            <p:spPr>
              <a:xfrm>
                <a:off x="1643325" y="2066313"/>
                <a:ext cx="27600" cy="30625"/>
              </a:xfrm>
              <a:custGeom>
                <a:rect b="b" l="l" r="r" t="t"/>
                <a:pathLst>
                  <a:path extrusionOk="0" h="1225" w="1104">
                    <a:moveTo>
                      <a:pt x="251" y="1"/>
                    </a:moveTo>
                    <a:lnTo>
                      <a:pt x="0" y="215"/>
                    </a:lnTo>
                    <a:cubicBezTo>
                      <a:pt x="287" y="548"/>
                      <a:pt x="570" y="886"/>
                      <a:pt x="850" y="1225"/>
                    </a:cubicBezTo>
                    <a:lnTo>
                      <a:pt x="1104" y="1013"/>
                    </a:lnTo>
                    <a:cubicBezTo>
                      <a:pt x="821" y="674"/>
                      <a:pt x="536" y="335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68"/>
              <p:cNvSpPr/>
              <p:nvPr/>
            </p:nvSpPr>
            <p:spPr>
              <a:xfrm>
                <a:off x="1449300" y="1888613"/>
                <a:ext cx="32100" cy="25275"/>
              </a:xfrm>
              <a:custGeom>
                <a:rect b="b" l="l" r="r" t="t"/>
                <a:pathLst>
                  <a:path extrusionOk="0" h="1011" w="1284">
                    <a:moveTo>
                      <a:pt x="178" y="1"/>
                    </a:moveTo>
                    <a:lnTo>
                      <a:pt x="1" y="279"/>
                    </a:lnTo>
                    <a:cubicBezTo>
                      <a:pt x="361" y="507"/>
                      <a:pt x="728" y="752"/>
                      <a:pt x="1092" y="1011"/>
                    </a:cubicBezTo>
                    <a:lnTo>
                      <a:pt x="1283" y="741"/>
                    </a:lnTo>
                    <a:cubicBezTo>
                      <a:pt x="916" y="481"/>
                      <a:pt x="544" y="230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68"/>
              <p:cNvSpPr/>
              <p:nvPr/>
            </p:nvSpPr>
            <p:spPr>
              <a:xfrm>
                <a:off x="1599450" y="2016888"/>
                <a:ext cx="28400" cy="29975"/>
              </a:xfrm>
              <a:custGeom>
                <a:rect b="b" l="l" r="r" t="t"/>
                <a:pathLst>
                  <a:path extrusionOk="0" h="1199" w="1136">
                    <a:moveTo>
                      <a:pt x="242" y="0"/>
                    </a:moveTo>
                    <a:lnTo>
                      <a:pt x="1" y="227"/>
                    </a:lnTo>
                    <a:cubicBezTo>
                      <a:pt x="277" y="521"/>
                      <a:pt x="547" y="816"/>
                      <a:pt x="812" y="1112"/>
                    </a:cubicBezTo>
                    <a:lnTo>
                      <a:pt x="888" y="1199"/>
                    </a:lnTo>
                    <a:lnTo>
                      <a:pt x="1135" y="979"/>
                    </a:lnTo>
                    <a:lnTo>
                      <a:pt x="1059" y="892"/>
                    </a:lnTo>
                    <a:cubicBezTo>
                      <a:pt x="793" y="595"/>
                      <a:pt x="520" y="297"/>
                      <a:pt x="2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68"/>
              <p:cNvSpPr/>
              <p:nvPr/>
            </p:nvSpPr>
            <p:spPr>
              <a:xfrm>
                <a:off x="2307025" y="2209938"/>
                <a:ext cx="33700" cy="18825"/>
              </a:xfrm>
              <a:custGeom>
                <a:rect b="b" l="l" r="r" t="t"/>
                <a:pathLst>
                  <a:path extrusionOk="0" h="753" w="1348">
                    <a:moveTo>
                      <a:pt x="1284" y="0"/>
                    </a:moveTo>
                    <a:cubicBezTo>
                      <a:pt x="858" y="85"/>
                      <a:pt x="428" y="240"/>
                      <a:pt x="0" y="459"/>
                    </a:cubicBezTo>
                    <a:lnTo>
                      <a:pt x="152" y="752"/>
                    </a:lnTo>
                    <a:cubicBezTo>
                      <a:pt x="550" y="548"/>
                      <a:pt x="953" y="403"/>
                      <a:pt x="1348" y="325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68"/>
              <p:cNvSpPr/>
              <p:nvPr/>
            </p:nvSpPr>
            <p:spPr>
              <a:xfrm>
                <a:off x="2948400" y="1763688"/>
                <a:ext cx="15875" cy="34075"/>
              </a:xfrm>
              <a:custGeom>
                <a:rect b="b" l="l" r="r" t="t"/>
                <a:pathLst>
                  <a:path extrusionOk="0" h="1363" w="635">
                    <a:moveTo>
                      <a:pt x="321" y="0"/>
                    </a:moveTo>
                    <a:lnTo>
                      <a:pt x="1" y="78"/>
                    </a:lnTo>
                    <a:lnTo>
                      <a:pt x="316" y="1362"/>
                    </a:lnTo>
                    <a:lnTo>
                      <a:pt x="635" y="1283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68"/>
              <p:cNvSpPr/>
              <p:nvPr/>
            </p:nvSpPr>
            <p:spPr>
              <a:xfrm>
                <a:off x="2979675" y="1892063"/>
                <a:ext cx="15600" cy="34050"/>
              </a:xfrm>
              <a:custGeom>
                <a:rect b="b" l="l" r="r" t="t"/>
                <a:pathLst>
                  <a:path extrusionOk="0" h="1362" w="624">
                    <a:moveTo>
                      <a:pt x="323" y="0"/>
                    </a:moveTo>
                    <a:lnTo>
                      <a:pt x="1" y="77"/>
                    </a:lnTo>
                    <a:cubicBezTo>
                      <a:pt x="100" y="504"/>
                      <a:pt x="202" y="934"/>
                      <a:pt x="302" y="1362"/>
                    </a:cubicBezTo>
                    <a:lnTo>
                      <a:pt x="624" y="1288"/>
                    </a:lnTo>
                    <a:cubicBezTo>
                      <a:pt x="524" y="858"/>
                      <a:pt x="424" y="43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68"/>
              <p:cNvSpPr/>
              <p:nvPr/>
            </p:nvSpPr>
            <p:spPr>
              <a:xfrm>
                <a:off x="2893525" y="1505638"/>
                <a:ext cx="13625" cy="33925"/>
              </a:xfrm>
              <a:custGeom>
                <a:rect b="b" l="l" r="r" t="t"/>
                <a:pathLst>
                  <a:path extrusionOk="0" h="1357" w="545">
                    <a:moveTo>
                      <a:pt x="326" y="0"/>
                    </a:moveTo>
                    <a:lnTo>
                      <a:pt x="0" y="51"/>
                    </a:lnTo>
                    <a:lnTo>
                      <a:pt x="31" y="241"/>
                    </a:lnTo>
                    <a:cubicBezTo>
                      <a:pt x="91" y="613"/>
                      <a:pt x="155" y="986"/>
                      <a:pt x="220" y="1356"/>
                    </a:cubicBezTo>
                    <a:lnTo>
                      <a:pt x="545" y="1298"/>
                    </a:lnTo>
                    <a:cubicBezTo>
                      <a:pt x="479" y="928"/>
                      <a:pt x="416" y="559"/>
                      <a:pt x="358" y="187"/>
                    </a:cubicBez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68"/>
              <p:cNvSpPr/>
              <p:nvPr/>
            </p:nvSpPr>
            <p:spPr>
              <a:xfrm>
                <a:off x="2916275" y="983663"/>
                <a:ext cx="19000" cy="33900"/>
              </a:xfrm>
              <a:custGeom>
                <a:rect b="b" l="l" r="r" t="t"/>
                <a:pathLst>
                  <a:path extrusionOk="0" h="1356" w="760">
                    <a:moveTo>
                      <a:pt x="450" y="1"/>
                    </a:moveTo>
                    <a:cubicBezTo>
                      <a:pt x="291" y="411"/>
                      <a:pt x="140" y="831"/>
                      <a:pt x="1" y="1250"/>
                    </a:cubicBezTo>
                    <a:lnTo>
                      <a:pt x="314" y="1355"/>
                    </a:lnTo>
                    <a:cubicBezTo>
                      <a:pt x="452" y="938"/>
                      <a:pt x="604" y="524"/>
                      <a:pt x="760" y="120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68"/>
              <p:cNvSpPr/>
              <p:nvPr/>
            </p:nvSpPr>
            <p:spPr>
              <a:xfrm>
                <a:off x="2905000" y="1570563"/>
                <a:ext cx="14600" cy="34025"/>
              </a:xfrm>
              <a:custGeom>
                <a:rect b="b" l="l" r="r" t="t"/>
                <a:pathLst>
                  <a:path extrusionOk="0" h="1361" w="584">
                    <a:moveTo>
                      <a:pt x="325" y="0"/>
                    </a:moveTo>
                    <a:lnTo>
                      <a:pt x="1" y="63"/>
                    </a:lnTo>
                    <a:cubicBezTo>
                      <a:pt x="84" y="495"/>
                      <a:pt x="171" y="928"/>
                      <a:pt x="260" y="1361"/>
                    </a:cubicBezTo>
                    <a:lnTo>
                      <a:pt x="584" y="1293"/>
                    </a:lnTo>
                    <a:cubicBezTo>
                      <a:pt x="496" y="861"/>
                      <a:pt x="409" y="432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68"/>
              <p:cNvSpPr/>
              <p:nvPr/>
            </p:nvSpPr>
            <p:spPr>
              <a:xfrm>
                <a:off x="773725" y="2177163"/>
                <a:ext cx="30250" cy="28050"/>
              </a:xfrm>
              <a:custGeom>
                <a:rect b="b" l="l" r="r" t="t"/>
                <a:pathLst>
                  <a:path extrusionOk="0" h="1122" w="1210">
                    <a:moveTo>
                      <a:pt x="978" y="1"/>
                    </a:moveTo>
                    <a:cubicBezTo>
                      <a:pt x="667" y="306"/>
                      <a:pt x="337" y="596"/>
                      <a:pt x="1" y="863"/>
                    </a:cubicBezTo>
                    <a:lnTo>
                      <a:pt x="206" y="1121"/>
                    </a:lnTo>
                    <a:cubicBezTo>
                      <a:pt x="552" y="849"/>
                      <a:pt x="889" y="551"/>
                      <a:pt x="1209" y="238"/>
                    </a:cubicBezTo>
                    <a:lnTo>
                      <a:pt x="9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68"/>
              <p:cNvSpPr/>
              <p:nvPr/>
            </p:nvSpPr>
            <p:spPr>
              <a:xfrm>
                <a:off x="2970950" y="865863"/>
                <a:ext cx="24725" cy="32325"/>
              </a:xfrm>
              <a:custGeom>
                <a:rect b="b" l="l" r="r" t="t"/>
                <a:pathLst>
                  <a:path extrusionOk="0" h="1293" w="989">
                    <a:moveTo>
                      <a:pt x="714" y="1"/>
                    </a:moveTo>
                    <a:cubicBezTo>
                      <a:pt x="466" y="369"/>
                      <a:pt x="227" y="747"/>
                      <a:pt x="1" y="1124"/>
                    </a:cubicBezTo>
                    <a:lnTo>
                      <a:pt x="285" y="1293"/>
                    </a:lnTo>
                    <a:cubicBezTo>
                      <a:pt x="506" y="923"/>
                      <a:pt x="743" y="548"/>
                      <a:pt x="988" y="185"/>
                    </a:cubicBez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68"/>
              <p:cNvSpPr/>
              <p:nvPr/>
            </p:nvSpPr>
            <p:spPr>
              <a:xfrm>
                <a:off x="3029225" y="2151888"/>
                <a:ext cx="11400" cy="33700"/>
              </a:xfrm>
              <a:custGeom>
                <a:rect b="b" l="l" r="r" t="t"/>
                <a:pathLst>
                  <a:path extrusionOk="0" h="1348" w="456">
                    <a:moveTo>
                      <a:pt x="328" y="0"/>
                    </a:moveTo>
                    <a:lnTo>
                      <a:pt x="1" y="37"/>
                    </a:lnTo>
                    <a:cubicBezTo>
                      <a:pt x="47" y="473"/>
                      <a:pt x="90" y="911"/>
                      <a:pt x="125" y="1348"/>
                    </a:cubicBezTo>
                    <a:lnTo>
                      <a:pt x="456" y="1321"/>
                    </a:lnTo>
                    <a:cubicBezTo>
                      <a:pt x="420" y="881"/>
                      <a:pt x="378" y="440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68"/>
              <p:cNvSpPr/>
              <p:nvPr/>
            </p:nvSpPr>
            <p:spPr>
              <a:xfrm>
                <a:off x="3020050" y="2086288"/>
                <a:ext cx="13175" cy="33875"/>
              </a:xfrm>
              <a:custGeom>
                <a:rect b="b" l="l" r="r" t="t"/>
                <a:pathLst>
                  <a:path extrusionOk="0" h="1355" w="527">
                    <a:moveTo>
                      <a:pt x="326" y="0"/>
                    </a:moveTo>
                    <a:lnTo>
                      <a:pt x="0" y="53"/>
                    </a:lnTo>
                    <a:cubicBezTo>
                      <a:pt x="71" y="485"/>
                      <a:pt x="138" y="918"/>
                      <a:pt x="199" y="1355"/>
                    </a:cubicBezTo>
                    <a:lnTo>
                      <a:pt x="526" y="1309"/>
                    </a:lnTo>
                    <a:cubicBezTo>
                      <a:pt x="464" y="873"/>
                      <a:pt x="397" y="434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68"/>
              <p:cNvSpPr/>
              <p:nvPr/>
            </p:nvSpPr>
            <p:spPr>
              <a:xfrm>
                <a:off x="3008150" y="812913"/>
                <a:ext cx="27200" cy="30925"/>
              </a:xfrm>
              <a:custGeom>
                <a:rect b="b" l="l" r="r" t="t"/>
                <a:pathLst>
                  <a:path extrusionOk="0" h="1237" w="1088">
                    <a:moveTo>
                      <a:pt x="836" y="1"/>
                    </a:moveTo>
                    <a:cubicBezTo>
                      <a:pt x="550" y="334"/>
                      <a:pt x="270" y="683"/>
                      <a:pt x="1" y="1036"/>
                    </a:cubicBezTo>
                    <a:lnTo>
                      <a:pt x="263" y="1236"/>
                    </a:lnTo>
                    <a:cubicBezTo>
                      <a:pt x="529" y="889"/>
                      <a:pt x="805" y="546"/>
                      <a:pt x="1087" y="215"/>
                    </a:cubicBezTo>
                    <a:lnTo>
                      <a:pt x="8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68"/>
              <p:cNvSpPr/>
              <p:nvPr/>
            </p:nvSpPr>
            <p:spPr>
              <a:xfrm>
                <a:off x="3008125" y="2021138"/>
                <a:ext cx="14325" cy="34025"/>
              </a:xfrm>
              <a:custGeom>
                <a:rect b="b" l="l" r="r" t="t"/>
                <a:pathLst>
                  <a:path extrusionOk="0" h="1361" w="573">
                    <a:moveTo>
                      <a:pt x="323" y="0"/>
                    </a:moveTo>
                    <a:lnTo>
                      <a:pt x="1" y="67"/>
                    </a:lnTo>
                    <a:cubicBezTo>
                      <a:pt x="86" y="497"/>
                      <a:pt x="168" y="930"/>
                      <a:pt x="249" y="1361"/>
                    </a:cubicBezTo>
                    <a:lnTo>
                      <a:pt x="572" y="1301"/>
                    </a:lnTo>
                    <a:cubicBezTo>
                      <a:pt x="493" y="866"/>
                      <a:pt x="409" y="433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68"/>
              <p:cNvSpPr/>
              <p:nvPr/>
            </p:nvSpPr>
            <p:spPr>
              <a:xfrm>
                <a:off x="2940400" y="923038"/>
                <a:ext cx="21750" cy="33350"/>
              </a:xfrm>
              <a:custGeom>
                <a:rect b="b" l="l" r="r" t="t"/>
                <a:pathLst>
                  <a:path extrusionOk="0" h="1334" w="870">
                    <a:moveTo>
                      <a:pt x="578" y="0"/>
                    </a:moveTo>
                    <a:cubicBezTo>
                      <a:pt x="373" y="392"/>
                      <a:pt x="179" y="796"/>
                      <a:pt x="0" y="1199"/>
                    </a:cubicBezTo>
                    <a:lnTo>
                      <a:pt x="301" y="1334"/>
                    </a:lnTo>
                    <a:cubicBezTo>
                      <a:pt x="477" y="936"/>
                      <a:pt x="670" y="539"/>
                      <a:pt x="870" y="153"/>
                    </a:cubicBez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68"/>
              <p:cNvSpPr/>
              <p:nvPr/>
            </p:nvSpPr>
            <p:spPr>
              <a:xfrm>
                <a:off x="2254775" y="2240013"/>
                <a:ext cx="29250" cy="29100"/>
              </a:xfrm>
              <a:custGeom>
                <a:rect b="b" l="l" r="r" t="t"/>
                <a:pathLst>
                  <a:path extrusionOk="0" h="1164" w="1170">
                    <a:moveTo>
                      <a:pt x="960" y="0"/>
                    </a:moveTo>
                    <a:cubicBezTo>
                      <a:pt x="613" y="284"/>
                      <a:pt x="291" y="603"/>
                      <a:pt x="1" y="951"/>
                    </a:cubicBezTo>
                    <a:lnTo>
                      <a:pt x="255" y="1163"/>
                    </a:lnTo>
                    <a:cubicBezTo>
                      <a:pt x="531" y="831"/>
                      <a:pt x="839" y="526"/>
                      <a:pt x="1170" y="25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68"/>
              <p:cNvSpPr/>
              <p:nvPr/>
            </p:nvSpPr>
            <p:spPr>
              <a:xfrm>
                <a:off x="2222500" y="2291613"/>
                <a:ext cx="20400" cy="33600"/>
              </a:xfrm>
              <a:custGeom>
                <a:rect b="b" l="l" r="r" t="t"/>
                <a:pathLst>
                  <a:path extrusionOk="0" h="1344" w="816">
                    <a:moveTo>
                      <a:pt x="526" y="0"/>
                    </a:moveTo>
                    <a:cubicBezTo>
                      <a:pt x="387" y="251"/>
                      <a:pt x="266" y="511"/>
                      <a:pt x="167" y="769"/>
                    </a:cubicBezTo>
                    <a:cubicBezTo>
                      <a:pt x="107" y="926"/>
                      <a:pt x="52" y="1085"/>
                      <a:pt x="1" y="1243"/>
                    </a:cubicBezTo>
                    <a:lnTo>
                      <a:pt x="314" y="1343"/>
                    </a:lnTo>
                    <a:cubicBezTo>
                      <a:pt x="364" y="1192"/>
                      <a:pt x="419" y="1038"/>
                      <a:pt x="476" y="888"/>
                    </a:cubicBezTo>
                    <a:cubicBezTo>
                      <a:pt x="570" y="643"/>
                      <a:pt x="683" y="399"/>
                      <a:pt x="815" y="159"/>
                    </a:cubicBez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68"/>
              <p:cNvSpPr/>
              <p:nvPr/>
            </p:nvSpPr>
            <p:spPr>
              <a:xfrm>
                <a:off x="590450" y="2238413"/>
                <a:ext cx="33800" cy="17050"/>
              </a:xfrm>
              <a:custGeom>
                <a:rect b="b" l="l" r="r" t="t"/>
                <a:pathLst>
                  <a:path extrusionOk="0" h="682" w="1352">
                    <a:moveTo>
                      <a:pt x="131" y="0"/>
                    </a:moveTo>
                    <a:lnTo>
                      <a:pt x="1" y="305"/>
                    </a:lnTo>
                    <a:cubicBezTo>
                      <a:pt x="417" y="483"/>
                      <a:pt x="852" y="607"/>
                      <a:pt x="1297" y="681"/>
                    </a:cubicBezTo>
                    <a:lnTo>
                      <a:pt x="1351" y="355"/>
                    </a:lnTo>
                    <a:cubicBezTo>
                      <a:pt x="930" y="285"/>
                      <a:pt x="522" y="166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68"/>
              <p:cNvSpPr/>
              <p:nvPr/>
            </p:nvSpPr>
            <p:spPr>
              <a:xfrm>
                <a:off x="656175" y="2243488"/>
                <a:ext cx="33900" cy="13575"/>
              </a:xfrm>
              <a:custGeom>
                <a:rect b="b" l="l" r="r" t="t"/>
                <a:pathLst>
                  <a:path extrusionOk="0" h="543" w="1356">
                    <a:moveTo>
                      <a:pt x="1270" y="0"/>
                    </a:moveTo>
                    <a:cubicBezTo>
                      <a:pt x="843" y="112"/>
                      <a:pt x="415" y="183"/>
                      <a:pt x="0" y="212"/>
                    </a:cubicBezTo>
                    <a:lnTo>
                      <a:pt x="22" y="542"/>
                    </a:lnTo>
                    <a:cubicBezTo>
                      <a:pt x="457" y="514"/>
                      <a:pt x="907" y="439"/>
                      <a:pt x="1355" y="319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68"/>
              <p:cNvSpPr/>
              <p:nvPr/>
            </p:nvSpPr>
            <p:spPr>
              <a:xfrm>
                <a:off x="718400" y="2217388"/>
                <a:ext cx="33050" cy="22825"/>
              </a:xfrm>
              <a:custGeom>
                <a:rect b="b" l="l" r="r" t="t"/>
                <a:pathLst>
                  <a:path extrusionOk="0" h="913" w="1322">
                    <a:moveTo>
                      <a:pt x="1148" y="0"/>
                    </a:moveTo>
                    <a:cubicBezTo>
                      <a:pt x="770" y="234"/>
                      <a:pt x="384" y="440"/>
                      <a:pt x="1" y="610"/>
                    </a:cubicBezTo>
                    <a:lnTo>
                      <a:pt x="136" y="912"/>
                    </a:lnTo>
                    <a:cubicBezTo>
                      <a:pt x="533" y="735"/>
                      <a:pt x="931" y="524"/>
                      <a:pt x="1321" y="283"/>
                    </a:cubicBezTo>
                    <a:lnTo>
                      <a:pt x="11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68"/>
              <p:cNvSpPr/>
              <p:nvPr/>
            </p:nvSpPr>
            <p:spPr>
              <a:xfrm>
                <a:off x="1909250" y="2359188"/>
                <a:ext cx="31225" cy="26700"/>
              </a:xfrm>
              <a:custGeom>
                <a:rect b="b" l="l" r="r" t="t"/>
                <a:pathLst>
                  <a:path extrusionOk="0" h="1068" w="1249">
                    <a:moveTo>
                      <a:pt x="207" y="1"/>
                    </a:moveTo>
                    <a:lnTo>
                      <a:pt x="0" y="257"/>
                    </a:lnTo>
                    <a:cubicBezTo>
                      <a:pt x="331" y="526"/>
                      <a:pt x="664" y="782"/>
                      <a:pt x="992" y="1023"/>
                    </a:cubicBezTo>
                    <a:lnTo>
                      <a:pt x="1054" y="1067"/>
                    </a:lnTo>
                    <a:lnTo>
                      <a:pt x="1248" y="799"/>
                    </a:lnTo>
                    <a:lnTo>
                      <a:pt x="1189" y="755"/>
                    </a:lnTo>
                    <a:cubicBezTo>
                      <a:pt x="863" y="520"/>
                      <a:pt x="532" y="265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68"/>
              <p:cNvSpPr/>
              <p:nvPr/>
            </p:nvSpPr>
            <p:spPr>
              <a:xfrm>
                <a:off x="2885525" y="1111263"/>
                <a:ext cx="13800" cy="33950"/>
              </a:xfrm>
              <a:custGeom>
                <a:rect b="b" l="l" r="r" t="t"/>
                <a:pathLst>
                  <a:path extrusionOk="0" h="1358" w="552">
                    <a:moveTo>
                      <a:pt x="226" y="0"/>
                    </a:moveTo>
                    <a:cubicBezTo>
                      <a:pt x="143" y="433"/>
                      <a:pt x="69" y="873"/>
                      <a:pt x="1" y="1308"/>
                    </a:cubicBezTo>
                    <a:lnTo>
                      <a:pt x="327" y="1358"/>
                    </a:lnTo>
                    <a:cubicBezTo>
                      <a:pt x="395" y="925"/>
                      <a:pt x="469" y="490"/>
                      <a:pt x="551" y="61"/>
                    </a:cubicBez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68"/>
              <p:cNvSpPr/>
              <p:nvPr/>
            </p:nvSpPr>
            <p:spPr>
              <a:xfrm>
                <a:off x="2898200" y="1046613"/>
                <a:ext cx="16250" cy="34075"/>
              </a:xfrm>
              <a:custGeom>
                <a:rect b="b" l="l" r="r" t="t"/>
                <a:pathLst>
                  <a:path extrusionOk="0" h="1363" w="650">
                    <a:moveTo>
                      <a:pt x="334" y="1"/>
                    </a:moveTo>
                    <a:cubicBezTo>
                      <a:pt x="214" y="423"/>
                      <a:pt x="101" y="853"/>
                      <a:pt x="0" y="1286"/>
                    </a:cubicBezTo>
                    <a:lnTo>
                      <a:pt x="321" y="1362"/>
                    </a:lnTo>
                    <a:cubicBezTo>
                      <a:pt x="420" y="935"/>
                      <a:pt x="532" y="508"/>
                      <a:pt x="650" y="91"/>
                    </a:cubicBez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68"/>
              <p:cNvSpPr/>
              <p:nvPr/>
            </p:nvSpPr>
            <p:spPr>
              <a:xfrm>
                <a:off x="2878050" y="1176788"/>
                <a:ext cx="11375" cy="33675"/>
              </a:xfrm>
              <a:custGeom>
                <a:rect b="b" l="l" r="r" t="t"/>
                <a:pathLst>
                  <a:path extrusionOk="0" h="1347" w="455">
                    <a:moveTo>
                      <a:pt x="127" y="1"/>
                    </a:moveTo>
                    <a:cubicBezTo>
                      <a:pt x="77" y="436"/>
                      <a:pt x="35" y="879"/>
                      <a:pt x="1" y="1323"/>
                    </a:cubicBezTo>
                    <a:lnTo>
                      <a:pt x="331" y="1347"/>
                    </a:lnTo>
                    <a:cubicBezTo>
                      <a:pt x="364" y="909"/>
                      <a:pt x="406" y="469"/>
                      <a:pt x="455" y="39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68"/>
              <p:cNvSpPr/>
              <p:nvPr/>
            </p:nvSpPr>
            <p:spPr>
              <a:xfrm>
                <a:off x="2371975" y="2209288"/>
                <a:ext cx="33400" cy="19950"/>
              </a:xfrm>
              <a:custGeom>
                <a:rect b="b" l="l" r="r" t="t"/>
                <a:pathLst>
                  <a:path extrusionOk="0" h="798" w="1336">
                    <a:moveTo>
                      <a:pt x="59" y="1"/>
                    </a:moveTo>
                    <a:lnTo>
                      <a:pt x="1" y="326"/>
                    </a:lnTo>
                    <a:cubicBezTo>
                      <a:pt x="412" y="399"/>
                      <a:pt x="798" y="558"/>
                      <a:pt x="1150" y="798"/>
                    </a:cubicBezTo>
                    <a:lnTo>
                      <a:pt x="1335" y="527"/>
                    </a:lnTo>
                    <a:cubicBezTo>
                      <a:pt x="945" y="260"/>
                      <a:pt x="517" y="83"/>
                      <a:pt x="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68"/>
              <p:cNvSpPr/>
              <p:nvPr/>
            </p:nvSpPr>
            <p:spPr>
              <a:xfrm>
                <a:off x="892425" y="2015138"/>
                <a:ext cx="24200" cy="32575"/>
              </a:xfrm>
              <a:custGeom>
                <a:rect b="b" l="l" r="r" t="t"/>
                <a:pathLst>
                  <a:path extrusionOk="0" h="1303" w="968">
                    <a:moveTo>
                      <a:pt x="685" y="1"/>
                    </a:moveTo>
                    <a:cubicBezTo>
                      <a:pt x="454" y="375"/>
                      <a:pt x="227" y="755"/>
                      <a:pt x="0" y="1134"/>
                    </a:cubicBezTo>
                    <a:lnTo>
                      <a:pt x="284" y="1303"/>
                    </a:lnTo>
                    <a:cubicBezTo>
                      <a:pt x="509" y="926"/>
                      <a:pt x="736" y="547"/>
                      <a:pt x="968" y="175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68"/>
              <p:cNvSpPr/>
              <p:nvPr/>
            </p:nvSpPr>
            <p:spPr>
              <a:xfrm>
                <a:off x="2937250" y="2530338"/>
                <a:ext cx="26825" cy="31150"/>
              </a:xfrm>
              <a:custGeom>
                <a:rect b="b" l="l" r="r" t="t"/>
                <a:pathLst>
                  <a:path extrusionOk="0" h="1246" w="1073">
                    <a:moveTo>
                      <a:pt x="803" y="0"/>
                    </a:moveTo>
                    <a:cubicBezTo>
                      <a:pt x="552" y="353"/>
                      <a:pt x="282" y="699"/>
                      <a:pt x="0" y="1030"/>
                    </a:cubicBezTo>
                    <a:lnTo>
                      <a:pt x="251" y="1246"/>
                    </a:lnTo>
                    <a:cubicBezTo>
                      <a:pt x="539" y="907"/>
                      <a:pt x="816" y="553"/>
                      <a:pt x="1072" y="192"/>
                    </a:cubicBezTo>
                    <a:lnTo>
                      <a:pt x="8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68"/>
              <p:cNvSpPr/>
              <p:nvPr/>
            </p:nvSpPr>
            <p:spPr>
              <a:xfrm>
                <a:off x="2918325" y="1635138"/>
                <a:ext cx="15275" cy="34075"/>
              </a:xfrm>
              <a:custGeom>
                <a:rect b="b" l="l" r="r" t="t"/>
                <a:pathLst>
                  <a:path extrusionOk="0" h="1363" w="611">
                    <a:moveTo>
                      <a:pt x="324" y="0"/>
                    </a:moveTo>
                    <a:lnTo>
                      <a:pt x="1" y="71"/>
                    </a:lnTo>
                    <a:cubicBezTo>
                      <a:pt x="96" y="503"/>
                      <a:pt x="191" y="934"/>
                      <a:pt x="289" y="1362"/>
                    </a:cubicBezTo>
                    <a:lnTo>
                      <a:pt x="611" y="1290"/>
                    </a:lnTo>
                    <a:cubicBezTo>
                      <a:pt x="514" y="859"/>
                      <a:pt x="418" y="43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68"/>
              <p:cNvSpPr/>
              <p:nvPr/>
            </p:nvSpPr>
            <p:spPr>
              <a:xfrm>
                <a:off x="2933025" y="1699488"/>
                <a:ext cx="15650" cy="34075"/>
              </a:xfrm>
              <a:custGeom>
                <a:rect b="b" l="l" r="r" t="t"/>
                <a:pathLst>
                  <a:path extrusionOk="0" h="1363" w="626">
                    <a:moveTo>
                      <a:pt x="321" y="1"/>
                    </a:moveTo>
                    <a:lnTo>
                      <a:pt x="0" y="78"/>
                    </a:lnTo>
                    <a:cubicBezTo>
                      <a:pt x="101" y="507"/>
                      <a:pt x="202" y="936"/>
                      <a:pt x="305" y="1363"/>
                    </a:cubicBezTo>
                    <a:lnTo>
                      <a:pt x="626" y="1285"/>
                    </a:lnTo>
                    <a:cubicBezTo>
                      <a:pt x="524" y="858"/>
                      <a:pt x="420" y="429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68"/>
              <p:cNvSpPr/>
              <p:nvPr/>
            </p:nvSpPr>
            <p:spPr>
              <a:xfrm>
                <a:off x="2964075" y="1827838"/>
                <a:ext cx="15875" cy="34075"/>
              </a:xfrm>
              <a:custGeom>
                <a:rect b="b" l="l" r="r" t="t"/>
                <a:pathLst>
                  <a:path extrusionOk="0" h="1363" w="635">
                    <a:moveTo>
                      <a:pt x="323" y="0"/>
                    </a:moveTo>
                    <a:lnTo>
                      <a:pt x="1" y="78"/>
                    </a:lnTo>
                    <a:cubicBezTo>
                      <a:pt x="106" y="505"/>
                      <a:pt x="211" y="932"/>
                      <a:pt x="313" y="1362"/>
                    </a:cubicBezTo>
                    <a:lnTo>
                      <a:pt x="635" y="1284"/>
                    </a:lnTo>
                    <a:cubicBezTo>
                      <a:pt x="533" y="857"/>
                      <a:pt x="429" y="427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68"/>
              <p:cNvSpPr/>
              <p:nvPr/>
            </p:nvSpPr>
            <p:spPr>
              <a:xfrm>
                <a:off x="2975150" y="2474113"/>
                <a:ext cx="22800" cy="33050"/>
              </a:xfrm>
              <a:custGeom>
                <a:rect b="b" l="l" r="r" t="t"/>
                <a:pathLst>
                  <a:path extrusionOk="0" h="1322" w="912">
                    <a:moveTo>
                      <a:pt x="613" y="1"/>
                    </a:moveTo>
                    <a:cubicBezTo>
                      <a:pt x="508" y="222"/>
                      <a:pt x="395" y="445"/>
                      <a:pt x="278" y="662"/>
                    </a:cubicBezTo>
                    <a:cubicBezTo>
                      <a:pt x="188" y="828"/>
                      <a:pt x="95" y="992"/>
                      <a:pt x="0" y="1154"/>
                    </a:cubicBezTo>
                    <a:lnTo>
                      <a:pt x="284" y="1322"/>
                    </a:lnTo>
                    <a:cubicBezTo>
                      <a:pt x="381" y="1157"/>
                      <a:pt x="477" y="988"/>
                      <a:pt x="568" y="818"/>
                    </a:cubicBezTo>
                    <a:cubicBezTo>
                      <a:pt x="688" y="595"/>
                      <a:pt x="802" y="370"/>
                      <a:pt x="911" y="143"/>
                    </a:cubicBezTo>
                    <a:lnTo>
                      <a:pt x="6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68"/>
              <p:cNvSpPr/>
              <p:nvPr/>
            </p:nvSpPr>
            <p:spPr>
              <a:xfrm>
                <a:off x="2875100" y="1242938"/>
                <a:ext cx="9225" cy="33200"/>
              </a:xfrm>
              <a:custGeom>
                <a:rect b="b" l="l" r="r" t="t"/>
                <a:pathLst>
                  <a:path extrusionOk="0" h="1328" w="369">
                    <a:moveTo>
                      <a:pt x="39" y="0"/>
                    </a:moveTo>
                    <a:cubicBezTo>
                      <a:pt x="19" y="443"/>
                      <a:pt x="7" y="884"/>
                      <a:pt x="1" y="1325"/>
                    </a:cubicBezTo>
                    <a:lnTo>
                      <a:pt x="331" y="1328"/>
                    </a:lnTo>
                    <a:cubicBezTo>
                      <a:pt x="337" y="891"/>
                      <a:pt x="350" y="453"/>
                      <a:pt x="368" y="14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68"/>
              <p:cNvSpPr/>
              <p:nvPr/>
            </p:nvSpPr>
            <p:spPr>
              <a:xfrm>
                <a:off x="2994475" y="1956463"/>
                <a:ext cx="15100" cy="34025"/>
              </a:xfrm>
              <a:custGeom>
                <a:rect b="b" l="l" r="r" t="t"/>
                <a:pathLst>
                  <a:path extrusionOk="0" h="1361" w="604">
                    <a:moveTo>
                      <a:pt x="322" y="0"/>
                    </a:moveTo>
                    <a:lnTo>
                      <a:pt x="0" y="71"/>
                    </a:lnTo>
                    <a:cubicBezTo>
                      <a:pt x="95" y="501"/>
                      <a:pt x="188" y="932"/>
                      <a:pt x="280" y="1360"/>
                    </a:cubicBezTo>
                    <a:lnTo>
                      <a:pt x="603" y="1292"/>
                    </a:lnTo>
                    <a:cubicBezTo>
                      <a:pt x="512" y="863"/>
                      <a:pt x="419" y="431"/>
                      <a:pt x="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68"/>
              <p:cNvSpPr/>
              <p:nvPr/>
            </p:nvSpPr>
            <p:spPr>
              <a:xfrm>
                <a:off x="2891100" y="2580113"/>
                <a:ext cx="29850" cy="28550"/>
              </a:xfrm>
              <a:custGeom>
                <a:rect b="b" l="l" r="r" t="t"/>
                <a:pathLst>
                  <a:path extrusionOk="0" h="1142" w="1194">
                    <a:moveTo>
                      <a:pt x="959" y="1"/>
                    </a:moveTo>
                    <a:cubicBezTo>
                      <a:pt x="655" y="307"/>
                      <a:pt x="331" y="606"/>
                      <a:pt x="1" y="889"/>
                    </a:cubicBezTo>
                    <a:lnTo>
                      <a:pt x="215" y="1141"/>
                    </a:lnTo>
                    <a:cubicBezTo>
                      <a:pt x="551" y="852"/>
                      <a:pt x="880" y="548"/>
                      <a:pt x="1194" y="235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68"/>
              <p:cNvSpPr/>
              <p:nvPr/>
            </p:nvSpPr>
            <p:spPr>
              <a:xfrm>
                <a:off x="2875225" y="1309063"/>
                <a:ext cx="9275" cy="33300"/>
              </a:xfrm>
              <a:custGeom>
                <a:rect b="b" l="l" r="r" t="t"/>
                <a:pathLst>
                  <a:path extrusionOk="0" h="1332" w="371">
                    <a:moveTo>
                      <a:pt x="331" y="1"/>
                    </a:moveTo>
                    <a:lnTo>
                      <a:pt x="0" y="6"/>
                    </a:lnTo>
                    <a:cubicBezTo>
                      <a:pt x="7" y="447"/>
                      <a:pt x="21" y="890"/>
                      <a:pt x="41" y="1331"/>
                    </a:cubicBezTo>
                    <a:lnTo>
                      <a:pt x="370" y="1317"/>
                    </a:lnTo>
                    <a:cubicBezTo>
                      <a:pt x="352" y="879"/>
                      <a:pt x="338" y="439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68"/>
              <p:cNvSpPr/>
              <p:nvPr/>
            </p:nvSpPr>
            <p:spPr>
              <a:xfrm>
                <a:off x="2878125" y="1374813"/>
                <a:ext cx="11050" cy="33650"/>
              </a:xfrm>
              <a:custGeom>
                <a:rect b="b" l="l" r="r" t="t"/>
                <a:pathLst>
                  <a:path extrusionOk="0" h="1346" w="442">
                    <a:moveTo>
                      <a:pt x="331" y="0"/>
                    </a:moveTo>
                    <a:lnTo>
                      <a:pt x="0" y="23"/>
                    </a:lnTo>
                    <a:cubicBezTo>
                      <a:pt x="33" y="463"/>
                      <a:pt x="69" y="905"/>
                      <a:pt x="111" y="1345"/>
                    </a:cubicBezTo>
                    <a:lnTo>
                      <a:pt x="442" y="1313"/>
                    </a:lnTo>
                    <a:cubicBezTo>
                      <a:pt x="399" y="877"/>
                      <a:pt x="361" y="439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68"/>
              <p:cNvSpPr/>
              <p:nvPr/>
            </p:nvSpPr>
            <p:spPr>
              <a:xfrm>
                <a:off x="2884375" y="1440388"/>
                <a:ext cx="12350" cy="33825"/>
              </a:xfrm>
              <a:custGeom>
                <a:rect b="b" l="l" r="r" t="t"/>
                <a:pathLst>
                  <a:path extrusionOk="0" h="1353" w="494">
                    <a:moveTo>
                      <a:pt x="328" y="0"/>
                    </a:moveTo>
                    <a:lnTo>
                      <a:pt x="0" y="39"/>
                    </a:lnTo>
                    <a:cubicBezTo>
                      <a:pt x="51" y="478"/>
                      <a:pt x="108" y="917"/>
                      <a:pt x="167" y="1352"/>
                    </a:cubicBezTo>
                    <a:lnTo>
                      <a:pt x="494" y="1307"/>
                    </a:lnTo>
                    <a:cubicBezTo>
                      <a:pt x="436" y="873"/>
                      <a:pt x="379" y="439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68"/>
              <p:cNvSpPr/>
              <p:nvPr/>
            </p:nvSpPr>
            <p:spPr>
              <a:xfrm>
                <a:off x="3212975" y="660638"/>
                <a:ext cx="33750" cy="19975"/>
              </a:xfrm>
              <a:custGeom>
                <a:rect b="b" l="l" r="r" t="t"/>
                <a:pathLst>
                  <a:path extrusionOk="0" h="799" w="1350">
                    <a:moveTo>
                      <a:pt x="1239" y="1"/>
                    </a:moveTo>
                    <a:cubicBezTo>
                      <a:pt x="822" y="149"/>
                      <a:pt x="405" y="316"/>
                      <a:pt x="1" y="496"/>
                    </a:cubicBezTo>
                    <a:lnTo>
                      <a:pt x="136" y="798"/>
                    </a:lnTo>
                    <a:cubicBezTo>
                      <a:pt x="534" y="621"/>
                      <a:pt x="943" y="458"/>
                      <a:pt x="1350" y="312"/>
                    </a:cubicBezTo>
                    <a:lnTo>
                      <a:pt x="12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68"/>
              <p:cNvSpPr/>
              <p:nvPr/>
            </p:nvSpPr>
            <p:spPr>
              <a:xfrm>
                <a:off x="2838475" y="2622713"/>
                <a:ext cx="31950" cy="25400"/>
              </a:xfrm>
              <a:custGeom>
                <a:rect b="b" l="l" r="r" t="t"/>
                <a:pathLst>
                  <a:path extrusionOk="0" h="1016" w="1278">
                    <a:moveTo>
                      <a:pt x="1081" y="0"/>
                    </a:moveTo>
                    <a:cubicBezTo>
                      <a:pt x="734" y="254"/>
                      <a:pt x="371" y="502"/>
                      <a:pt x="1" y="736"/>
                    </a:cubicBezTo>
                    <a:lnTo>
                      <a:pt x="176" y="1016"/>
                    </a:lnTo>
                    <a:cubicBezTo>
                      <a:pt x="554" y="779"/>
                      <a:pt x="924" y="525"/>
                      <a:pt x="1277" y="267"/>
                    </a:cubicBez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68"/>
              <p:cNvSpPr/>
              <p:nvPr/>
            </p:nvSpPr>
            <p:spPr>
              <a:xfrm>
                <a:off x="3154225" y="687613"/>
                <a:ext cx="32725" cy="23700"/>
              </a:xfrm>
              <a:custGeom>
                <a:rect b="b" l="l" r="r" t="t"/>
                <a:pathLst>
                  <a:path extrusionOk="0" h="948" w="1309">
                    <a:moveTo>
                      <a:pt x="1152" y="0"/>
                    </a:moveTo>
                    <a:cubicBezTo>
                      <a:pt x="764" y="209"/>
                      <a:pt x="378" y="433"/>
                      <a:pt x="1" y="667"/>
                    </a:cubicBezTo>
                    <a:lnTo>
                      <a:pt x="175" y="948"/>
                    </a:lnTo>
                    <a:cubicBezTo>
                      <a:pt x="547" y="715"/>
                      <a:pt x="927" y="495"/>
                      <a:pt x="1308" y="291"/>
                    </a:cubicBez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68"/>
              <p:cNvSpPr/>
              <p:nvPr/>
            </p:nvSpPr>
            <p:spPr>
              <a:xfrm>
                <a:off x="3275725" y="643238"/>
                <a:ext cx="34025" cy="15425"/>
              </a:xfrm>
              <a:custGeom>
                <a:rect b="b" l="l" r="r" t="t"/>
                <a:pathLst>
                  <a:path extrusionOk="0" h="617" w="1361">
                    <a:moveTo>
                      <a:pt x="1300" y="1"/>
                    </a:moveTo>
                    <a:cubicBezTo>
                      <a:pt x="868" y="80"/>
                      <a:pt x="431" y="179"/>
                      <a:pt x="0" y="297"/>
                    </a:cubicBezTo>
                    <a:lnTo>
                      <a:pt x="87" y="616"/>
                    </a:lnTo>
                    <a:cubicBezTo>
                      <a:pt x="509" y="501"/>
                      <a:pt x="938" y="403"/>
                      <a:pt x="1361" y="325"/>
                    </a:cubicBezTo>
                    <a:lnTo>
                      <a:pt x="13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68"/>
              <p:cNvSpPr/>
              <p:nvPr/>
            </p:nvSpPr>
            <p:spPr>
              <a:xfrm>
                <a:off x="3003400" y="2413163"/>
                <a:ext cx="18475" cy="33975"/>
              </a:xfrm>
              <a:custGeom>
                <a:rect b="b" l="l" r="r" t="t"/>
                <a:pathLst>
                  <a:path extrusionOk="0" h="1359" w="739">
                    <a:moveTo>
                      <a:pt x="421" y="1"/>
                    </a:moveTo>
                    <a:cubicBezTo>
                      <a:pt x="297" y="419"/>
                      <a:pt x="155" y="836"/>
                      <a:pt x="1" y="1239"/>
                    </a:cubicBezTo>
                    <a:lnTo>
                      <a:pt x="309" y="1358"/>
                    </a:lnTo>
                    <a:cubicBezTo>
                      <a:pt x="466" y="948"/>
                      <a:pt x="611" y="524"/>
                      <a:pt x="738" y="96"/>
                    </a:cubicBez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68"/>
              <p:cNvSpPr/>
              <p:nvPr/>
            </p:nvSpPr>
            <p:spPr>
              <a:xfrm>
                <a:off x="3341225" y="636613"/>
                <a:ext cx="33450" cy="10125"/>
              </a:xfrm>
              <a:custGeom>
                <a:rect b="b" l="l" r="r" t="t"/>
                <a:pathLst>
                  <a:path extrusionOk="0" h="405" w="1338">
                    <a:moveTo>
                      <a:pt x="1332" y="0"/>
                    </a:moveTo>
                    <a:cubicBezTo>
                      <a:pt x="890" y="7"/>
                      <a:pt x="443" y="31"/>
                      <a:pt x="0" y="75"/>
                    </a:cubicBezTo>
                    <a:lnTo>
                      <a:pt x="34" y="405"/>
                    </a:lnTo>
                    <a:cubicBezTo>
                      <a:pt x="467" y="361"/>
                      <a:pt x="905" y="335"/>
                      <a:pt x="1338" y="329"/>
                    </a:cubicBezTo>
                    <a:lnTo>
                      <a:pt x="13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68"/>
              <p:cNvSpPr/>
              <p:nvPr/>
            </p:nvSpPr>
            <p:spPr>
              <a:xfrm>
                <a:off x="3100175" y="722838"/>
                <a:ext cx="31250" cy="26675"/>
              </a:xfrm>
              <a:custGeom>
                <a:rect b="b" l="l" r="r" t="t"/>
                <a:pathLst>
                  <a:path extrusionOk="0" h="1067" w="1250">
                    <a:moveTo>
                      <a:pt x="1056" y="1"/>
                    </a:moveTo>
                    <a:cubicBezTo>
                      <a:pt x="699" y="256"/>
                      <a:pt x="344" y="530"/>
                      <a:pt x="1" y="811"/>
                    </a:cubicBezTo>
                    <a:lnTo>
                      <a:pt x="209" y="1066"/>
                    </a:lnTo>
                    <a:cubicBezTo>
                      <a:pt x="548" y="788"/>
                      <a:pt x="897" y="520"/>
                      <a:pt x="1249" y="269"/>
                    </a:cubicBezTo>
                    <a:lnTo>
                      <a:pt x="1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68"/>
              <p:cNvSpPr/>
              <p:nvPr/>
            </p:nvSpPr>
            <p:spPr>
              <a:xfrm>
                <a:off x="3051400" y="764988"/>
                <a:ext cx="29300" cy="29025"/>
              </a:xfrm>
              <a:custGeom>
                <a:rect b="b" l="l" r="r" t="t"/>
                <a:pathLst>
                  <a:path extrusionOk="0" h="1161" w="1172">
                    <a:moveTo>
                      <a:pt x="946" y="0"/>
                    </a:moveTo>
                    <a:cubicBezTo>
                      <a:pt x="626" y="297"/>
                      <a:pt x="306" y="611"/>
                      <a:pt x="0" y="932"/>
                    </a:cubicBezTo>
                    <a:lnTo>
                      <a:pt x="237" y="1160"/>
                    </a:lnTo>
                    <a:cubicBezTo>
                      <a:pt x="540" y="846"/>
                      <a:pt x="855" y="535"/>
                      <a:pt x="1172" y="243"/>
                    </a:cubicBezTo>
                    <a:lnTo>
                      <a:pt x="9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68"/>
              <p:cNvSpPr/>
              <p:nvPr/>
            </p:nvSpPr>
            <p:spPr>
              <a:xfrm>
                <a:off x="3032275" y="2284038"/>
                <a:ext cx="10550" cy="33550"/>
              </a:xfrm>
              <a:custGeom>
                <a:rect b="b" l="l" r="r" t="t"/>
                <a:pathLst>
                  <a:path extrusionOk="0" h="1342" w="422">
                    <a:moveTo>
                      <a:pt x="93" y="1"/>
                    </a:moveTo>
                    <a:cubicBezTo>
                      <a:pt x="71" y="446"/>
                      <a:pt x="42" y="886"/>
                      <a:pt x="0" y="1310"/>
                    </a:cubicBezTo>
                    <a:lnTo>
                      <a:pt x="330" y="1341"/>
                    </a:lnTo>
                    <a:cubicBezTo>
                      <a:pt x="371" y="913"/>
                      <a:pt x="403" y="466"/>
                      <a:pt x="422" y="15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68"/>
              <p:cNvSpPr/>
              <p:nvPr/>
            </p:nvSpPr>
            <p:spPr>
              <a:xfrm>
                <a:off x="3022175" y="2349263"/>
                <a:ext cx="14250" cy="34025"/>
              </a:xfrm>
              <a:custGeom>
                <a:rect b="b" l="l" r="r" t="t"/>
                <a:pathLst>
                  <a:path extrusionOk="0" h="1361" w="570">
                    <a:moveTo>
                      <a:pt x="243" y="1"/>
                    </a:moveTo>
                    <a:cubicBezTo>
                      <a:pt x="173" y="440"/>
                      <a:pt x="92" y="873"/>
                      <a:pt x="0" y="1290"/>
                    </a:cubicBezTo>
                    <a:lnTo>
                      <a:pt x="322" y="1361"/>
                    </a:lnTo>
                    <a:cubicBezTo>
                      <a:pt x="417" y="937"/>
                      <a:pt x="500" y="497"/>
                      <a:pt x="569" y="52"/>
                    </a:cubicBezTo>
                    <a:lnTo>
                      <a:pt x="2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68"/>
              <p:cNvSpPr/>
              <p:nvPr/>
            </p:nvSpPr>
            <p:spPr>
              <a:xfrm>
                <a:off x="3034400" y="2218013"/>
                <a:ext cx="9075" cy="33225"/>
              </a:xfrm>
              <a:custGeom>
                <a:rect b="b" l="l" r="r" t="t"/>
                <a:pathLst>
                  <a:path extrusionOk="0" h="1329" w="363">
                    <a:moveTo>
                      <a:pt x="330" y="1"/>
                    </a:moveTo>
                    <a:lnTo>
                      <a:pt x="1" y="15"/>
                    </a:lnTo>
                    <a:cubicBezTo>
                      <a:pt x="20" y="462"/>
                      <a:pt x="30" y="903"/>
                      <a:pt x="32" y="1328"/>
                    </a:cubicBezTo>
                    <a:lnTo>
                      <a:pt x="362" y="1327"/>
                    </a:lnTo>
                    <a:cubicBezTo>
                      <a:pt x="361" y="897"/>
                      <a:pt x="350" y="450"/>
                      <a:pt x="3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68"/>
              <p:cNvSpPr/>
              <p:nvPr/>
            </p:nvSpPr>
            <p:spPr>
              <a:xfrm>
                <a:off x="2655575" y="2702988"/>
                <a:ext cx="34000" cy="14275"/>
              </a:xfrm>
              <a:custGeom>
                <a:rect b="b" l="l" r="r" t="t"/>
                <a:pathLst>
                  <a:path extrusionOk="0" h="571" w="1360">
                    <a:moveTo>
                      <a:pt x="1287" y="1"/>
                    </a:moveTo>
                    <a:cubicBezTo>
                      <a:pt x="863" y="99"/>
                      <a:pt x="429" y="179"/>
                      <a:pt x="0" y="245"/>
                    </a:cubicBezTo>
                    <a:lnTo>
                      <a:pt x="50" y="571"/>
                    </a:lnTo>
                    <a:cubicBezTo>
                      <a:pt x="485" y="504"/>
                      <a:pt x="925" y="421"/>
                      <a:pt x="1359" y="323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68"/>
              <p:cNvSpPr/>
              <p:nvPr/>
            </p:nvSpPr>
            <p:spPr>
              <a:xfrm>
                <a:off x="2224250" y="2485263"/>
                <a:ext cx="19275" cy="33775"/>
              </a:xfrm>
              <a:custGeom>
                <a:rect b="b" l="l" r="r" t="t"/>
                <a:pathLst>
                  <a:path extrusionOk="0" h="1351" w="771">
                    <a:moveTo>
                      <a:pt x="314" y="0"/>
                    </a:moveTo>
                    <a:lnTo>
                      <a:pt x="0" y="100"/>
                    </a:lnTo>
                    <a:cubicBezTo>
                      <a:pt x="132" y="521"/>
                      <a:pt x="291" y="942"/>
                      <a:pt x="469" y="1351"/>
                    </a:cubicBezTo>
                    <a:lnTo>
                      <a:pt x="771" y="1220"/>
                    </a:lnTo>
                    <a:cubicBezTo>
                      <a:pt x="598" y="822"/>
                      <a:pt x="443" y="410"/>
                      <a:pt x="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68"/>
              <p:cNvSpPr/>
              <p:nvPr/>
            </p:nvSpPr>
            <p:spPr>
              <a:xfrm>
                <a:off x="2215075" y="2466988"/>
                <a:ext cx="33675" cy="11175"/>
              </a:xfrm>
              <a:custGeom>
                <a:rect b="b" l="l" r="r" t="t"/>
                <a:pathLst>
                  <a:path extrusionOk="0" h="447" w="1347">
                    <a:moveTo>
                      <a:pt x="1299" y="1"/>
                    </a:moveTo>
                    <a:cubicBezTo>
                      <a:pt x="878" y="60"/>
                      <a:pt x="440" y="100"/>
                      <a:pt x="0" y="116"/>
                    </a:cubicBezTo>
                    <a:lnTo>
                      <a:pt x="13" y="446"/>
                    </a:lnTo>
                    <a:cubicBezTo>
                      <a:pt x="462" y="428"/>
                      <a:pt x="911" y="389"/>
                      <a:pt x="1346" y="327"/>
                    </a:cubicBez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68"/>
              <p:cNvSpPr/>
              <p:nvPr/>
            </p:nvSpPr>
            <p:spPr>
              <a:xfrm>
                <a:off x="2250925" y="2544863"/>
                <a:ext cx="24700" cy="32300"/>
              </a:xfrm>
              <a:custGeom>
                <a:rect b="b" l="l" r="r" t="t"/>
                <a:pathLst>
                  <a:path extrusionOk="0" h="1292" w="988">
                    <a:moveTo>
                      <a:pt x="288" y="1"/>
                    </a:moveTo>
                    <a:lnTo>
                      <a:pt x="0" y="164"/>
                    </a:lnTo>
                    <a:cubicBezTo>
                      <a:pt x="220" y="553"/>
                      <a:pt x="461" y="931"/>
                      <a:pt x="718" y="1292"/>
                    </a:cubicBezTo>
                    <a:lnTo>
                      <a:pt x="987" y="1100"/>
                    </a:lnTo>
                    <a:cubicBezTo>
                      <a:pt x="738" y="750"/>
                      <a:pt x="502" y="378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68"/>
              <p:cNvSpPr/>
              <p:nvPr/>
            </p:nvSpPr>
            <p:spPr>
              <a:xfrm>
                <a:off x="2289700" y="2597888"/>
                <a:ext cx="29075" cy="29275"/>
              </a:xfrm>
              <a:custGeom>
                <a:rect b="b" l="l" r="r" t="t"/>
                <a:pathLst>
                  <a:path extrusionOk="0" h="1171" w="1163">
                    <a:moveTo>
                      <a:pt x="248" y="0"/>
                    </a:moveTo>
                    <a:lnTo>
                      <a:pt x="1" y="219"/>
                    </a:lnTo>
                    <a:cubicBezTo>
                      <a:pt x="297" y="554"/>
                      <a:pt x="614" y="874"/>
                      <a:pt x="940" y="1171"/>
                    </a:cubicBezTo>
                    <a:lnTo>
                      <a:pt x="1163" y="927"/>
                    </a:lnTo>
                    <a:cubicBezTo>
                      <a:pt x="843" y="637"/>
                      <a:pt x="536" y="327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68"/>
              <p:cNvSpPr/>
              <p:nvPr/>
            </p:nvSpPr>
            <p:spPr>
              <a:xfrm>
                <a:off x="2339075" y="2641613"/>
                <a:ext cx="32075" cy="25125"/>
              </a:xfrm>
              <a:custGeom>
                <a:rect b="b" l="l" r="r" t="t"/>
                <a:pathLst>
                  <a:path extrusionOk="0" h="1005" w="1283">
                    <a:moveTo>
                      <a:pt x="196" y="0"/>
                    </a:moveTo>
                    <a:lnTo>
                      <a:pt x="0" y="267"/>
                    </a:lnTo>
                    <a:cubicBezTo>
                      <a:pt x="358" y="528"/>
                      <a:pt x="731" y="776"/>
                      <a:pt x="1114" y="1005"/>
                    </a:cubicBezTo>
                    <a:lnTo>
                      <a:pt x="1283" y="721"/>
                    </a:lnTo>
                    <a:cubicBezTo>
                      <a:pt x="908" y="498"/>
                      <a:pt x="544" y="257"/>
                      <a:pt x="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68"/>
              <p:cNvSpPr/>
              <p:nvPr/>
            </p:nvSpPr>
            <p:spPr>
              <a:xfrm>
                <a:off x="2279450" y="2450763"/>
                <a:ext cx="34000" cy="17925"/>
              </a:xfrm>
              <a:custGeom>
                <a:rect b="b" l="l" r="r" t="t"/>
                <a:pathLst>
                  <a:path extrusionOk="0" h="717" w="1360">
                    <a:moveTo>
                      <a:pt x="1241" y="0"/>
                    </a:moveTo>
                    <a:cubicBezTo>
                      <a:pt x="842" y="155"/>
                      <a:pt x="425" y="288"/>
                      <a:pt x="1" y="397"/>
                    </a:cubicBezTo>
                    <a:lnTo>
                      <a:pt x="85" y="716"/>
                    </a:lnTo>
                    <a:cubicBezTo>
                      <a:pt x="520" y="606"/>
                      <a:pt x="950" y="467"/>
                      <a:pt x="1360" y="307"/>
                    </a:cubicBez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68"/>
              <p:cNvSpPr/>
              <p:nvPr/>
            </p:nvSpPr>
            <p:spPr>
              <a:xfrm>
                <a:off x="2083825" y="2452138"/>
                <a:ext cx="34075" cy="16450"/>
              </a:xfrm>
              <a:custGeom>
                <a:rect b="b" l="l" r="r" t="t"/>
                <a:pathLst>
                  <a:path extrusionOk="0" h="658" w="1363">
                    <a:moveTo>
                      <a:pt x="95" y="0"/>
                    </a:moveTo>
                    <a:lnTo>
                      <a:pt x="0" y="317"/>
                    </a:lnTo>
                    <a:cubicBezTo>
                      <a:pt x="429" y="446"/>
                      <a:pt x="861" y="561"/>
                      <a:pt x="1288" y="657"/>
                    </a:cubicBezTo>
                    <a:lnTo>
                      <a:pt x="1362" y="334"/>
                    </a:lnTo>
                    <a:cubicBezTo>
                      <a:pt x="944" y="240"/>
                      <a:pt x="515" y="128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68"/>
              <p:cNvSpPr/>
              <p:nvPr/>
            </p:nvSpPr>
            <p:spPr>
              <a:xfrm>
                <a:off x="2021575" y="2428863"/>
                <a:ext cx="33625" cy="20425"/>
              </a:xfrm>
              <a:custGeom>
                <a:rect b="b" l="l" r="r" t="t"/>
                <a:pathLst>
                  <a:path extrusionOk="0" h="817" w="1345">
                    <a:moveTo>
                      <a:pt x="137" y="1"/>
                    </a:moveTo>
                    <a:lnTo>
                      <a:pt x="1" y="300"/>
                    </a:lnTo>
                    <a:cubicBezTo>
                      <a:pt x="402" y="486"/>
                      <a:pt x="817" y="661"/>
                      <a:pt x="1228" y="817"/>
                    </a:cubicBezTo>
                    <a:lnTo>
                      <a:pt x="1344" y="507"/>
                    </a:lnTo>
                    <a:cubicBezTo>
                      <a:pt x="940" y="354"/>
                      <a:pt x="534" y="184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68"/>
              <p:cNvSpPr/>
              <p:nvPr/>
            </p:nvSpPr>
            <p:spPr>
              <a:xfrm>
                <a:off x="2148775" y="2466313"/>
                <a:ext cx="33700" cy="11525"/>
              </a:xfrm>
              <a:custGeom>
                <a:rect b="b" l="l" r="r" t="t"/>
                <a:pathLst>
                  <a:path extrusionOk="0" h="461" w="1348">
                    <a:moveTo>
                      <a:pt x="48" y="1"/>
                    </a:moveTo>
                    <a:lnTo>
                      <a:pt x="1" y="329"/>
                    </a:lnTo>
                    <a:cubicBezTo>
                      <a:pt x="446" y="392"/>
                      <a:pt x="893" y="438"/>
                      <a:pt x="1329" y="460"/>
                    </a:cubicBezTo>
                    <a:lnTo>
                      <a:pt x="1347" y="130"/>
                    </a:lnTo>
                    <a:cubicBezTo>
                      <a:pt x="920" y="107"/>
                      <a:pt x="483" y="63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68"/>
              <p:cNvSpPr/>
              <p:nvPr/>
            </p:nvSpPr>
            <p:spPr>
              <a:xfrm>
                <a:off x="2210800" y="2355288"/>
                <a:ext cx="11775" cy="33725"/>
              </a:xfrm>
              <a:custGeom>
                <a:rect b="b" l="l" r="r" t="t"/>
                <a:pathLst>
                  <a:path extrusionOk="0" h="1349" w="471">
                    <a:moveTo>
                      <a:pt x="145" y="1"/>
                    </a:moveTo>
                    <a:cubicBezTo>
                      <a:pt x="70" y="436"/>
                      <a:pt x="21" y="886"/>
                      <a:pt x="1" y="1334"/>
                    </a:cubicBezTo>
                    <a:lnTo>
                      <a:pt x="330" y="1348"/>
                    </a:lnTo>
                    <a:cubicBezTo>
                      <a:pt x="348" y="914"/>
                      <a:pt x="397" y="479"/>
                      <a:pt x="470" y="57"/>
                    </a:cubicBez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68"/>
              <p:cNvSpPr/>
              <p:nvPr/>
            </p:nvSpPr>
            <p:spPr>
              <a:xfrm>
                <a:off x="2424675" y="2312588"/>
                <a:ext cx="16350" cy="33925"/>
              </a:xfrm>
              <a:custGeom>
                <a:rect b="b" l="l" r="r" t="t"/>
                <a:pathLst>
                  <a:path extrusionOk="0" h="1357" w="654">
                    <a:moveTo>
                      <a:pt x="327" y="1"/>
                    </a:moveTo>
                    <a:cubicBezTo>
                      <a:pt x="269" y="406"/>
                      <a:pt x="158" y="824"/>
                      <a:pt x="1" y="1241"/>
                    </a:cubicBezTo>
                    <a:lnTo>
                      <a:pt x="310" y="1357"/>
                    </a:lnTo>
                    <a:cubicBezTo>
                      <a:pt x="476" y="917"/>
                      <a:pt x="591" y="476"/>
                      <a:pt x="653" y="48"/>
                    </a:cubicBezTo>
                    <a:lnTo>
                      <a:pt x="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68"/>
              <p:cNvSpPr/>
              <p:nvPr/>
            </p:nvSpPr>
            <p:spPr>
              <a:xfrm>
                <a:off x="2524075" y="2711088"/>
                <a:ext cx="33600" cy="11225"/>
              </a:xfrm>
              <a:custGeom>
                <a:rect b="b" l="l" r="r" t="t"/>
                <a:pathLst>
                  <a:path extrusionOk="0" h="449" w="1344">
                    <a:moveTo>
                      <a:pt x="40" y="0"/>
                    </a:moveTo>
                    <a:lnTo>
                      <a:pt x="1" y="329"/>
                    </a:lnTo>
                    <a:cubicBezTo>
                      <a:pt x="437" y="385"/>
                      <a:pt x="884" y="424"/>
                      <a:pt x="1327" y="448"/>
                    </a:cubicBezTo>
                    <a:lnTo>
                      <a:pt x="1344" y="118"/>
                    </a:lnTo>
                    <a:cubicBezTo>
                      <a:pt x="910" y="95"/>
                      <a:pt x="470" y="55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68"/>
              <p:cNvSpPr/>
              <p:nvPr/>
            </p:nvSpPr>
            <p:spPr>
              <a:xfrm>
                <a:off x="2590400" y="2712963"/>
                <a:ext cx="33375" cy="9950"/>
              </a:xfrm>
              <a:custGeom>
                <a:rect b="b" l="l" r="r" t="t"/>
                <a:pathLst>
                  <a:path extrusionOk="0" h="398" w="1335">
                    <a:moveTo>
                      <a:pt x="1306" y="0"/>
                    </a:moveTo>
                    <a:cubicBezTo>
                      <a:pt x="874" y="40"/>
                      <a:pt x="434" y="61"/>
                      <a:pt x="0" y="68"/>
                    </a:cubicBezTo>
                    <a:lnTo>
                      <a:pt x="4" y="397"/>
                    </a:lnTo>
                    <a:cubicBezTo>
                      <a:pt x="447" y="390"/>
                      <a:pt x="894" y="368"/>
                      <a:pt x="1335" y="331"/>
                    </a:cubicBez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68"/>
              <p:cNvSpPr/>
              <p:nvPr/>
            </p:nvSpPr>
            <p:spPr>
              <a:xfrm>
                <a:off x="2458725" y="2698088"/>
                <a:ext cx="34050" cy="15900"/>
              </a:xfrm>
              <a:custGeom>
                <a:rect b="b" l="l" r="r" t="t"/>
                <a:pathLst>
                  <a:path extrusionOk="0" h="636" w="1362">
                    <a:moveTo>
                      <a:pt x="91" y="1"/>
                    </a:moveTo>
                    <a:lnTo>
                      <a:pt x="0" y="319"/>
                    </a:lnTo>
                    <a:cubicBezTo>
                      <a:pt x="420" y="439"/>
                      <a:pt x="857" y="546"/>
                      <a:pt x="1297" y="635"/>
                    </a:cubicBezTo>
                    <a:lnTo>
                      <a:pt x="1362" y="310"/>
                    </a:lnTo>
                    <a:cubicBezTo>
                      <a:pt x="931" y="224"/>
                      <a:pt x="504" y="119"/>
                      <a:pt x="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68"/>
              <p:cNvSpPr/>
              <p:nvPr/>
            </p:nvSpPr>
            <p:spPr>
              <a:xfrm>
                <a:off x="2719475" y="2684413"/>
                <a:ext cx="33925" cy="18325"/>
              </a:xfrm>
              <a:custGeom>
                <a:rect b="b" l="l" r="r" t="t"/>
                <a:pathLst>
                  <a:path extrusionOk="0" h="733" w="1357">
                    <a:moveTo>
                      <a:pt x="1241" y="0"/>
                    </a:moveTo>
                    <a:cubicBezTo>
                      <a:pt x="837" y="151"/>
                      <a:pt x="417" y="290"/>
                      <a:pt x="0" y="416"/>
                    </a:cubicBezTo>
                    <a:lnTo>
                      <a:pt x="94" y="732"/>
                    </a:lnTo>
                    <a:cubicBezTo>
                      <a:pt x="521" y="606"/>
                      <a:pt x="945" y="463"/>
                      <a:pt x="1356" y="311"/>
                    </a:cubicBez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68"/>
              <p:cNvSpPr/>
              <p:nvPr/>
            </p:nvSpPr>
            <p:spPr>
              <a:xfrm>
                <a:off x="1963100" y="2397638"/>
                <a:ext cx="32700" cy="23850"/>
              </a:xfrm>
              <a:custGeom>
                <a:rect b="b" l="l" r="r" t="t"/>
                <a:pathLst>
                  <a:path extrusionOk="0" h="954" w="1308">
                    <a:moveTo>
                      <a:pt x="178" y="0"/>
                    </a:moveTo>
                    <a:lnTo>
                      <a:pt x="1" y="280"/>
                    </a:lnTo>
                    <a:cubicBezTo>
                      <a:pt x="372" y="515"/>
                      <a:pt x="760" y="741"/>
                      <a:pt x="1150" y="954"/>
                    </a:cubicBezTo>
                    <a:lnTo>
                      <a:pt x="1307" y="663"/>
                    </a:lnTo>
                    <a:cubicBezTo>
                      <a:pt x="924" y="454"/>
                      <a:pt x="543" y="232"/>
                      <a:pt x="1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68"/>
              <p:cNvSpPr/>
              <p:nvPr/>
            </p:nvSpPr>
            <p:spPr>
              <a:xfrm>
                <a:off x="2391200" y="2372488"/>
                <a:ext cx="26350" cy="31400"/>
              </a:xfrm>
              <a:custGeom>
                <a:rect b="b" l="l" r="r" t="t"/>
                <a:pathLst>
                  <a:path extrusionOk="0" h="1256" w="1054">
                    <a:moveTo>
                      <a:pt x="771" y="1"/>
                    </a:moveTo>
                    <a:cubicBezTo>
                      <a:pt x="544" y="369"/>
                      <a:pt x="284" y="718"/>
                      <a:pt x="1" y="1036"/>
                    </a:cubicBezTo>
                    <a:lnTo>
                      <a:pt x="247" y="1256"/>
                    </a:lnTo>
                    <a:cubicBezTo>
                      <a:pt x="545" y="924"/>
                      <a:pt x="815" y="559"/>
                      <a:pt x="1053" y="172"/>
                    </a:cubicBezTo>
                    <a:lnTo>
                      <a:pt x="7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68"/>
              <p:cNvSpPr/>
              <p:nvPr/>
            </p:nvSpPr>
            <p:spPr>
              <a:xfrm>
                <a:off x="2339925" y="2419938"/>
                <a:ext cx="32325" cy="24525"/>
              </a:xfrm>
              <a:custGeom>
                <a:rect b="b" l="l" r="r" t="t"/>
                <a:pathLst>
                  <a:path extrusionOk="0" h="981" w="1293">
                    <a:moveTo>
                      <a:pt x="1100" y="1"/>
                    </a:moveTo>
                    <a:lnTo>
                      <a:pt x="1022" y="59"/>
                    </a:lnTo>
                    <a:cubicBezTo>
                      <a:pt x="695" y="287"/>
                      <a:pt x="351" y="500"/>
                      <a:pt x="0" y="690"/>
                    </a:cubicBezTo>
                    <a:lnTo>
                      <a:pt x="156" y="981"/>
                    </a:lnTo>
                    <a:cubicBezTo>
                      <a:pt x="520" y="784"/>
                      <a:pt x="874" y="565"/>
                      <a:pt x="1212" y="328"/>
                    </a:cubicBezTo>
                    <a:lnTo>
                      <a:pt x="1293" y="269"/>
                    </a:lnTo>
                    <a:lnTo>
                      <a:pt x="11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68"/>
              <p:cNvSpPr/>
              <p:nvPr/>
            </p:nvSpPr>
            <p:spPr>
              <a:xfrm>
                <a:off x="2396350" y="2675038"/>
                <a:ext cx="33625" cy="20575"/>
              </a:xfrm>
              <a:custGeom>
                <a:rect b="b" l="l" r="r" t="t"/>
                <a:pathLst>
                  <a:path extrusionOk="0" h="823" w="1345">
                    <a:moveTo>
                      <a:pt x="142" y="1"/>
                    </a:moveTo>
                    <a:lnTo>
                      <a:pt x="0" y="299"/>
                    </a:lnTo>
                    <a:cubicBezTo>
                      <a:pt x="397" y="489"/>
                      <a:pt x="810" y="665"/>
                      <a:pt x="1230" y="822"/>
                    </a:cubicBezTo>
                    <a:lnTo>
                      <a:pt x="1345" y="514"/>
                    </a:lnTo>
                    <a:cubicBezTo>
                      <a:pt x="935" y="360"/>
                      <a:pt x="531" y="188"/>
                      <a:pt x="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68"/>
              <p:cNvSpPr/>
              <p:nvPr/>
            </p:nvSpPr>
            <p:spPr>
              <a:xfrm>
                <a:off x="2422275" y="2247263"/>
                <a:ext cx="18775" cy="33650"/>
              </a:xfrm>
              <a:custGeom>
                <a:rect b="b" l="l" r="r" t="t"/>
                <a:pathLst>
                  <a:path extrusionOk="0" h="1346" w="751">
                    <a:moveTo>
                      <a:pt x="281" y="1"/>
                    </a:moveTo>
                    <a:lnTo>
                      <a:pt x="0" y="174"/>
                    </a:lnTo>
                    <a:cubicBezTo>
                      <a:pt x="213" y="520"/>
                      <a:pt x="358" y="913"/>
                      <a:pt x="424" y="1346"/>
                    </a:cubicBezTo>
                    <a:lnTo>
                      <a:pt x="750" y="1295"/>
                    </a:lnTo>
                    <a:cubicBezTo>
                      <a:pt x="677" y="818"/>
                      <a:pt x="518" y="381"/>
                      <a:pt x="2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68"/>
              <p:cNvSpPr/>
              <p:nvPr/>
            </p:nvSpPr>
            <p:spPr>
              <a:xfrm>
                <a:off x="2780825" y="2657488"/>
                <a:ext cx="33250" cy="22025"/>
              </a:xfrm>
              <a:custGeom>
                <a:rect b="b" l="l" r="r" t="t"/>
                <a:pathLst>
                  <a:path extrusionOk="0" h="881" w="1330">
                    <a:moveTo>
                      <a:pt x="1173" y="1"/>
                    </a:moveTo>
                    <a:cubicBezTo>
                      <a:pt x="792" y="205"/>
                      <a:pt x="397" y="401"/>
                      <a:pt x="0" y="580"/>
                    </a:cubicBezTo>
                    <a:lnTo>
                      <a:pt x="135" y="880"/>
                    </a:lnTo>
                    <a:cubicBezTo>
                      <a:pt x="539" y="699"/>
                      <a:pt x="941" y="502"/>
                      <a:pt x="1329" y="292"/>
                    </a:cubicBezTo>
                    <a:lnTo>
                      <a:pt x="1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31" name="Google Shape;2031;p68"/>
          <p:cNvSpPr txBox="1"/>
          <p:nvPr>
            <p:ph type="title"/>
          </p:nvPr>
        </p:nvSpPr>
        <p:spPr>
          <a:xfrm>
            <a:off x="2391900" y="1710188"/>
            <a:ext cx="4360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32" name="Google Shape;2032;p68"/>
          <p:cNvSpPr txBox="1"/>
          <p:nvPr>
            <p:ph idx="1" type="subTitle"/>
          </p:nvPr>
        </p:nvSpPr>
        <p:spPr>
          <a:xfrm>
            <a:off x="2391925" y="3062988"/>
            <a:ext cx="4360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69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_1"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70"/>
          <p:cNvGrpSpPr/>
          <p:nvPr/>
        </p:nvGrpSpPr>
        <p:grpSpPr>
          <a:xfrm flipH="1">
            <a:off x="0" y="-12"/>
            <a:ext cx="2358475" cy="1841900"/>
            <a:chOff x="3658175" y="572788"/>
            <a:chExt cx="2358475" cy="1841900"/>
          </a:xfrm>
        </p:grpSpPr>
        <p:sp>
          <p:nvSpPr>
            <p:cNvPr id="2037" name="Google Shape;2037;p70"/>
            <p:cNvSpPr/>
            <p:nvPr/>
          </p:nvSpPr>
          <p:spPr>
            <a:xfrm>
              <a:off x="4431900" y="763138"/>
              <a:ext cx="33975" cy="17750"/>
            </a:xfrm>
            <a:custGeom>
              <a:rect b="b" l="l" r="r" t="t"/>
              <a:pathLst>
                <a:path extrusionOk="0" h="710" w="1359">
                  <a:moveTo>
                    <a:pt x="1265" y="0"/>
                  </a:moveTo>
                  <a:cubicBezTo>
                    <a:pt x="842" y="128"/>
                    <a:pt x="421" y="261"/>
                    <a:pt x="1" y="396"/>
                  </a:cubicBezTo>
                  <a:lnTo>
                    <a:pt x="102" y="710"/>
                  </a:lnTo>
                  <a:cubicBezTo>
                    <a:pt x="520" y="575"/>
                    <a:pt x="938" y="441"/>
                    <a:pt x="1358" y="317"/>
                  </a:cubicBezTo>
                  <a:lnTo>
                    <a:pt x="1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0"/>
            <p:cNvSpPr/>
            <p:nvPr/>
          </p:nvSpPr>
          <p:spPr>
            <a:xfrm>
              <a:off x="4369175" y="783338"/>
              <a:ext cx="33950" cy="18300"/>
            </a:xfrm>
            <a:custGeom>
              <a:rect b="b" l="l" r="r" t="t"/>
              <a:pathLst>
                <a:path extrusionOk="0" h="732" w="1358">
                  <a:moveTo>
                    <a:pt x="1254" y="1"/>
                  </a:moveTo>
                  <a:lnTo>
                    <a:pt x="1" y="418"/>
                  </a:lnTo>
                  <a:lnTo>
                    <a:pt x="103" y="731"/>
                  </a:lnTo>
                  <a:lnTo>
                    <a:pt x="1358" y="31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0"/>
            <p:cNvSpPr/>
            <p:nvPr/>
          </p:nvSpPr>
          <p:spPr>
            <a:xfrm>
              <a:off x="4495375" y="746213"/>
              <a:ext cx="34075" cy="15850"/>
            </a:xfrm>
            <a:custGeom>
              <a:rect b="b" l="l" r="r" t="t"/>
              <a:pathLst>
                <a:path extrusionOk="0" h="634" w="1363">
                  <a:moveTo>
                    <a:pt x="1292" y="1"/>
                  </a:moveTo>
                  <a:cubicBezTo>
                    <a:pt x="875" y="93"/>
                    <a:pt x="452" y="195"/>
                    <a:pt x="1" y="314"/>
                  </a:cubicBezTo>
                  <a:lnTo>
                    <a:pt x="86" y="633"/>
                  </a:lnTo>
                  <a:cubicBezTo>
                    <a:pt x="533" y="514"/>
                    <a:pt x="950" y="414"/>
                    <a:pt x="1363" y="323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0"/>
            <p:cNvSpPr/>
            <p:nvPr/>
          </p:nvSpPr>
          <p:spPr>
            <a:xfrm>
              <a:off x="4242425" y="821813"/>
              <a:ext cx="34075" cy="15225"/>
            </a:xfrm>
            <a:custGeom>
              <a:rect b="b" l="l" r="r" t="t"/>
              <a:pathLst>
                <a:path extrusionOk="0" h="609" w="1363">
                  <a:moveTo>
                    <a:pt x="1285" y="1"/>
                  </a:moveTo>
                  <a:cubicBezTo>
                    <a:pt x="861" y="104"/>
                    <a:pt x="428" y="198"/>
                    <a:pt x="1" y="283"/>
                  </a:cubicBezTo>
                  <a:lnTo>
                    <a:pt x="65" y="608"/>
                  </a:lnTo>
                  <a:cubicBezTo>
                    <a:pt x="497" y="523"/>
                    <a:pt x="936" y="425"/>
                    <a:pt x="1363" y="323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0"/>
            <p:cNvSpPr/>
            <p:nvPr/>
          </p:nvSpPr>
          <p:spPr>
            <a:xfrm>
              <a:off x="4177500" y="834563"/>
              <a:ext cx="33850" cy="12425"/>
            </a:xfrm>
            <a:custGeom>
              <a:rect b="b" l="l" r="r" t="t"/>
              <a:pathLst>
                <a:path extrusionOk="0" h="497" w="1354">
                  <a:moveTo>
                    <a:pt x="1304" y="0"/>
                  </a:moveTo>
                  <a:cubicBezTo>
                    <a:pt x="873" y="64"/>
                    <a:pt x="435" y="121"/>
                    <a:pt x="1" y="169"/>
                  </a:cubicBezTo>
                  <a:lnTo>
                    <a:pt x="36" y="497"/>
                  </a:lnTo>
                  <a:cubicBezTo>
                    <a:pt x="476" y="448"/>
                    <a:pt x="919" y="392"/>
                    <a:pt x="1354" y="326"/>
                  </a:cubicBezTo>
                  <a:lnTo>
                    <a:pt x="1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0"/>
            <p:cNvSpPr/>
            <p:nvPr/>
          </p:nvSpPr>
          <p:spPr>
            <a:xfrm>
              <a:off x="4970850" y="901513"/>
              <a:ext cx="27675" cy="30525"/>
            </a:xfrm>
            <a:custGeom>
              <a:rect b="b" l="l" r="r" t="t"/>
              <a:pathLst>
                <a:path extrusionOk="0" h="1221" w="1107">
                  <a:moveTo>
                    <a:pt x="247" y="0"/>
                  </a:moveTo>
                  <a:lnTo>
                    <a:pt x="1" y="220"/>
                  </a:lnTo>
                  <a:cubicBezTo>
                    <a:pt x="290" y="542"/>
                    <a:pt x="575" y="880"/>
                    <a:pt x="849" y="1220"/>
                  </a:cubicBezTo>
                  <a:lnTo>
                    <a:pt x="1107" y="1014"/>
                  </a:lnTo>
                  <a:cubicBezTo>
                    <a:pt x="830" y="667"/>
                    <a:pt x="540" y="326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70"/>
            <p:cNvSpPr/>
            <p:nvPr/>
          </p:nvSpPr>
          <p:spPr>
            <a:xfrm>
              <a:off x="4306275" y="803888"/>
              <a:ext cx="34025" cy="17425"/>
            </a:xfrm>
            <a:custGeom>
              <a:rect b="b" l="l" r="r" t="t"/>
              <a:pathLst>
                <a:path extrusionOk="0" h="697" w="1361">
                  <a:moveTo>
                    <a:pt x="1261" y="0"/>
                  </a:moveTo>
                  <a:cubicBezTo>
                    <a:pt x="841" y="134"/>
                    <a:pt x="420" y="261"/>
                    <a:pt x="0" y="380"/>
                  </a:cubicBezTo>
                  <a:lnTo>
                    <a:pt x="91" y="697"/>
                  </a:lnTo>
                  <a:cubicBezTo>
                    <a:pt x="515" y="576"/>
                    <a:pt x="938" y="448"/>
                    <a:pt x="1360" y="316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70"/>
            <p:cNvSpPr/>
            <p:nvPr/>
          </p:nvSpPr>
          <p:spPr>
            <a:xfrm>
              <a:off x="4111950" y="841513"/>
              <a:ext cx="33350" cy="9625"/>
            </a:xfrm>
            <a:custGeom>
              <a:rect b="b" l="l" r="r" t="t"/>
              <a:pathLst>
                <a:path extrusionOk="0" h="385" w="1334">
                  <a:moveTo>
                    <a:pt x="1312" y="0"/>
                  </a:moveTo>
                  <a:cubicBezTo>
                    <a:pt x="878" y="29"/>
                    <a:pt x="435" y="47"/>
                    <a:pt x="0" y="55"/>
                  </a:cubicBezTo>
                  <a:lnTo>
                    <a:pt x="7" y="385"/>
                  </a:lnTo>
                  <a:cubicBezTo>
                    <a:pt x="447" y="376"/>
                    <a:pt x="894" y="359"/>
                    <a:pt x="1333" y="331"/>
                  </a:cubicBezTo>
                  <a:lnTo>
                    <a:pt x="1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0"/>
            <p:cNvSpPr/>
            <p:nvPr/>
          </p:nvSpPr>
          <p:spPr>
            <a:xfrm>
              <a:off x="4872375" y="814188"/>
              <a:ext cx="31650" cy="26025"/>
            </a:xfrm>
            <a:custGeom>
              <a:rect b="b" l="l" r="r" t="t"/>
              <a:pathLst>
                <a:path extrusionOk="0" h="1041" w="1266">
                  <a:moveTo>
                    <a:pt x="185" y="1"/>
                  </a:moveTo>
                  <a:lnTo>
                    <a:pt x="1" y="275"/>
                  </a:lnTo>
                  <a:cubicBezTo>
                    <a:pt x="358" y="516"/>
                    <a:pt x="717" y="773"/>
                    <a:pt x="1064" y="1041"/>
                  </a:cubicBezTo>
                  <a:lnTo>
                    <a:pt x="1266" y="778"/>
                  </a:lnTo>
                  <a:cubicBezTo>
                    <a:pt x="914" y="506"/>
                    <a:pt x="549" y="246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0"/>
            <p:cNvSpPr/>
            <p:nvPr/>
          </p:nvSpPr>
          <p:spPr>
            <a:xfrm>
              <a:off x="4924325" y="854738"/>
              <a:ext cx="29850" cy="28525"/>
            </a:xfrm>
            <a:custGeom>
              <a:rect b="b" l="l" r="r" t="t"/>
              <a:pathLst>
                <a:path extrusionOk="0" h="1141" w="1194">
                  <a:moveTo>
                    <a:pt x="219" y="0"/>
                  </a:moveTo>
                  <a:lnTo>
                    <a:pt x="1" y="248"/>
                  </a:lnTo>
                  <a:cubicBezTo>
                    <a:pt x="328" y="534"/>
                    <a:pt x="652" y="833"/>
                    <a:pt x="961" y="1141"/>
                  </a:cubicBezTo>
                  <a:lnTo>
                    <a:pt x="1194" y="907"/>
                  </a:lnTo>
                  <a:cubicBezTo>
                    <a:pt x="880" y="596"/>
                    <a:pt x="550" y="291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0"/>
            <p:cNvSpPr/>
            <p:nvPr/>
          </p:nvSpPr>
          <p:spPr>
            <a:xfrm>
              <a:off x="4815775" y="780788"/>
              <a:ext cx="33000" cy="22950"/>
            </a:xfrm>
            <a:custGeom>
              <a:rect b="b" l="l" r="r" t="t"/>
              <a:pathLst>
                <a:path extrusionOk="0" h="918" w="1320">
                  <a:moveTo>
                    <a:pt x="145" y="1"/>
                  </a:moveTo>
                  <a:lnTo>
                    <a:pt x="1" y="297"/>
                  </a:lnTo>
                  <a:cubicBezTo>
                    <a:pt x="386" y="489"/>
                    <a:pt x="775" y="696"/>
                    <a:pt x="1154" y="917"/>
                  </a:cubicBezTo>
                  <a:lnTo>
                    <a:pt x="1320" y="632"/>
                  </a:lnTo>
                  <a:cubicBezTo>
                    <a:pt x="933" y="406"/>
                    <a:pt x="540" y="195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0"/>
            <p:cNvSpPr/>
            <p:nvPr/>
          </p:nvSpPr>
          <p:spPr>
            <a:xfrm>
              <a:off x="4626675" y="734338"/>
              <a:ext cx="33350" cy="9500"/>
            </a:xfrm>
            <a:custGeom>
              <a:rect b="b" l="l" r="r" t="t"/>
              <a:pathLst>
                <a:path extrusionOk="0" h="380" w="1334">
                  <a:moveTo>
                    <a:pt x="98" y="1"/>
                  </a:moveTo>
                  <a:lnTo>
                    <a:pt x="0" y="2"/>
                  </a:lnTo>
                  <a:lnTo>
                    <a:pt x="1" y="332"/>
                  </a:lnTo>
                  <a:lnTo>
                    <a:pt x="98" y="332"/>
                  </a:lnTo>
                  <a:cubicBezTo>
                    <a:pt x="498" y="332"/>
                    <a:pt x="905" y="348"/>
                    <a:pt x="1306" y="379"/>
                  </a:cubicBezTo>
                  <a:lnTo>
                    <a:pt x="1333" y="50"/>
                  </a:lnTo>
                  <a:cubicBezTo>
                    <a:pt x="922" y="18"/>
                    <a:pt x="505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70"/>
            <p:cNvSpPr/>
            <p:nvPr/>
          </p:nvSpPr>
          <p:spPr>
            <a:xfrm>
              <a:off x="4560325" y="735938"/>
              <a:ext cx="33775" cy="12300"/>
            </a:xfrm>
            <a:custGeom>
              <a:rect b="b" l="l" r="r" t="t"/>
              <a:pathLst>
                <a:path extrusionOk="0" h="492" w="1351">
                  <a:moveTo>
                    <a:pt x="1322" y="0"/>
                  </a:moveTo>
                  <a:cubicBezTo>
                    <a:pt x="894" y="39"/>
                    <a:pt x="448" y="94"/>
                    <a:pt x="0" y="165"/>
                  </a:cubicBezTo>
                  <a:lnTo>
                    <a:pt x="51" y="491"/>
                  </a:lnTo>
                  <a:cubicBezTo>
                    <a:pt x="492" y="422"/>
                    <a:pt x="929" y="368"/>
                    <a:pt x="1350" y="329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70"/>
            <p:cNvSpPr/>
            <p:nvPr/>
          </p:nvSpPr>
          <p:spPr>
            <a:xfrm>
              <a:off x="4755200" y="755588"/>
              <a:ext cx="33875" cy="19175"/>
            </a:xfrm>
            <a:custGeom>
              <a:rect b="b" l="l" r="r" t="t"/>
              <a:pathLst>
                <a:path extrusionOk="0" h="767" w="1355">
                  <a:moveTo>
                    <a:pt x="104" y="0"/>
                  </a:moveTo>
                  <a:lnTo>
                    <a:pt x="1" y="312"/>
                  </a:lnTo>
                  <a:cubicBezTo>
                    <a:pt x="411" y="447"/>
                    <a:pt x="824" y="599"/>
                    <a:pt x="1228" y="766"/>
                  </a:cubicBezTo>
                  <a:lnTo>
                    <a:pt x="1354" y="461"/>
                  </a:lnTo>
                  <a:cubicBezTo>
                    <a:pt x="943" y="292"/>
                    <a:pt x="520" y="136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70"/>
            <p:cNvSpPr/>
            <p:nvPr/>
          </p:nvSpPr>
          <p:spPr>
            <a:xfrm>
              <a:off x="4691775" y="739613"/>
              <a:ext cx="34000" cy="14750"/>
            </a:xfrm>
            <a:custGeom>
              <a:rect b="b" l="l" r="r" t="t"/>
              <a:pathLst>
                <a:path extrusionOk="0" h="590" w="1360">
                  <a:moveTo>
                    <a:pt x="51" y="1"/>
                  </a:moveTo>
                  <a:lnTo>
                    <a:pt x="0" y="327"/>
                  </a:lnTo>
                  <a:cubicBezTo>
                    <a:pt x="426" y="395"/>
                    <a:pt x="857" y="485"/>
                    <a:pt x="1281" y="590"/>
                  </a:cubicBezTo>
                  <a:lnTo>
                    <a:pt x="1359" y="268"/>
                  </a:lnTo>
                  <a:cubicBezTo>
                    <a:pt x="927" y="161"/>
                    <a:pt x="487" y="72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70"/>
            <p:cNvSpPr/>
            <p:nvPr/>
          </p:nvSpPr>
          <p:spPr>
            <a:xfrm>
              <a:off x="4045775" y="841438"/>
              <a:ext cx="33350" cy="9725"/>
            </a:xfrm>
            <a:custGeom>
              <a:rect b="b" l="l" r="r" t="t"/>
              <a:pathLst>
                <a:path extrusionOk="0" h="389" w="1334">
                  <a:moveTo>
                    <a:pt x="21" y="0"/>
                  </a:moveTo>
                  <a:lnTo>
                    <a:pt x="0" y="328"/>
                  </a:lnTo>
                  <a:cubicBezTo>
                    <a:pt x="441" y="356"/>
                    <a:pt x="888" y="378"/>
                    <a:pt x="1326" y="389"/>
                  </a:cubicBezTo>
                  <a:lnTo>
                    <a:pt x="1334" y="58"/>
                  </a:lnTo>
                  <a:cubicBezTo>
                    <a:pt x="899" y="49"/>
                    <a:pt x="457" y="29"/>
                    <a:pt x="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70"/>
            <p:cNvSpPr/>
            <p:nvPr/>
          </p:nvSpPr>
          <p:spPr>
            <a:xfrm>
              <a:off x="5419225" y="1764363"/>
              <a:ext cx="25250" cy="31975"/>
            </a:xfrm>
            <a:custGeom>
              <a:rect b="b" l="l" r="r" t="t"/>
              <a:pathLst>
                <a:path extrusionOk="0" h="1279" w="1010">
                  <a:moveTo>
                    <a:pt x="752" y="0"/>
                  </a:moveTo>
                  <a:cubicBezTo>
                    <a:pt x="476" y="346"/>
                    <a:pt x="222" y="722"/>
                    <a:pt x="1" y="1118"/>
                  </a:cubicBezTo>
                  <a:lnTo>
                    <a:pt x="289" y="1278"/>
                  </a:lnTo>
                  <a:cubicBezTo>
                    <a:pt x="501" y="900"/>
                    <a:pt x="744" y="539"/>
                    <a:pt x="1009" y="207"/>
                  </a:cubicBezTo>
                  <a:lnTo>
                    <a:pt x="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70"/>
            <p:cNvSpPr/>
            <p:nvPr/>
          </p:nvSpPr>
          <p:spPr>
            <a:xfrm>
              <a:off x="5420825" y="1833013"/>
              <a:ext cx="32400" cy="24375"/>
            </a:xfrm>
            <a:custGeom>
              <a:rect b="b" l="l" r="r" t="t"/>
              <a:pathLst>
                <a:path extrusionOk="0" h="975" w="1296">
                  <a:moveTo>
                    <a:pt x="189" y="0"/>
                  </a:moveTo>
                  <a:lnTo>
                    <a:pt x="0" y="270"/>
                  </a:lnTo>
                  <a:cubicBezTo>
                    <a:pt x="382" y="538"/>
                    <a:pt x="765" y="776"/>
                    <a:pt x="1141" y="975"/>
                  </a:cubicBezTo>
                  <a:lnTo>
                    <a:pt x="1296" y="684"/>
                  </a:lnTo>
                  <a:cubicBezTo>
                    <a:pt x="931" y="490"/>
                    <a:pt x="559" y="26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70"/>
            <p:cNvSpPr/>
            <p:nvPr/>
          </p:nvSpPr>
          <p:spPr>
            <a:xfrm>
              <a:off x="5520225" y="1702488"/>
              <a:ext cx="33775" cy="13025"/>
            </a:xfrm>
            <a:custGeom>
              <a:rect b="b" l="l" r="r" t="t"/>
              <a:pathLst>
                <a:path extrusionOk="0" h="521" w="1351">
                  <a:moveTo>
                    <a:pt x="1344" y="0"/>
                  </a:moveTo>
                  <a:cubicBezTo>
                    <a:pt x="903" y="9"/>
                    <a:pt x="450" y="78"/>
                    <a:pt x="0" y="204"/>
                  </a:cubicBezTo>
                  <a:lnTo>
                    <a:pt x="88" y="521"/>
                  </a:lnTo>
                  <a:cubicBezTo>
                    <a:pt x="514" y="403"/>
                    <a:pt x="938" y="336"/>
                    <a:pt x="1351" y="331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70"/>
            <p:cNvSpPr/>
            <p:nvPr/>
          </p:nvSpPr>
          <p:spPr>
            <a:xfrm>
              <a:off x="5545975" y="1860288"/>
              <a:ext cx="33750" cy="17975"/>
            </a:xfrm>
            <a:custGeom>
              <a:rect b="b" l="l" r="r" t="t"/>
              <a:pathLst>
                <a:path extrusionOk="0" h="719" w="1350">
                  <a:moveTo>
                    <a:pt x="1195" y="0"/>
                  </a:moveTo>
                  <a:cubicBezTo>
                    <a:pt x="807" y="205"/>
                    <a:pt x="404" y="335"/>
                    <a:pt x="0" y="390"/>
                  </a:cubicBezTo>
                  <a:lnTo>
                    <a:pt x="46" y="718"/>
                  </a:lnTo>
                  <a:cubicBezTo>
                    <a:pt x="488" y="658"/>
                    <a:pt x="928" y="514"/>
                    <a:pt x="1349" y="292"/>
                  </a:cubicBezTo>
                  <a:lnTo>
                    <a:pt x="1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70"/>
            <p:cNvSpPr/>
            <p:nvPr/>
          </p:nvSpPr>
          <p:spPr>
            <a:xfrm>
              <a:off x="5395150" y="1822763"/>
              <a:ext cx="17550" cy="34000"/>
            </a:xfrm>
            <a:custGeom>
              <a:rect b="b" l="l" r="r" t="t"/>
              <a:pathLst>
                <a:path extrusionOk="0" h="1360" w="702">
                  <a:moveTo>
                    <a:pt x="393" y="1"/>
                  </a:moveTo>
                  <a:cubicBezTo>
                    <a:pt x="237" y="412"/>
                    <a:pt x="104" y="845"/>
                    <a:pt x="1" y="1284"/>
                  </a:cubicBezTo>
                  <a:lnTo>
                    <a:pt x="324" y="1359"/>
                  </a:lnTo>
                  <a:cubicBezTo>
                    <a:pt x="423" y="932"/>
                    <a:pt x="551" y="515"/>
                    <a:pt x="701" y="118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70"/>
            <p:cNvSpPr/>
            <p:nvPr/>
          </p:nvSpPr>
          <p:spPr>
            <a:xfrm>
              <a:off x="5628850" y="1753413"/>
              <a:ext cx="11475" cy="34550"/>
            </a:xfrm>
            <a:custGeom>
              <a:rect b="b" l="l" r="r" t="t"/>
              <a:pathLst>
                <a:path extrusionOk="0" h="1382" w="459">
                  <a:moveTo>
                    <a:pt x="312" y="0"/>
                  </a:moveTo>
                  <a:lnTo>
                    <a:pt x="0" y="106"/>
                  </a:lnTo>
                  <a:cubicBezTo>
                    <a:pt x="85" y="360"/>
                    <a:pt x="129" y="628"/>
                    <a:pt x="128" y="906"/>
                  </a:cubicBezTo>
                  <a:cubicBezTo>
                    <a:pt x="126" y="1045"/>
                    <a:pt x="116" y="1189"/>
                    <a:pt x="95" y="1333"/>
                  </a:cubicBezTo>
                  <a:lnTo>
                    <a:pt x="421" y="1382"/>
                  </a:lnTo>
                  <a:cubicBezTo>
                    <a:pt x="446" y="1220"/>
                    <a:pt x="458" y="1061"/>
                    <a:pt x="458" y="905"/>
                  </a:cubicBezTo>
                  <a:cubicBezTo>
                    <a:pt x="458" y="592"/>
                    <a:pt x="410" y="288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70"/>
            <p:cNvSpPr/>
            <p:nvPr/>
          </p:nvSpPr>
          <p:spPr>
            <a:xfrm>
              <a:off x="5585200" y="1707088"/>
              <a:ext cx="32450" cy="23300"/>
            </a:xfrm>
            <a:custGeom>
              <a:rect b="b" l="l" r="r" t="t"/>
              <a:pathLst>
                <a:path extrusionOk="0" h="932" w="1298">
                  <a:moveTo>
                    <a:pt x="101" y="1"/>
                  </a:moveTo>
                  <a:lnTo>
                    <a:pt x="0" y="314"/>
                  </a:lnTo>
                  <a:cubicBezTo>
                    <a:pt x="416" y="447"/>
                    <a:pt x="776" y="654"/>
                    <a:pt x="1072" y="931"/>
                  </a:cubicBezTo>
                  <a:lnTo>
                    <a:pt x="1298" y="693"/>
                  </a:lnTo>
                  <a:cubicBezTo>
                    <a:pt x="966" y="382"/>
                    <a:pt x="562" y="14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70"/>
            <p:cNvSpPr/>
            <p:nvPr/>
          </p:nvSpPr>
          <p:spPr>
            <a:xfrm>
              <a:off x="3790625" y="774663"/>
              <a:ext cx="33150" cy="22575"/>
            </a:xfrm>
            <a:custGeom>
              <a:rect b="b" l="l" r="r" t="t"/>
              <a:pathLst>
                <a:path extrusionOk="0" h="903" w="1326">
                  <a:moveTo>
                    <a:pt x="163" y="0"/>
                  </a:moveTo>
                  <a:lnTo>
                    <a:pt x="0" y="288"/>
                  </a:lnTo>
                  <a:cubicBezTo>
                    <a:pt x="382" y="507"/>
                    <a:pt x="780" y="714"/>
                    <a:pt x="1185" y="902"/>
                  </a:cubicBezTo>
                  <a:lnTo>
                    <a:pt x="1325" y="603"/>
                  </a:lnTo>
                  <a:cubicBezTo>
                    <a:pt x="928" y="417"/>
                    <a:pt x="538" y="215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70"/>
            <p:cNvSpPr/>
            <p:nvPr/>
          </p:nvSpPr>
          <p:spPr>
            <a:xfrm>
              <a:off x="3850975" y="802463"/>
              <a:ext cx="34000" cy="18250"/>
            </a:xfrm>
            <a:custGeom>
              <a:rect b="b" l="l" r="r" t="t"/>
              <a:pathLst>
                <a:path extrusionOk="0" h="730" w="1360">
                  <a:moveTo>
                    <a:pt x="117" y="0"/>
                  </a:moveTo>
                  <a:lnTo>
                    <a:pt x="1" y="310"/>
                  </a:lnTo>
                  <a:cubicBezTo>
                    <a:pt x="334" y="434"/>
                    <a:pt x="674" y="551"/>
                    <a:pt x="1012" y="653"/>
                  </a:cubicBezTo>
                  <a:lnTo>
                    <a:pt x="1267" y="730"/>
                  </a:lnTo>
                  <a:lnTo>
                    <a:pt x="1359" y="412"/>
                  </a:lnTo>
                  <a:lnTo>
                    <a:pt x="1107" y="338"/>
                  </a:lnTo>
                  <a:cubicBezTo>
                    <a:pt x="776" y="236"/>
                    <a:pt x="443" y="122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70"/>
            <p:cNvSpPr/>
            <p:nvPr/>
          </p:nvSpPr>
          <p:spPr>
            <a:xfrm>
              <a:off x="3658175" y="572788"/>
              <a:ext cx="10350" cy="27175"/>
            </a:xfrm>
            <a:custGeom>
              <a:rect b="b" l="l" r="r" t="t"/>
              <a:pathLst>
                <a:path extrusionOk="0" h="1087" w="414">
                  <a:moveTo>
                    <a:pt x="87" y="0"/>
                  </a:moveTo>
                  <a:cubicBezTo>
                    <a:pt x="30" y="340"/>
                    <a:pt x="0" y="685"/>
                    <a:pt x="0" y="1024"/>
                  </a:cubicBezTo>
                  <a:lnTo>
                    <a:pt x="0" y="1087"/>
                  </a:lnTo>
                  <a:lnTo>
                    <a:pt x="329" y="1081"/>
                  </a:lnTo>
                  <a:lnTo>
                    <a:pt x="332" y="1024"/>
                  </a:lnTo>
                  <a:cubicBezTo>
                    <a:pt x="332" y="704"/>
                    <a:pt x="361" y="377"/>
                    <a:pt x="413" y="5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70"/>
            <p:cNvSpPr/>
            <p:nvPr/>
          </p:nvSpPr>
          <p:spPr>
            <a:xfrm>
              <a:off x="3979775" y="834163"/>
              <a:ext cx="33775" cy="12500"/>
            </a:xfrm>
            <a:custGeom>
              <a:rect b="b" l="l" r="r" t="t"/>
              <a:pathLst>
                <a:path extrusionOk="0" h="500" w="1351">
                  <a:moveTo>
                    <a:pt x="50" y="1"/>
                  </a:moveTo>
                  <a:lnTo>
                    <a:pt x="0" y="327"/>
                  </a:lnTo>
                  <a:cubicBezTo>
                    <a:pt x="433" y="393"/>
                    <a:pt x="876" y="453"/>
                    <a:pt x="1315" y="500"/>
                  </a:cubicBezTo>
                  <a:lnTo>
                    <a:pt x="1351" y="172"/>
                  </a:lnTo>
                  <a:cubicBezTo>
                    <a:pt x="917" y="124"/>
                    <a:pt x="477" y="66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70"/>
            <p:cNvSpPr/>
            <p:nvPr/>
          </p:nvSpPr>
          <p:spPr>
            <a:xfrm>
              <a:off x="3914700" y="821288"/>
              <a:ext cx="34000" cy="15275"/>
            </a:xfrm>
            <a:custGeom>
              <a:rect b="b" l="l" r="r" t="t"/>
              <a:pathLst>
                <a:path extrusionOk="0" h="611" w="1360">
                  <a:moveTo>
                    <a:pt x="79" y="1"/>
                  </a:moveTo>
                  <a:lnTo>
                    <a:pt x="1" y="323"/>
                  </a:lnTo>
                  <a:cubicBezTo>
                    <a:pt x="429" y="429"/>
                    <a:pt x="866" y="524"/>
                    <a:pt x="1296" y="611"/>
                  </a:cubicBezTo>
                  <a:lnTo>
                    <a:pt x="1359" y="287"/>
                  </a:lnTo>
                  <a:cubicBezTo>
                    <a:pt x="934" y="201"/>
                    <a:pt x="504" y="106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70"/>
            <p:cNvSpPr/>
            <p:nvPr/>
          </p:nvSpPr>
          <p:spPr>
            <a:xfrm>
              <a:off x="3662325" y="631563"/>
              <a:ext cx="18750" cy="33825"/>
            </a:xfrm>
            <a:custGeom>
              <a:rect b="b" l="l" r="r" t="t"/>
              <a:pathLst>
                <a:path extrusionOk="0" h="1353" w="750">
                  <a:moveTo>
                    <a:pt x="324" y="1"/>
                  </a:moveTo>
                  <a:lnTo>
                    <a:pt x="0" y="77"/>
                  </a:lnTo>
                  <a:cubicBezTo>
                    <a:pt x="102" y="504"/>
                    <a:pt x="253" y="934"/>
                    <a:pt x="450" y="1353"/>
                  </a:cubicBezTo>
                  <a:lnTo>
                    <a:pt x="749" y="1212"/>
                  </a:lnTo>
                  <a:cubicBezTo>
                    <a:pt x="563" y="815"/>
                    <a:pt x="419" y="408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70"/>
            <p:cNvSpPr/>
            <p:nvPr/>
          </p:nvSpPr>
          <p:spPr>
            <a:xfrm>
              <a:off x="3690450" y="689788"/>
              <a:ext cx="27175" cy="30825"/>
            </a:xfrm>
            <a:custGeom>
              <a:rect b="b" l="l" r="r" t="t"/>
              <a:pathLst>
                <a:path extrusionOk="0" h="1233" w="1087">
                  <a:moveTo>
                    <a:pt x="270" y="1"/>
                  </a:moveTo>
                  <a:lnTo>
                    <a:pt x="0" y="190"/>
                  </a:lnTo>
                  <a:cubicBezTo>
                    <a:pt x="248" y="544"/>
                    <a:pt x="532" y="896"/>
                    <a:pt x="846" y="1232"/>
                  </a:cubicBezTo>
                  <a:lnTo>
                    <a:pt x="1087" y="1008"/>
                  </a:lnTo>
                  <a:cubicBezTo>
                    <a:pt x="783" y="680"/>
                    <a:pt x="509" y="343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70"/>
            <p:cNvSpPr/>
            <p:nvPr/>
          </p:nvSpPr>
          <p:spPr>
            <a:xfrm>
              <a:off x="3735825" y="737388"/>
              <a:ext cx="31250" cy="26650"/>
            </a:xfrm>
            <a:custGeom>
              <a:rect b="b" l="l" r="r" t="t"/>
              <a:pathLst>
                <a:path extrusionOk="0" h="1066" w="1250">
                  <a:moveTo>
                    <a:pt x="214" y="1"/>
                  </a:moveTo>
                  <a:lnTo>
                    <a:pt x="1" y="253"/>
                  </a:lnTo>
                  <a:cubicBezTo>
                    <a:pt x="333" y="534"/>
                    <a:pt x="689" y="809"/>
                    <a:pt x="1060" y="1066"/>
                  </a:cubicBezTo>
                  <a:lnTo>
                    <a:pt x="1249" y="795"/>
                  </a:lnTo>
                  <a:cubicBezTo>
                    <a:pt x="886" y="544"/>
                    <a:pt x="538" y="2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70"/>
            <p:cNvSpPr/>
            <p:nvPr/>
          </p:nvSpPr>
          <p:spPr>
            <a:xfrm>
              <a:off x="5165825" y="1386263"/>
              <a:ext cx="14725" cy="34000"/>
            </a:xfrm>
            <a:custGeom>
              <a:rect b="b" l="l" r="r" t="t"/>
              <a:pathLst>
                <a:path extrusionOk="0" h="1360" w="589">
                  <a:moveTo>
                    <a:pt x="325" y="1"/>
                  </a:moveTo>
                  <a:lnTo>
                    <a:pt x="0" y="64"/>
                  </a:lnTo>
                  <a:cubicBezTo>
                    <a:pt x="85" y="497"/>
                    <a:pt x="173" y="930"/>
                    <a:pt x="266" y="1360"/>
                  </a:cubicBezTo>
                  <a:lnTo>
                    <a:pt x="589" y="1291"/>
                  </a:lnTo>
                  <a:cubicBezTo>
                    <a:pt x="498" y="862"/>
                    <a:pt x="410" y="430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70"/>
            <p:cNvSpPr/>
            <p:nvPr/>
          </p:nvSpPr>
          <p:spPr>
            <a:xfrm>
              <a:off x="5480175" y="1862988"/>
              <a:ext cx="33950" cy="15400"/>
            </a:xfrm>
            <a:custGeom>
              <a:rect b="b" l="l" r="r" t="t"/>
              <a:pathLst>
                <a:path extrusionOk="0" h="616" w="1358">
                  <a:moveTo>
                    <a:pt x="106" y="0"/>
                  </a:moveTo>
                  <a:lnTo>
                    <a:pt x="1" y="315"/>
                  </a:lnTo>
                  <a:cubicBezTo>
                    <a:pt x="442" y="463"/>
                    <a:pt x="888" y="566"/>
                    <a:pt x="1320" y="616"/>
                  </a:cubicBezTo>
                  <a:lnTo>
                    <a:pt x="1357" y="288"/>
                  </a:lnTo>
                  <a:cubicBezTo>
                    <a:pt x="947" y="240"/>
                    <a:pt x="526" y="143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70"/>
            <p:cNvSpPr/>
            <p:nvPr/>
          </p:nvSpPr>
          <p:spPr>
            <a:xfrm>
              <a:off x="5601500" y="1816338"/>
              <a:ext cx="26550" cy="31125"/>
            </a:xfrm>
            <a:custGeom>
              <a:rect b="b" l="l" r="r" t="t"/>
              <a:pathLst>
                <a:path extrusionOk="0" h="1245" w="1062">
                  <a:moveTo>
                    <a:pt x="772" y="1"/>
                  </a:moveTo>
                  <a:cubicBezTo>
                    <a:pt x="569" y="367"/>
                    <a:pt x="310" y="706"/>
                    <a:pt x="1" y="1008"/>
                  </a:cubicBezTo>
                  <a:lnTo>
                    <a:pt x="232" y="1245"/>
                  </a:lnTo>
                  <a:cubicBezTo>
                    <a:pt x="565" y="920"/>
                    <a:pt x="843" y="554"/>
                    <a:pt x="1062" y="161"/>
                  </a:cubicBezTo>
                  <a:lnTo>
                    <a:pt x="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70"/>
            <p:cNvSpPr/>
            <p:nvPr/>
          </p:nvSpPr>
          <p:spPr>
            <a:xfrm>
              <a:off x="5567325" y="2220888"/>
              <a:ext cx="31050" cy="26975"/>
            </a:xfrm>
            <a:custGeom>
              <a:rect b="b" l="l" r="r" t="t"/>
              <a:pathLst>
                <a:path extrusionOk="0" h="1079" w="1242">
                  <a:moveTo>
                    <a:pt x="209" y="1"/>
                  </a:moveTo>
                  <a:lnTo>
                    <a:pt x="0" y="257"/>
                  </a:lnTo>
                  <a:cubicBezTo>
                    <a:pt x="343" y="538"/>
                    <a:pt x="691" y="811"/>
                    <a:pt x="1041" y="1079"/>
                  </a:cubicBezTo>
                  <a:lnTo>
                    <a:pt x="1241" y="816"/>
                  </a:lnTo>
                  <a:cubicBezTo>
                    <a:pt x="894" y="550"/>
                    <a:pt x="549" y="279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70"/>
            <p:cNvSpPr/>
            <p:nvPr/>
          </p:nvSpPr>
          <p:spPr>
            <a:xfrm>
              <a:off x="5405400" y="2017013"/>
              <a:ext cx="20450" cy="33650"/>
            </a:xfrm>
            <a:custGeom>
              <a:rect b="b" l="l" r="r" t="t"/>
              <a:pathLst>
                <a:path extrusionOk="0" h="1346" w="818">
                  <a:moveTo>
                    <a:pt x="311" y="1"/>
                  </a:moveTo>
                  <a:lnTo>
                    <a:pt x="0" y="113"/>
                  </a:lnTo>
                  <a:cubicBezTo>
                    <a:pt x="73" y="314"/>
                    <a:pt x="149" y="513"/>
                    <a:pt x="233" y="709"/>
                  </a:cubicBezTo>
                  <a:cubicBezTo>
                    <a:pt x="324" y="923"/>
                    <a:pt x="419" y="1136"/>
                    <a:pt x="520" y="1346"/>
                  </a:cubicBezTo>
                  <a:lnTo>
                    <a:pt x="817" y="1201"/>
                  </a:lnTo>
                  <a:cubicBezTo>
                    <a:pt x="721" y="998"/>
                    <a:pt x="626" y="790"/>
                    <a:pt x="538" y="578"/>
                  </a:cubicBezTo>
                  <a:cubicBezTo>
                    <a:pt x="456" y="391"/>
                    <a:pt x="381" y="198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70"/>
            <p:cNvSpPr/>
            <p:nvPr/>
          </p:nvSpPr>
          <p:spPr>
            <a:xfrm>
              <a:off x="5434075" y="2075863"/>
              <a:ext cx="24900" cy="32175"/>
            </a:xfrm>
            <a:custGeom>
              <a:rect b="b" l="l" r="r" t="t"/>
              <a:pathLst>
                <a:path extrusionOk="0" h="1287" w="996">
                  <a:moveTo>
                    <a:pt x="285" y="0"/>
                  </a:moveTo>
                  <a:lnTo>
                    <a:pt x="1" y="169"/>
                  </a:lnTo>
                  <a:cubicBezTo>
                    <a:pt x="224" y="543"/>
                    <a:pt x="468" y="919"/>
                    <a:pt x="726" y="1287"/>
                  </a:cubicBezTo>
                  <a:lnTo>
                    <a:pt x="995" y="1098"/>
                  </a:lnTo>
                  <a:cubicBezTo>
                    <a:pt x="741" y="738"/>
                    <a:pt x="503" y="369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70"/>
            <p:cNvSpPr/>
            <p:nvPr/>
          </p:nvSpPr>
          <p:spPr>
            <a:xfrm>
              <a:off x="5461275" y="1720363"/>
              <a:ext cx="31550" cy="25900"/>
            </a:xfrm>
            <a:custGeom>
              <a:rect b="b" l="l" r="r" t="t"/>
              <a:pathLst>
                <a:path extrusionOk="0" h="1036" w="1262">
                  <a:moveTo>
                    <a:pt x="1103" y="0"/>
                  </a:moveTo>
                  <a:cubicBezTo>
                    <a:pt x="906" y="108"/>
                    <a:pt x="717" y="228"/>
                    <a:pt x="543" y="355"/>
                  </a:cubicBezTo>
                  <a:cubicBezTo>
                    <a:pt x="356" y="489"/>
                    <a:pt x="174" y="634"/>
                    <a:pt x="1" y="787"/>
                  </a:cubicBezTo>
                  <a:lnTo>
                    <a:pt x="219" y="1035"/>
                  </a:lnTo>
                  <a:cubicBezTo>
                    <a:pt x="384" y="889"/>
                    <a:pt x="558" y="752"/>
                    <a:pt x="737" y="621"/>
                  </a:cubicBezTo>
                  <a:cubicBezTo>
                    <a:pt x="900" y="504"/>
                    <a:pt x="1078" y="392"/>
                    <a:pt x="1262" y="289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70"/>
            <p:cNvSpPr/>
            <p:nvPr/>
          </p:nvSpPr>
          <p:spPr>
            <a:xfrm>
              <a:off x="5472375" y="2129288"/>
              <a:ext cx="27950" cy="30350"/>
            </a:xfrm>
            <a:custGeom>
              <a:rect b="b" l="l" r="r" t="t"/>
              <a:pathLst>
                <a:path extrusionOk="0" h="1214" w="1118">
                  <a:moveTo>
                    <a:pt x="256" y="1"/>
                  </a:moveTo>
                  <a:lnTo>
                    <a:pt x="1" y="211"/>
                  </a:lnTo>
                  <a:cubicBezTo>
                    <a:pt x="273" y="544"/>
                    <a:pt x="568" y="880"/>
                    <a:pt x="876" y="1214"/>
                  </a:cubicBezTo>
                  <a:lnTo>
                    <a:pt x="1117" y="989"/>
                  </a:lnTo>
                  <a:cubicBezTo>
                    <a:pt x="815" y="660"/>
                    <a:pt x="524" y="330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70"/>
            <p:cNvSpPr/>
            <p:nvPr/>
          </p:nvSpPr>
          <p:spPr>
            <a:xfrm>
              <a:off x="5517600" y="21774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0" y="238"/>
                  </a:lnTo>
                  <a:cubicBezTo>
                    <a:pt x="311" y="537"/>
                    <a:pt x="639" y="840"/>
                    <a:pt x="978" y="1138"/>
                  </a:cubicBezTo>
                  <a:lnTo>
                    <a:pt x="1195" y="890"/>
                  </a:lnTo>
                  <a:cubicBezTo>
                    <a:pt x="860" y="596"/>
                    <a:pt x="535" y="296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70"/>
            <p:cNvSpPr/>
            <p:nvPr/>
          </p:nvSpPr>
          <p:spPr>
            <a:xfrm>
              <a:off x="5852075" y="2386363"/>
              <a:ext cx="34025" cy="16900"/>
            </a:xfrm>
            <a:custGeom>
              <a:rect b="b" l="l" r="r" t="t"/>
              <a:pathLst>
                <a:path extrusionOk="0" h="676" w="1361">
                  <a:moveTo>
                    <a:pt x="101" y="0"/>
                  </a:moveTo>
                  <a:lnTo>
                    <a:pt x="0" y="314"/>
                  </a:lnTo>
                  <a:cubicBezTo>
                    <a:pt x="430" y="451"/>
                    <a:pt x="863" y="573"/>
                    <a:pt x="1283" y="675"/>
                  </a:cubicBezTo>
                  <a:lnTo>
                    <a:pt x="1361" y="355"/>
                  </a:lnTo>
                  <a:cubicBezTo>
                    <a:pt x="948" y="254"/>
                    <a:pt x="524" y="1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70"/>
            <p:cNvSpPr/>
            <p:nvPr/>
          </p:nvSpPr>
          <p:spPr>
            <a:xfrm>
              <a:off x="5916750" y="2401663"/>
              <a:ext cx="33750" cy="12125"/>
            </a:xfrm>
            <a:custGeom>
              <a:rect b="b" l="l" r="r" t="t"/>
              <a:pathLst>
                <a:path extrusionOk="0" h="485" w="1350">
                  <a:moveTo>
                    <a:pt x="53" y="1"/>
                  </a:moveTo>
                  <a:lnTo>
                    <a:pt x="1" y="329"/>
                  </a:lnTo>
                  <a:cubicBezTo>
                    <a:pt x="442" y="401"/>
                    <a:pt x="887" y="452"/>
                    <a:pt x="1327" y="485"/>
                  </a:cubicBezTo>
                  <a:lnTo>
                    <a:pt x="1350" y="154"/>
                  </a:lnTo>
                  <a:cubicBezTo>
                    <a:pt x="921" y="123"/>
                    <a:pt x="484" y="7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70"/>
            <p:cNvSpPr/>
            <p:nvPr/>
          </p:nvSpPr>
          <p:spPr>
            <a:xfrm>
              <a:off x="5983100" y="2404113"/>
              <a:ext cx="33550" cy="10575"/>
            </a:xfrm>
            <a:custGeom>
              <a:rect b="b" l="l" r="r" t="t"/>
              <a:pathLst>
                <a:path extrusionOk="0" h="423" w="1342">
                  <a:moveTo>
                    <a:pt x="1303" y="1"/>
                  </a:moveTo>
                  <a:cubicBezTo>
                    <a:pt x="876" y="53"/>
                    <a:pt x="438" y="83"/>
                    <a:pt x="1" y="92"/>
                  </a:cubicBezTo>
                  <a:lnTo>
                    <a:pt x="8" y="422"/>
                  </a:lnTo>
                  <a:cubicBezTo>
                    <a:pt x="455" y="412"/>
                    <a:pt x="904" y="381"/>
                    <a:pt x="1341" y="330"/>
                  </a:cubicBezTo>
                  <a:lnTo>
                    <a:pt x="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70"/>
            <p:cNvSpPr/>
            <p:nvPr/>
          </p:nvSpPr>
          <p:spPr>
            <a:xfrm>
              <a:off x="5790125" y="2362638"/>
              <a:ext cx="33675" cy="20475"/>
            </a:xfrm>
            <a:custGeom>
              <a:rect b="b" l="l" r="r" t="t"/>
              <a:pathLst>
                <a:path extrusionOk="0" h="819" w="1347">
                  <a:moveTo>
                    <a:pt x="137" y="0"/>
                  </a:moveTo>
                  <a:lnTo>
                    <a:pt x="0" y="302"/>
                  </a:lnTo>
                  <a:cubicBezTo>
                    <a:pt x="412" y="488"/>
                    <a:pt x="823" y="663"/>
                    <a:pt x="1226" y="819"/>
                  </a:cubicBezTo>
                  <a:lnTo>
                    <a:pt x="1346" y="509"/>
                  </a:lnTo>
                  <a:cubicBezTo>
                    <a:pt x="949" y="355"/>
                    <a:pt x="542" y="183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70"/>
            <p:cNvSpPr/>
            <p:nvPr/>
          </p:nvSpPr>
          <p:spPr>
            <a:xfrm>
              <a:off x="5674375" y="2298413"/>
              <a:ext cx="32400" cy="24700"/>
            </a:xfrm>
            <a:custGeom>
              <a:rect b="b" l="l" r="r" t="t"/>
              <a:pathLst>
                <a:path extrusionOk="0" h="988" w="1296">
                  <a:moveTo>
                    <a:pt x="183" y="0"/>
                  </a:moveTo>
                  <a:lnTo>
                    <a:pt x="0" y="277"/>
                  </a:lnTo>
                  <a:cubicBezTo>
                    <a:pt x="369" y="518"/>
                    <a:pt x="744" y="756"/>
                    <a:pt x="1121" y="988"/>
                  </a:cubicBezTo>
                  <a:lnTo>
                    <a:pt x="1296" y="707"/>
                  </a:lnTo>
                  <a:cubicBezTo>
                    <a:pt x="921" y="476"/>
                    <a:pt x="551" y="24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70"/>
            <p:cNvSpPr/>
            <p:nvPr/>
          </p:nvSpPr>
          <p:spPr>
            <a:xfrm>
              <a:off x="5619900" y="2260963"/>
              <a:ext cx="31725" cy="25900"/>
            </a:xfrm>
            <a:custGeom>
              <a:rect b="b" l="l" r="r" t="t"/>
              <a:pathLst>
                <a:path extrusionOk="0" h="1036" w="1269">
                  <a:moveTo>
                    <a:pt x="195" y="1"/>
                  </a:moveTo>
                  <a:lnTo>
                    <a:pt x="1" y="269"/>
                  </a:lnTo>
                  <a:cubicBezTo>
                    <a:pt x="184" y="401"/>
                    <a:pt x="365" y="531"/>
                    <a:pt x="548" y="662"/>
                  </a:cubicBezTo>
                  <a:cubicBezTo>
                    <a:pt x="724" y="788"/>
                    <a:pt x="903" y="911"/>
                    <a:pt x="1080" y="1036"/>
                  </a:cubicBezTo>
                  <a:lnTo>
                    <a:pt x="1269" y="765"/>
                  </a:lnTo>
                  <a:cubicBezTo>
                    <a:pt x="1092" y="642"/>
                    <a:pt x="914" y="518"/>
                    <a:pt x="738" y="392"/>
                  </a:cubicBezTo>
                  <a:cubicBezTo>
                    <a:pt x="557" y="263"/>
                    <a:pt x="377" y="13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70"/>
            <p:cNvSpPr/>
            <p:nvPr/>
          </p:nvSpPr>
          <p:spPr>
            <a:xfrm>
              <a:off x="5730975" y="2332763"/>
              <a:ext cx="33000" cy="22975"/>
            </a:xfrm>
            <a:custGeom>
              <a:rect b="b" l="l" r="r" t="t"/>
              <a:pathLst>
                <a:path extrusionOk="0" h="919" w="1320">
                  <a:moveTo>
                    <a:pt x="163" y="1"/>
                  </a:moveTo>
                  <a:lnTo>
                    <a:pt x="0" y="290"/>
                  </a:lnTo>
                  <a:cubicBezTo>
                    <a:pt x="389" y="510"/>
                    <a:pt x="783" y="723"/>
                    <a:pt x="1169" y="919"/>
                  </a:cubicBezTo>
                  <a:lnTo>
                    <a:pt x="1320" y="625"/>
                  </a:lnTo>
                  <a:cubicBezTo>
                    <a:pt x="937" y="429"/>
                    <a:pt x="549" y="219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70"/>
            <p:cNvSpPr/>
            <p:nvPr/>
          </p:nvSpPr>
          <p:spPr>
            <a:xfrm>
              <a:off x="5011875" y="953363"/>
              <a:ext cx="25375" cy="31975"/>
            </a:xfrm>
            <a:custGeom>
              <a:rect b="b" l="l" r="r" t="t"/>
              <a:pathLst>
                <a:path extrusionOk="0" h="1279" w="1015">
                  <a:moveTo>
                    <a:pt x="267" y="0"/>
                  </a:moveTo>
                  <a:lnTo>
                    <a:pt x="1" y="191"/>
                  </a:lnTo>
                  <a:cubicBezTo>
                    <a:pt x="252" y="543"/>
                    <a:pt x="499" y="908"/>
                    <a:pt x="736" y="1278"/>
                  </a:cubicBezTo>
                  <a:lnTo>
                    <a:pt x="1015" y="1099"/>
                  </a:lnTo>
                  <a:cubicBezTo>
                    <a:pt x="774" y="723"/>
                    <a:pt x="521" y="355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70"/>
            <p:cNvSpPr/>
            <p:nvPr/>
          </p:nvSpPr>
          <p:spPr>
            <a:xfrm>
              <a:off x="5139900" y="1256663"/>
              <a:ext cx="15025" cy="34000"/>
            </a:xfrm>
            <a:custGeom>
              <a:rect b="b" l="l" r="r" t="t"/>
              <a:pathLst>
                <a:path extrusionOk="0" h="1360" w="601">
                  <a:moveTo>
                    <a:pt x="322" y="0"/>
                  </a:moveTo>
                  <a:lnTo>
                    <a:pt x="0" y="72"/>
                  </a:lnTo>
                  <a:cubicBezTo>
                    <a:pt x="97" y="501"/>
                    <a:pt x="189" y="931"/>
                    <a:pt x="278" y="1359"/>
                  </a:cubicBezTo>
                  <a:lnTo>
                    <a:pt x="600" y="1292"/>
                  </a:lnTo>
                  <a:cubicBezTo>
                    <a:pt x="514" y="861"/>
                    <a:pt x="420" y="429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70"/>
            <p:cNvSpPr/>
            <p:nvPr/>
          </p:nvSpPr>
          <p:spPr>
            <a:xfrm>
              <a:off x="5153300" y="1321413"/>
              <a:ext cx="14350" cy="34025"/>
            </a:xfrm>
            <a:custGeom>
              <a:rect b="b" l="l" r="r" t="t"/>
              <a:pathLst>
                <a:path extrusionOk="0" h="1361" w="574">
                  <a:moveTo>
                    <a:pt x="325" y="0"/>
                  </a:moveTo>
                  <a:lnTo>
                    <a:pt x="1" y="64"/>
                  </a:lnTo>
                  <a:lnTo>
                    <a:pt x="249" y="1361"/>
                  </a:lnTo>
                  <a:lnTo>
                    <a:pt x="574" y="12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70"/>
            <p:cNvSpPr/>
            <p:nvPr/>
          </p:nvSpPr>
          <p:spPr>
            <a:xfrm>
              <a:off x="5123450" y="1192463"/>
              <a:ext cx="16725" cy="34075"/>
            </a:xfrm>
            <a:custGeom>
              <a:rect b="b" l="l" r="r" t="t"/>
              <a:pathLst>
                <a:path extrusionOk="0" h="1363" w="669">
                  <a:moveTo>
                    <a:pt x="318" y="1"/>
                  </a:moveTo>
                  <a:lnTo>
                    <a:pt x="0" y="94"/>
                  </a:lnTo>
                  <a:cubicBezTo>
                    <a:pt x="124" y="514"/>
                    <a:pt x="240" y="938"/>
                    <a:pt x="349" y="1362"/>
                  </a:cubicBezTo>
                  <a:lnTo>
                    <a:pt x="668" y="1279"/>
                  </a:lnTo>
                  <a:cubicBezTo>
                    <a:pt x="559" y="852"/>
                    <a:pt x="441" y="423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70"/>
            <p:cNvSpPr/>
            <p:nvPr/>
          </p:nvSpPr>
          <p:spPr>
            <a:xfrm>
              <a:off x="5179800" y="1450663"/>
              <a:ext cx="16175" cy="34075"/>
            </a:xfrm>
            <a:custGeom>
              <a:rect b="b" l="l" r="r" t="t"/>
              <a:pathLst>
                <a:path extrusionOk="0" h="1363" w="647">
                  <a:moveTo>
                    <a:pt x="321" y="1"/>
                  </a:moveTo>
                  <a:lnTo>
                    <a:pt x="0" y="77"/>
                  </a:lnTo>
                  <a:cubicBezTo>
                    <a:pt x="102" y="507"/>
                    <a:pt x="213" y="935"/>
                    <a:pt x="328" y="1362"/>
                  </a:cubicBezTo>
                  <a:lnTo>
                    <a:pt x="647" y="1276"/>
                  </a:lnTo>
                  <a:cubicBezTo>
                    <a:pt x="532" y="853"/>
                    <a:pt x="423" y="428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70"/>
            <p:cNvSpPr/>
            <p:nvPr/>
          </p:nvSpPr>
          <p:spPr>
            <a:xfrm>
              <a:off x="5047350" y="1009213"/>
              <a:ext cx="23100" cy="33000"/>
            </a:xfrm>
            <a:custGeom>
              <a:rect b="b" l="l" r="r" t="t"/>
              <a:pathLst>
                <a:path extrusionOk="0" h="1320" w="924">
                  <a:moveTo>
                    <a:pt x="287" y="0"/>
                  </a:moveTo>
                  <a:lnTo>
                    <a:pt x="0" y="167"/>
                  </a:lnTo>
                  <a:cubicBezTo>
                    <a:pt x="214" y="539"/>
                    <a:pt x="427" y="928"/>
                    <a:pt x="629" y="1319"/>
                  </a:cubicBezTo>
                  <a:lnTo>
                    <a:pt x="924" y="1167"/>
                  </a:lnTo>
                  <a:cubicBezTo>
                    <a:pt x="718" y="770"/>
                    <a:pt x="505" y="377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70"/>
            <p:cNvSpPr/>
            <p:nvPr/>
          </p:nvSpPr>
          <p:spPr>
            <a:xfrm>
              <a:off x="5077525" y="1068213"/>
              <a:ext cx="20825" cy="33575"/>
            </a:xfrm>
            <a:custGeom>
              <a:rect b="b" l="l" r="r" t="t"/>
              <a:pathLst>
                <a:path extrusionOk="0" h="1343" w="833">
                  <a:moveTo>
                    <a:pt x="300" y="0"/>
                  </a:moveTo>
                  <a:lnTo>
                    <a:pt x="0" y="138"/>
                  </a:lnTo>
                  <a:cubicBezTo>
                    <a:pt x="180" y="528"/>
                    <a:pt x="359" y="935"/>
                    <a:pt x="528" y="1342"/>
                  </a:cubicBezTo>
                  <a:lnTo>
                    <a:pt x="833" y="1216"/>
                  </a:lnTo>
                  <a:cubicBezTo>
                    <a:pt x="663" y="805"/>
                    <a:pt x="483" y="396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70"/>
            <p:cNvSpPr/>
            <p:nvPr/>
          </p:nvSpPr>
          <p:spPr>
            <a:xfrm>
              <a:off x="5102775" y="1129463"/>
              <a:ext cx="18750" cy="33950"/>
            </a:xfrm>
            <a:custGeom>
              <a:rect b="b" l="l" r="r" t="t"/>
              <a:pathLst>
                <a:path extrusionOk="0" h="1358" w="750">
                  <a:moveTo>
                    <a:pt x="310" y="0"/>
                  </a:moveTo>
                  <a:lnTo>
                    <a:pt x="0" y="116"/>
                  </a:lnTo>
                  <a:cubicBezTo>
                    <a:pt x="153" y="525"/>
                    <a:pt x="298" y="943"/>
                    <a:pt x="436" y="1358"/>
                  </a:cubicBezTo>
                  <a:lnTo>
                    <a:pt x="749" y="1253"/>
                  </a:lnTo>
                  <a:cubicBezTo>
                    <a:pt x="610" y="836"/>
                    <a:pt x="464" y="413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70"/>
            <p:cNvSpPr/>
            <p:nvPr/>
          </p:nvSpPr>
          <p:spPr>
            <a:xfrm>
              <a:off x="5284825" y="1690288"/>
              <a:ext cx="26025" cy="31650"/>
            </a:xfrm>
            <a:custGeom>
              <a:rect b="b" l="l" r="r" t="t"/>
              <a:pathLst>
                <a:path extrusionOk="0" h="1266" w="1041">
                  <a:moveTo>
                    <a:pt x="272" y="0"/>
                  </a:moveTo>
                  <a:lnTo>
                    <a:pt x="1" y="186"/>
                  </a:lnTo>
                  <a:cubicBezTo>
                    <a:pt x="250" y="552"/>
                    <a:pt x="511" y="914"/>
                    <a:pt x="778" y="1265"/>
                  </a:cubicBezTo>
                  <a:lnTo>
                    <a:pt x="1040" y="1067"/>
                  </a:lnTo>
                  <a:cubicBezTo>
                    <a:pt x="778" y="721"/>
                    <a:pt x="520" y="362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70"/>
            <p:cNvSpPr/>
            <p:nvPr/>
          </p:nvSpPr>
          <p:spPr>
            <a:xfrm>
              <a:off x="5369925" y="1790813"/>
              <a:ext cx="29925" cy="28500"/>
            </a:xfrm>
            <a:custGeom>
              <a:rect b="b" l="l" r="r" t="t"/>
              <a:pathLst>
                <a:path extrusionOk="0" h="1140" w="1197">
                  <a:moveTo>
                    <a:pt x="234" y="1"/>
                  </a:moveTo>
                  <a:lnTo>
                    <a:pt x="1" y="237"/>
                  </a:lnTo>
                  <a:lnTo>
                    <a:pt x="156" y="388"/>
                  </a:lnTo>
                  <a:cubicBezTo>
                    <a:pt x="432" y="656"/>
                    <a:pt x="710" y="907"/>
                    <a:pt x="981" y="1140"/>
                  </a:cubicBezTo>
                  <a:lnTo>
                    <a:pt x="1197" y="887"/>
                  </a:lnTo>
                  <a:cubicBezTo>
                    <a:pt x="930" y="660"/>
                    <a:pt x="658" y="412"/>
                    <a:pt x="385" y="149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70"/>
            <p:cNvSpPr/>
            <p:nvPr/>
          </p:nvSpPr>
          <p:spPr>
            <a:xfrm>
              <a:off x="5388025" y="1887838"/>
              <a:ext cx="9875" cy="33500"/>
            </a:xfrm>
            <a:custGeom>
              <a:rect b="b" l="l" r="r" t="t"/>
              <a:pathLst>
                <a:path extrusionOk="0" h="1340" w="395">
                  <a:moveTo>
                    <a:pt x="66" y="0"/>
                  </a:moveTo>
                  <a:cubicBezTo>
                    <a:pt x="23" y="408"/>
                    <a:pt x="0" y="823"/>
                    <a:pt x="0" y="1237"/>
                  </a:cubicBezTo>
                  <a:lnTo>
                    <a:pt x="0" y="1339"/>
                  </a:lnTo>
                  <a:lnTo>
                    <a:pt x="331" y="1337"/>
                  </a:lnTo>
                  <a:lnTo>
                    <a:pt x="331" y="1239"/>
                  </a:lnTo>
                  <a:cubicBezTo>
                    <a:pt x="331" y="836"/>
                    <a:pt x="352" y="432"/>
                    <a:pt x="395" y="36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70"/>
            <p:cNvSpPr/>
            <p:nvPr/>
          </p:nvSpPr>
          <p:spPr>
            <a:xfrm>
              <a:off x="5197375" y="1513988"/>
              <a:ext cx="18650" cy="33950"/>
            </a:xfrm>
            <a:custGeom>
              <a:rect b="b" l="l" r="r" t="t"/>
              <a:pathLst>
                <a:path extrusionOk="0" h="1358" w="746">
                  <a:moveTo>
                    <a:pt x="316" y="1"/>
                  </a:moveTo>
                  <a:lnTo>
                    <a:pt x="1" y="102"/>
                  </a:lnTo>
                  <a:lnTo>
                    <a:pt x="92" y="380"/>
                  </a:lnTo>
                  <a:cubicBezTo>
                    <a:pt x="199" y="709"/>
                    <a:pt x="314" y="1035"/>
                    <a:pt x="436" y="1357"/>
                  </a:cubicBezTo>
                  <a:lnTo>
                    <a:pt x="745" y="1242"/>
                  </a:lnTo>
                  <a:cubicBezTo>
                    <a:pt x="626" y="923"/>
                    <a:pt x="511" y="600"/>
                    <a:pt x="405" y="276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70"/>
            <p:cNvSpPr/>
            <p:nvPr/>
          </p:nvSpPr>
          <p:spPr>
            <a:xfrm>
              <a:off x="5324900" y="1742588"/>
              <a:ext cx="28050" cy="30275"/>
            </a:xfrm>
            <a:custGeom>
              <a:rect b="b" l="l" r="r" t="t"/>
              <a:pathLst>
                <a:path extrusionOk="0" h="1211" w="1122">
                  <a:moveTo>
                    <a:pt x="256" y="0"/>
                  </a:moveTo>
                  <a:lnTo>
                    <a:pt x="1" y="212"/>
                  </a:lnTo>
                  <a:cubicBezTo>
                    <a:pt x="284" y="551"/>
                    <a:pt x="579" y="886"/>
                    <a:pt x="879" y="1210"/>
                  </a:cubicBezTo>
                  <a:lnTo>
                    <a:pt x="1121" y="986"/>
                  </a:lnTo>
                  <a:cubicBezTo>
                    <a:pt x="827" y="667"/>
                    <a:pt x="534" y="334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70"/>
            <p:cNvSpPr/>
            <p:nvPr/>
          </p:nvSpPr>
          <p:spPr>
            <a:xfrm>
              <a:off x="5390150" y="1953788"/>
              <a:ext cx="13900" cy="33975"/>
            </a:xfrm>
            <a:custGeom>
              <a:rect b="b" l="l" r="r" t="t"/>
              <a:pathLst>
                <a:path extrusionOk="0" h="1359" w="556">
                  <a:moveTo>
                    <a:pt x="331" y="1"/>
                  </a:moveTo>
                  <a:lnTo>
                    <a:pt x="1" y="39"/>
                  </a:lnTo>
                  <a:cubicBezTo>
                    <a:pt x="54" y="480"/>
                    <a:pt x="132" y="926"/>
                    <a:pt x="233" y="1358"/>
                  </a:cubicBezTo>
                  <a:lnTo>
                    <a:pt x="555" y="1283"/>
                  </a:lnTo>
                  <a:cubicBezTo>
                    <a:pt x="459" y="863"/>
                    <a:pt x="382" y="43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70"/>
            <p:cNvSpPr/>
            <p:nvPr/>
          </p:nvSpPr>
          <p:spPr>
            <a:xfrm>
              <a:off x="5220750" y="1575488"/>
              <a:ext cx="21300" cy="33425"/>
            </a:xfrm>
            <a:custGeom>
              <a:rect b="b" l="l" r="r" t="t"/>
              <a:pathLst>
                <a:path extrusionOk="0" h="1337" w="852">
                  <a:moveTo>
                    <a:pt x="301" y="1"/>
                  </a:moveTo>
                  <a:lnTo>
                    <a:pt x="1" y="130"/>
                  </a:lnTo>
                  <a:cubicBezTo>
                    <a:pt x="174" y="531"/>
                    <a:pt x="359" y="937"/>
                    <a:pt x="555" y="1337"/>
                  </a:cubicBezTo>
                  <a:lnTo>
                    <a:pt x="852" y="1192"/>
                  </a:lnTo>
                  <a:cubicBezTo>
                    <a:pt x="657" y="796"/>
                    <a:pt x="473" y="396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70"/>
            <p:cNvSpPr/>
            <p:nvPr/>
          </p:nvSpPr>
          <p:spPr>
            <a:xfrm>
              <a:off x="5250000" y="1634363"/>
              <a:ext cx="23800" cy="32725"/>
            </a:xfrm>
            <a:custGeom>
              <a:rect b="b" l="l" r="r" t="t"/>
              <a:pathLst>
                <a:path extrusionOk="0" h="1309" w="952">
                  <a:moveTo>
                    <a:pt x="289" y="0"/>
                  </a:moveTo>
                  <a:lnTo>
                    <a:pt x="1" y="162"/>
                  </a:lnTo>
                  <a:cubicBezTo>
                    <a:pt x="214" y="546"/>
                    <a:pt x="438" y="932"/>
                    <a:pt x="669" y="1308"/>
                  </a:cubicBezTo>
                  <a:lnTo>
                    <a:pt x="951" y="1135"/>
                  </a:lnTo>
                  <a:cubicBezTo>
                    <a:pt x="721" y="762"/>
                    <a:pt x="499" y="382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70"/>
          <p:cNvGrpSpPr/>
          <p:nvPr/>
        </p:nvGrpSpPr>
        <p:grpSpPr>
          <a:xfrm>
            <a:off x="105725" y="323775"/>
            <a:ext cx="8680050" cy="4662775"/>
            <a:chOff x="105725" y="323775"/>
            <a:chExt cx="8680050" cy="4662775"/>
          </a:xfrm>
        </p:grpSpPr>
        <p:sp>
          <p:nvSpPr>
            <p:cNvPr id="2101" name="Google Shape;2101;p70"/>
            <p:cNvSpPr/>
            <p:nvPr/>
          </p:nvSpPr>
          <p:spPr>
            <a:xfrm flipH="1">
              <a:off x="4563873" y="1071033"/>
              <a:ext cx="78227" cy="166803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70"/>
            <p:cNvSpPr/>
            <p:nvPr/>
          </p:nvSpPr>
          <p:spPr>
            <a:xfrm flipH="1">
              <a:off x="8596325" y="759338"/>
              <a:ext cx="75025" cy="90525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70"/>
            <p:cNvSpPr/>
            <p:nvPr/>
          </p:nvSpPr>
          <p:spPr>
            <a:xfrm flipH="1">
              <a:off x="7975675" y="879475"/>
              <a:ext cx="70325" cy="8292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70"/>
            <p:cNvSpPr/>
            <p:nvPr/>
          </p:nvSpPr>
          <p:spPr>
            <a:xfrm flipH="1">
              <a:off x="4899400" y="866913"/>
              <a:ext cx="86575" cy="121025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70"/>
            <p:cNvSpPr/>
            <p:nvPr/>
          </p:nvSpPr>
          <p:spPr>
            <a:xfrm flipH="1">
              <a:off x="7237000" y="1204313"/>
              <a:ext cx="71950" cy="82475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70"/>
            <p:cNvSpPr/>
            <p:nvPr/>
          </p:nvSpPr>
          <p:spPr>
            <a:xfrm flipH="1">
              <a:off x="8196725" y="4369738"/>
              <a:ext cx="64800" cy="114575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70"/>
            <p:cNvSpPr/>
            <p:nvPr/>
          </p:nvSpPr>
          <p:spPr>
            <a:xfrm flipH="1">
              <a:off x="6166350" y="4057413"/>
              <a:ext cx="79725" cy="9055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70"/>
            <p:cNvSpPr/>
            <p:nvPr/>
          </p:nvSpPr>
          <p:spPr>
            <a:xfrm flipH="1">
              <a:off x="5862400" y="4654688"/>
              <a:ext cx="74900" cy="114400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70"/>
            <p:cNvSpPr/>
            <p:nvPr/>
          </p:nvSpPr>
          <p:spPr>
            <a:xfrm flipH="1">
              <a:off x="4976475" y="4653625"/>
              <a:ext cx="74150" cy="98800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70"/>
            <p:cNvSpPr/>
            <p:nvPr/>
          </p:nvSpPr>
          <p:spPr>
            <a:xfrm flipH="1">
              <a:off x="4006875" y="4193300"/>
              <a:ext cx="49550" cy="82675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70"/>
            <p:cNvSpPr/>
            <p:nvPr/>
          </p:nvSpPr>
          <p:spPr>
            <a:xfrm flipH="1">
              <a:off x="2716338" y="3930975"/>
              <a:ext cx="121325" cy="156975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70"/>
            <p:cNvSpPr/>
            <p:nvPr/>
          </p:nvSpPr>
          <p:spPr>
            <a:xfrm flipH="1">
              <a:off x="3776175" y="4124663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70"/>
            <p:cNvSpPr/>
            <p:nvPr/>
          </p:nvSpPr>
          <p:spPr>
            <a:xfrm flipH="1">
              <a:off x="233825" y="4666975"/>
              <a:ext cx="71500" cy="89825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70"/>
            <p:cNvSpPr/>
            <p:nvPr/>
          </p:nvSpPr>
          <p:spPr>
            <a:xfrm flipH="1">
              <a:off x="1617450" y="3462000"/>
              <a:ext cx="115275" cy="90700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70"/>
            <p:cNvSpPr/>
            <p:nvPr/>
          </p:nvSpPr>
          <p:spPr>
            <a:xfrm flipH="1">
              <a:off x="1675550" y="4147138"/>
              <a:ext cx="74625" cy="74525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70"/>
            <p:cNvSpPr/>
            <p:nvPr/>
          </p:nvSpPr>
          <p:spPr>
            <a:xfrm flipH="1">
              <a:off x="1027450" y="4876388"/>
              <a:ext cx="83175" cy="82225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70"/>
            <p:cNvSpPr/>
            <p:nvPr/>
          </p:nvSpPr>
          <p:spPr>
            <a:xfrm flipH="1">
              <a:off x="105725" y="4848450"/>
              <a:ext cx="128100" cy="138100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70"/>
            <p:cNvSpPr/>
            <p:nvPr/>
          </p:nvSpPr>
          <p:spPr>
            <a:xfrm flipH="1">
              <a:off x="769313" y="4059938"/>
              <a:ext cx="135150" cy="87200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70"/>
            <p:cNvSpPr/>
            <p:nvPr/>
          </p:nvSpPr>
          <p:spPr>
            <a:xfrm flipH="1">
              <a:off x="2834150" y="388000"/>
              <a:ext cx="80425" cy="98475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70"/>
            <p:cNvSpPr/>
            <p:nvPr/>
          </p:nvSpPr>
          <p:spPr>
            <a:xfrm flipH="1">
              <a:off x="3741950" y="1047450"/>
              <a:ext cx="63550" cy="66050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70"/>
            <p:cNvSpPr/>
            <p:nvPr/>
          </p:nvSpPr>
          <p:spPr>
            <a:xfrm>
              <a:off x="598900" y="2298500"/>
              <a:ext cx="52524" cy="107025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70"/>
            <p:cNvSpPr/>
            <p:nvPr/>
          </p:nvSpPr>
          <p:spPr>
            <a:xfrm flipH="1">
              <a:off x="1110625" y="2909963"/>
              <a:ext cx="87125" cy="13292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70"/>
            <p:cNvSpPr/>
            <p:nvPr/>
          </p:nvSpPr>
          <p:spPr>
            <a:xfrm flipH="1">
              <a:off x="6137600" y="760938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70"/>
            <p:cNvSpPr/>
            <p:nvPr/>
          </p:nvSpPr>
          <p:spPr>
            <a:xfrm flipH="1">
              <a:off x="2295702" y="3181325"/>
              <a:ext cx="86573" cy="123350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70"/>
            <p:cNvSpPr/>
            <p:nvPr/>
          </p:nvSpPr>
          <p:spPr>
            <a:xfrm flipH="1">
              <a:off x="3046375" y="1135538"/>
              <a:ext cx="94625" cy="100100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70"/>
            <p:cNvSpPr/>
            <p:nvPr/>
          </p:nvSpPr>
          <p:spPr>
            <a:xfrm flipH="1">
              <a:off x="1067125" y="2132125"/>
              <a:ext cx="62900" cy="57550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70"/>
            <p:cNvSpPr/>
            <p:nvPr/>
          </p:nvSpPr>
          <p:spPr>
            <a:xfrm flipH="1">
              <a:off x="8391838" y="3132700"/>
              <a:ext cx="64325" cy="73975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70"/>
            <p:cNvSpPr/>
            <p:nvPr/>
          </p:nvSpPr>
          <p:spPr>
            <a:xfrm flipH="1">
              <a:off x="3043500" y="724463"/>
              <a:ext cx="73300" cy="90700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70"/>
            <p:cNvSpPr/>
            <p:nvPr/>
          </p:nvSpPr>
          <p:spPr>
            <a:xfrm flipH="1">
              <a:off x="5880088" y="323775"/>
              <a:ext cx="165850" cy="166800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70"/>
            <p:cNvSpPr/>
            <p:nvPr/>
          </p:nvSpPr>
          <p:spPr>
            <a:xfrm flipH="1">
              <a:off x="6064400" y="444050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70"/>
            <p:cNvSpPr/>
            <p:nvPr/>
          </p:nvSpPr>
          <p:spPr>
            <a:xfrm flipH="1">
              <a:off x="2358475" y="1087788"/>
              <a:ext cx="65100" cy="65875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70"/>
            <p:cNvSpPr/>
            <p:nvPr/>
          </p:nvSpPr>
          <p:spPr>
            <a:xfrm flipH="1">
              <a:off x="2064525" y="1078463"/>
              <a:ext cx="88100" cy="73725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70"/>
            <p:cNvSpPr/>
            <p:nvPr/>
          </p:nvSpPr>
          <p:spPr>
            <a:xfrm flipH="1">
              <a:off x="2225525" y="666063"/>
              <a:ext cx="62650" cy="65500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70"/>
            <p:cNvSpPr/>
            <p:nvPr/>
          </p:nvSpPr>
          <p:spPr>
            <a:xfrm flipH="1">
              <a:off x="8715525" y="1675013"/>
              <a:ext cx="70250" cy="73975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70"/>
            <p:cNvSpPr/>
            <p:nvPr/>
          </p:nvSpPr>
          <p:spPr>
            <a:xfrm flipH="1">
              <a:off x="8158613" y="3535688"/>
              <a:ext cx="62875" cy="57550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70"/>
            <p:cNvSpPr/>
            <p:nvPr/>
          </p:nvSpPr>
          <p:spPr>
            <a:xfrm flipH="1">
              <a:off x="8383363" y="3819088"/>
              <a:ext cx="81300" cy="90675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70"/>
            <p:cNvSpPr/>
            <p:nvPr/>
          </p:nvSpPr>
          <p:spPr>
            <a:xfrm flipH="1">
              <a:off x="8198400" y="1857838"/>
              <a:ext cx="79525" cy="73925"/>
            </a:xfrm>
            <a:custGeom>
              <a:rect b="b" l="l" r="r" t="t"/>
              <a:pathLst>
                <a:path extrusionOk="0" h="2957" w="3181">
                  <a:moveTo>
                    <a:pt x="2071" y="0"/>
                  </a:moveTo>
                  <a:cubicBezTo>
                    <a:pt x="1824" y="0"/>
                    <a:pt x="1579" y="91"/>
                    <a:pt x="1386" y="282"/>
                  </a:cubicBezTo>
                  <a:lnTo>
                    <a:pt x="395" y="1274"/>
                  </a:lnTo>
                  <a:cubicBezTo>
                    <a:pt x="28" y="1640"/>
                    <a:pt x="1" y="2312"/>
                    <a:pt x="395" y="2674"/>
                  </a:cubicBezTo>
                  <a:cubicBezTo>
                    <a:pt x="597" y="2859"/>
                    <a:pt x="854" y="2957"/>
                    <a:pt x="1111" y="2957"/>
                  </a:cubicBezTo>
                  <a:cubicBezTo>
                    <a:pt x="1358" y="2957"/>
                    <a:pt x="1603" y="2866"/>
                    <a:pt x="1795" y="2674"/>
                  </a:cubicBezTo>
                  <a:lnTo>
                    <a:pt x="2787" y="1682"/>
                  </a:lnTo>
                  <a:cubicBezTo>
                    <a:pt x="3154" y="1316"/>
                    <a:pt x="3181" y="644"/>
                    <a:pt x="2787" y="282"/>
                  </a:cubicBezTo>
                  <a:cubicBezTo>
                    <a:pt x="2585" y="98"/>
                    <a:pt x="2327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70"/>
            <p:cNvSpPr/>
            <p:nvPr/>
          </p:nvSpPr>
          <p:spPr>
            <a:xfrm flipH="1">
              <a:off x="7809825" y="2224800"/>
              <a:ext cx="97325" cy="8200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70"/>
            <p:cNvSpPr/>
            <p:nvPr/>
          </p:nvSpPr>
          <p:spPr>
            <a:xfrm flipH="1">
              <a:off x="7508700" y="2677713"/>
              <a:ext cx="49575" cy="82650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70"/>
            <p:cNvSpPr/>
            <p:nvPr/>
          </p:nvSpPr>
          <p:spPr>
            <a:xfrm flipH="1">
              <a:off x="7121825" y="4373263"/>
              <a:ext cx="78400" cy="105525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70"/>
            <p:cNvSpPr/>
            <p:nvPr/>
          </p:nvSpPr>
          <p:spPr>
            <a:xfrm flipH="1">
              <a:off x="2209363" y="3748863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2" name="Google Shape;2142;p70"/>
          <p:cNvGrpSpPr/>
          <p:nvPr/>
        </p:nvGrpSpPr>
        <p:grpSpPr>
          <a:xfrm flipH="1">
            <a:off x="6359775" y="-43587"/>
            <a:ext cx="2784225" cy="2086300"/>
            <a:chOff x="590450" y="636613"/>
            <a:chExt cx="2784225" cy="2086300"/>
          </a:xfrm>
        </p:grpSpPr>
        <p:sp>
          <p:nvSpPr>
            <p:cNvPr id="2143" name="Google Shape;2143;p70"/>
            <p:cNvSpPr/>
            <p:nvPr/>
          </p:nvSpPr>
          <p:spPr>
            <a:xfrm>
              <a:off x="1201300" y="1816863"/>
              <a:ext cx="33450" cy="9375"/>
            </a:xfrm>
            <a:custGeom>
              <a:rect b="b" l="l" r="r" t="t"/>
              <a:pathLst>
                <a:path extrusionOk="0" h="375" w="1338">
                  <a:moveTo>
                    <a:pt x="1022" y="1"/>
                  </a:moveTo>
                  <a:cubicBezTo>
                    <a:pt x="683" y="1"/>
                    <a:pt x="338" y="16"/>
                    <a:pt x="0" y="44"/>
                  </a:cubicBezTo>
                  <a:lnTo>
                    <a:pt x="27" y="374"/>
                  </a:lnTo>
                  <a:cubicBezTo>
                    <a:pt x="373" y="346"/>
                    <a:pt x="722" y="332"/>
                    <a:pt x="1067" y="332"/>
                  </a:cubicBezTo>
                  <a:lnTo>
                    <a:pt x="1331" y="333"/>
                  </a:lnTo>
                  <a:lnTo>
                    <a:pt x="1338" y="4"/>
                  </a:lnTo>
                  <a:lnTo>
                    <a:pt x="1067" y="1"/>
                  </a:lnTo>
                  <a:cubicBezTo>
                    <a:pt x="1052" y="1"/>
                    <a:pt x="1037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70"/>
            <p:cNvSpPr/>
            <p:nvPr/>
          </p:nvSpPr>
          <p:spPr>
            <a:xfrm>
              <a:off x="1073275" y="1840188"/>
              <a:ext cx="33600" cy="20825"/>
            </a:xfrm>
            <a:custGeom>
              <a:rect b="b" l="l" r="r" t="t"/>
              <a:pathLst>
                <a:path extrusionOk="0" h="833" w="1344">
                  <a:moveTo>
                    <a:pt x="1224" y="0"/>
                  </a:moveTo>
                  <a:cubicBezTo>
                    <a:pt x="809" y="159"/>
                    <a:pt x="398" y="340"/>
                    <a:pt x="0" y="536"/>
                  </a:cubicBezTo>
                  <a:lnTo>
                    <a:pt x="148" y="833"/>
                  </a:lnTo>
                  <a:cubicBezTo>
                    <a:pt x="534" y="641"/>
                    <a:pt x="937" y="464"/>
                    <a:pt x="1344" y="308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70"/>
            <p:cNvSpPr/>
            <p:nvPr/>
          </p:nvSpPr>
          <p:spPr>
            <a:xfrm>
              <a:off x="1135575" y="1822238"/>
              <a:ext cx="34000" cy="15400"/>
            </a:xfrm>
            <a:custGeom>
              <a:rect b="b" l="l" r="r" t="t"/>
              <a:pathLst>
                <a:path extrusionOk="0" h="616" w="1360">
                  <a:moveTo>
                    <a:pt x="1301" y="0"/>
                  </a:moveTo>
                  <a:cubicBezTo>
                    <a:pt x="867" y="77"/>
                    <a:pt x="429" y="179"/>
                    <a:pt x="1" y="298"/>
                  </a:cubicBezTo>
                  <a:lnTo>
                    <a:pt x="89" y="616"/>
                  </a:lnTo>
                  <a:cubicBezTo>
                    <a:pt x="507" y="500"/>
                    <a:pt x="937" y="402"/>
                    <a:pt x="1359" y="325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70"/>
            <p:cNvSpPr/>
            <p:nvPr/>
          </p:nvSpPr>
          <p:spPr>
            <a:xfrm>
              <a:off x="1267025" y="1819188"/>
              <a:ext cx="33925" cy="13400"/>
            </a:xfrm>
            <a:custGeom>
              <a:rect b="b" l="l" r="r" t="t"/>
              <a:pathLst>
                <a:path extrusionOk="0" h="536" w="1357">
                  <a:moveTo>
                    <a:pt x="41" y="0"/>
                  </a:moveTo>
                  <a:lnTo>
                    <a:pt x="1" y="327"/>
                  </a:lnTo>
                  <a:cubicBezTo>
                    <a:pt x="428" y="375"/>
                    <a:pt x="860" y="446"/>
                    <a:pt x="1290" y="535"/>
                  </a:cubicBezTo>
                  <a:lnTo>
                    <a:pt x="1357" y="212"/>
                  </a:lnTo>
                  <a:cubicBezTo>
                    <a:pt x="920" y="121"/>
                    <a:pt x="476" y="5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70"/>
            <p:cNvSpPr/>
            <p:nvPr/>
          </p:nvSpPr>
          <p:spPr>
            <a:xfrm>
              <a:off x="1330975" y="1832588"/>
              <a:ext cx="33925" cy="18500"/>
            </a:xfrm>
            <a:custGeom>
              <a:rect b="b" l="l" r="r" t="t"/>
              <a:pathLst>
                <a:path extrusionOk="0" h="740" w="1357">
                  <a:moveTo>
                    <a:pt x="94" y="0"/>
                  </a:moveTo>
                  <a:lnTo>
                    <a:pt x="0" y="318"/>
                  </a:lnTo>
                  <a:cubicBezTo>
                    <a:pt x="412" y="440"/>
                    <a:pt x="827" y="582"/>
                    <a:pt x="1237" y="739"/>
                  </a:cubicBezTo>
                  <a:lnTo>
                    <a:pt x="1356" y="432"/>
                  </a:lnTo>
                  <a:cubicBezTo>
                    <a:pt x="938" y="270"/>
                    <a:pt x="514" y="127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70"/>
            <p:cNvSpPr/>
            <p:nvPr/>
          </p:nvSpPr>
          <p:spPr>
            <a:xfrm>
              <a:off x="858150" y="2071788"/>
              <a:ext cx="24425" cy="32450"/>
            </a:xfrm>
            <a:custGeom>
              <a:rect b="b" l="l" r="r" t="t"/>
              <a:pathLst>
                <a:path extrusionOk="0" h="1298" w="977">
                  <a:moveTo>
                    <a:pt x="695" y="0"/>
                  </a:moveTo>
                  <a:cubicBezTo>
                    <a:pt x="468" y="377"/>
                    <a:pt x="236" y="752"/>
                    <a:pt x="1" y="1121"/>
                  </a:cubicBezTo>
                  <a:lnTo>
                    <a:pt x="279" y="1298"/>
                  </a:lnTo>
                  <a:cubicBezTo>
                    <a:pt x="517" y="925"/>
                    <a:pt x="750" y="549"/>
                    <a:pt x="977" y="170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70"/>
            <p:cNvSpPr/>
            <p:nvPr/>
          </p:nvSpPr>
          <p:spPr>
            <a:xfrm>
              <a:off x="820150" y="2127063"/>
              <a:ext cx="26475" cy="31325"/>
            </a:xfrm>
            <a:custGeom>
              <a:rect b="b" l="l" r="r" t="t"/>
              <a:pathLst>
                <a:path extrusionOk="0" h="1253" w="1059">
                  <a:moveTo>
                    <a:pt x="789" y="0"/>
                  </a:moveTo>
                  <a:cubicBezTo>
                    <a:pt x="576" y="303"/>
                    <a:pt x="362" y="592"/>
                    <a:pt x="151" y="859"/>
                  </a:cubicBezTo>
                  <a:cubicBezTo>
                    <a:pt x="101" y="920"/>
                    <a:pt x="51" y="982"/>
                    <a:pt x="0" y="1044"/>
                  </a:cubicBezTo>
                  <a:lnTo>
                    <a:pt x="256" y="1253"/>
                  </a:lnTo>
                  <a:lnTo>
                    <a:pt x="409" y="1061"/>
                  </a:lnTo>
                  <a:cubicBezTo>
                    <a:pt x="624" y="790"/>
                    <a:pt x="842" y="498"/>
                    <a:pt x="1059" y="192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70"/>
            <p:cNvSpPr/>
            <p:nvPr/>
          </p:nvSpPr>
          <p:spPr>
            <a:xfrm>
              <a:off x="927450" y="1960063"/>
              <a:ext cx="25800" cy="31775"/>
            </a:xfrm>
            <a:custGeom>
              <a:rect b="b" l="l" r="r" t="t"/>
              <a:pathLst>
                <a:path extrusionOk="0" h="1271" w="1032">
                  <a:moveTo>
                    <a:pt x="768" y="1"/>
                  </a:moveTo>
                  <a:cubicBezTo>
                    <a:pt x="514" y="337"/>
                    <a:pt x="264" y="692"/>
                    <a:pt x="1" y="1087"/>
                  </a:cubicBezTo>
                  <a:lnTo>
                    <a:pt x="274" y="1270"/>
                  </a:lnTo>
                  <a:cubicBezTo>
                    <a:pt x="535" y="880"/>
                    <a:pt x="782" y="531"/>
                    <a:pt x="1032" y="199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70"/>
            <p:cNvSpPr/>
            <p:nvPr/>
          </p:nvSpPr>
          <p:spPr>
            <a:xfrm>
              <a:off x="1391975" y="1856488"/>
              <a:ext cx="33175" cy="22400"/>
            </a:xfrm>
            <a:custGeom>
              <a:rect b="b" l="l" r="r" t="t"/>
              <a:pathLst>
                <a:path extrusionOk="0" h="896" w="1327">
                  <a:moveTo>
                    <a:pt x="139" y="1"/>
                  </a:moveTo>
                  <a:lnTo>
                    <a:pt x="0" y="298"/>
                  </a:lnTo>
                  <a:cubicBezTo>
                    <a:pt x="387" y="480"/>
                    <a:pt x="780" y="681"/>
                    <a:pt x="1166" y="896"/>
                  </a:cubicBezTo>
                  <a:lnTo>
                    <a:pt x="1326" y="606"/>
                  </a:lnTo>
                  <a:cubicBezTo>
                    <a:pt x="933" y="391"/>
                    <a:pt x="535" y="18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70"/>
            <p:cNvSpPr/>
            <p:nvPr/>
          </p:nvSpPr>
          <p:spPr>
            <a:xfrm>
              <a:off x="967700" y="1910313"/>
              <a:ext cx="28975" cy="29425"/>
            </a:xfrm>
            <a:custGeom>
              <a:rect b="b" l="l" r="r" t="t"/>
              <a:pathLst>
                <a:path extrusionOk="0" h="1177" w="1159">
                  <a:moveTo>
                    <a:pt x="933" y="1"/>
                  </a:moveTo>
                  <a:cubicBezTo>
                    <a:pt x="740" y="179"/>
                    <a:pt x="547" y="370"/>
                    <a:pt x="361" y="565"/>
                  </a:cubicBezTo>
                  <a:cubicBezTo>
                    <a:pt x="237" y="694"/>
                    <a:pt x="117" y="826"/>
                    <a:pt x="1" y="957"/>
                  </a:cubicBezTo>
                  <a:lnTo>
                    <a:pt x="247" y="1177"/>
                  </a:lnTo>
                  <a:cubicBezTo>
                    <a:pt x="362" y="1048"/>
                    <a:pt x="479" y="918"/>
                    <a:pt x="599" y="794"/>
                  </a:cubicBezTo>
                  <a:cubicBezTo>
                    <a:pt x="781" y="604"/>
                    <a:pt x="968" y="419"/>
                    <a:pt x="1158" y="242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70"/>
            <p:cNvSpPr/>
            <p:nvPr/>
          </p:nvSpPr>
          <p:spPr>
            <a:xfrm>
              <a:off x="1016600" y="1869863"/>
              <a:ext cx="31875" cy="25525"/>
            </a:xfrm>
            <a:custGeom>
              <a:rect b="b" l="l" r="r" t="t"/>
              <a:pathLst>
                <a:path extrusionOk="0" h="1021" w="1275">
                  <a:moveTo>
                    <a:pt x="1101" y="0"/>
                  </a:moveTo>
                  <a:cubicBezTo>
                    <a:pt x="721" y="234"/>
                    <a:pt x="351" y="488"/>
                    <a:pt x="1" y="758"/>
                  </a:cubicBezTo>
                  <a:lnTo>
                    <a:pt x="201" y="1020"/>
                  </a:lnTo>
                  <a:cubicBezTo>
                    <a:pt x="544" y="758"/>
                    <a:pt x="906" y="509"/>
                    <a:pt x="1274" y="281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70"/>
            <p:cNvSpPr/>
            <p:nvPr/>
          </p:nvSpPr>
          <p:spPr>
            <a:xfrm>
              <a:off x="1685575" y="2117063"/>
              <a:ext cx="27225" cy="30875"/>
            </a:xfrm>
            <a:custGeom>
              <a:rect b="b" l="l" r="r" t="t"/>
              <a:pathLst>
                <a:path extrusionOk="0" h="1235" w="1089">
                  <a:moveTo>
                    <a:pt x="253" y="0"/>
                  </a:moveTo>
                  <a:lnTo>
                    <a:pt x="1" y="212"/>
                  </a:lnTo>
                  <a:cubicBezTo>
                    <a:pt x="279" y="552"/>
                    <a:pt x="557" y="894"/>
                    <a:pt x="834" y="1234"/>
                  </a:cubicBezTo>
                  <a:lnTo>
                    <a:pt x="1089" y="1026"/>
                  </a:lnTo>
                  <a:cubicBezTo>
                    <a:pt x="811" y="684"/>
                    <a:pt x="534" y="341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70"/>
            <p:cNvSpPr/>
            <p:nvPr/>
          </p:nvSpPr>
          <p:spPr>
            <a:xfrm>
              <a:off x="1769500" y="2219113"/>
              <a:ext cx="27775" cy="30425"/>
            </a:xfrm>
            <a:custGeom>
              <a:rect b="b" l="l" r="r" t="t"/>
              <a:pathLst>
                <a:path extrusionOk="0" h="1217" w="1111">
                  <a:moveTo>
                    <a:pt x="250" y="1"/>
                  </a:moveTo>
                  <a:lnTo>
                    <a:pt x="0" y="215"/>
                  </a:lnTo>
                  <a:cubicBezTo>
                    <a:pt x="285" y="553"/>
                    <a:pt x="573" y="887"/>
                    <a:pt x="862" y="1216"/>
                  </a:cubicBezTo>
                  <a:lnTo>
                    <a:pt x="1111" y="999"/>
                  </a:lnTo>
                  <a:cubicBezTo>
                    <a:pt x="823" y="669"/>
                    <a:pt x="535" y="335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70"/>
            <p:cNvSpPr/>
            <p:nvPr/>
          </p:nvSpPr>
          <p:spPr>
            <a:xfrm>
              <a:off x="1727300" y="2168413"/>
              <a:ext cx="27325" cy="30775"/>
            </a:xfrm>
            <a:custGeom>
              <a:rect b="b" l="l" r="r" t="t"/>
              <a:pathLst>
                <a:path extrusionOk="0" h="1231" w="1093">
                  <a:moveTo>
                    <a:pt x="255" y="0"/>
                  </a:moveTo>
                  <a:lnTo>
                    <a:pt x="0" y="207"/>
                  </a:lnTo>
                  <a:cubicBezTo>
                    <a:pt x="278" y="549"/>
                    <a:pt x="559" y="890"/>
                    <a:pt x="838" y="1230"/>
                  </a:cubicBezTo>
                  <a:lnTo>
                    <a:pt x="1092" y="1020"/>
                  </a:lnTo>
                  <a:cubicBezTo>
                    <a:pt x="811" y="681"/>
                    <a:pt x="533" y="341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70"/>
            <p:cNvSpPr/>
            <p:nvPr/>
          </p:nvSpPr>
          <p:spPr>
            <a:xfrm>
              <a:off x="1813250" y="2268588"/>
              <a:ext cx="28750" cy="29675"/>
            </a:xfrm>
            <a:custGeom>
              <a:rect b="b" l="l" r="r" t="t"/>
              <a:pathLst>
                <a:path extrusionOk="0" h="1187" w="1150">
                  <a:moveTo>
                    <a:pt x="244" y="0"/>
                  </a:moveTo>
                  <a:lnTo>
                    <a:pt x="0" y="223"/>
                  </a:lnTo>
                  <a:cubicBezTo>
                    <a:pt x="300" y="548"/>
                    <a:pt x="603" y="871"/>
                    <a:pt x="911" y="1186"/>
                  </a:cubicBezTo>
                  <a:lnTo>
                    <a:pt x="1149" y="957"/>
                  </a:lnTo>
                  <a:cubicBezTo>
                    <a:pt x="842" y="642"/>
                    <a:pt x="542" y="322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70"/>
            <p:cNvSpPr/>
            <p:nvPr/>
          </p:nvSpPr>
          <p:spPr>
            <a:xfrm>
              <a:off x="1859525" y="23157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1" y="238"/>
                  </a:lnTo>
                  <a:cubicBezTo>
                    <a:pt x="324" y="550"/>
                    <a:pt x="653" y="853"/>
                    <a:pt x="975" y="1138"/>
                  </a:cubicBezTo>
                  <a:lnTo>
                    <a:pt x="1195" y="891"/>
                  </a:lnTo>
                  <a:cubicBezTo>
                    <a:pt x="876" y="608"/>
                    <a:pt x="551" y="308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70"/>
            <p:cNvSpPr/>
            <p:nvPr/>
          </p:nvSpPr>
          <p:spPr>
            <a:xfrm>
              <a:off x="1552825" y="1970213"/>
              <a:ext cx="29525" cy="28825"/>
            </a:xfrm>
            <a:custGeom>
              <a:rect b="b" l="l" r="r" t="t"/>
              <a:pathLst>
                <a:path extrusionOk="0" h="1153" w="1181">
                  <a:moveTo>
                    <a:pt x="223" y="1"/>
                  </a:moveTo>
                  <a:lnTo>
                    <a:pt x="0" y="242"/>
                  </a:lnTo>
                  <a:cubicBezTo>
                    <a:pt x="315" y="534"/>
                    <a:pt x="634" y="842"/>
                    <a:pt x="949" y="1152"/>
                  </a:cubicBezTo>
                  <a:lnTo>
                    <a:pt x="1180" y="920"/>
                  </a:lnTo>
                  <a:cubicBezTo>
                    <a:pt x="864" y="603"/>
                    <a:pt x="541" y="296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70"/>
            <p:cNvSpPr/>
            <p:nvPr/>
          </p:nvSpPr>
          <p:spPr>
            <a:xfrm>
              <a:off x="1502850" y="1926988"/>
              <a:ext cx="30800" cy="27400"/>
            </a:xfrm>
            <a:custGeom>
              <a:rect b="b" l="l" r="r" t="t"/>
              <a:pathLst>
                <a:path extrusionOk="0" h="1096" w="1232">
                  <a:moveTo>
                    <a:pt x="205" y="0"/>
                  </a:moveTo>
                  <a:lnTo>
                    <a:pt x="1" y="261"/>
                  </a:lnTo>
                  <a:cubicBezTo>
                    <a:pt x="337" y="525"/>
                    <a:pt x="677" y="806"/>
                    <a:pt x="1016" y="1095"/>
                  </a:cubicBezTo>
                  <a:lnTo>
                    <a:pt x="1232" y="843"/>
                  </a:lnTo>
                  <a:cubicBezTo>
                    <a:pt x="889" y="551"/>
                    <a:pt x="542" y="267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70"/>
            <p:cNvSpPr/>
            <p:nvPr/>
          </p:nvSpPr>
          <p:spPr>
            <a:xfrm>
              <a:off x="1643325" y="2066313"/>
              <a:ext cx="27600" cy="30625"/>
            </a:xfrm>
            <a:custGeom>
              <a:rect b="b" l="l" r="r" t="t"/>
              <a:pathLst>
                <a:path extrusionOk="0" h="1225" w="1104">
                  <a:moveTo>
                    <a:pt x="251" y="1"/>
                  </a:moveTo>
                  <a:lnTo>
                    <a:pt x="0" y="215"/>
                  </a:lnTo>
                  <a:cubicBezTo>
                    <a:pt x="287" y="548"/>
                    <a:pt x="570" y="886"/>
                    <a:pt x="850" y="1225"/>
                  </a:cubicBezTo>
                  <a:lnTo>
                    <a:pt x="1104" y="1013"/>
                  </a:lnTo>
                  <a:cubicBezTo>
                    <a:pt x="821" y="674"/>
                    <a:pt x="536" y="335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70"/>
            <p:cNvSpPr/>
            <p:nvPr/>
          </p:nvSpPr>
          <p:spPr>
            <a:xfrm>
              <a:off x="1449300" y="1888613"/>
              <a:ext cx="32100" cy="25275"/>
            </a:xfrm>
            <a:custGeom>
              <a:rect b="b" l="l" r="r" t="t"/>
              <a:pathLst>
                <a:path extrusionOk="0" h="1011" w="1284">
                  <a:moveTo>
                    <a:pt x="178" y="1"/>
                  </a:moveTo>
                  <a:lnTo>
                    <a:pt x="1" y="279"/>
                  </a:lnTo>
                  <a:cubicBezTo>
                    <a:pt x="361" y="507"/>
                    <a:pt x="728" y="752"/>
                    <a:pt x="1092" y="1011"/>
                  </a:cubicBezTo>
                  <a:lnTo>
                    <a:pt x="1283" y="741"/>
                  </a:lnTo>
                  <a:cubicBezTo>
                    <a:pt x="916" y="481"/>
                    <a:pt x="544" y="230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70"/>
            <p:cNvSpPr/>
            <p:nvPr/>
          </p:nvSpPr>
          <p:spPr>
            <a:xfrm>
              <a:off x="1599450" y="2016888"/>
              <a:ext cx="28400" cy="29975"/>
            </a:xfrm>
            <a:custGeom>
              <a:rect b="b" l="l" r="r" t="t"/>
              <a:pathLst>
                <a:path extrusionOk="0" h="1199" w="1136">
                  <a:moveTo>
                    <a:pt x="242" y="0"/>
                  </a:moveTo>
                  <a:lnTo>
                    <a:pt x="1" y="227"/>
                  </a:lnTo>
                  <a:cubicBezTo>
                    <a:pt x="277" y="521"/>
                    <a:pt x="547" y="816"/>
                    <a:pt x="812" y="1112"/>
                  </a:cubicBezTo>
                  <a:lnTo>
                    <a:pt x="888" y="1199"/>
                  </a:lnTo>
                  <a:lnTo>
                    <a:pt x="1135" y="979"/>
                  </a:lnTo>
                  <a:lnTo>
                    <a:pt x="1059" y="892"/>
                  </a:lnTo>
                  <a:cubicBezTo>
                    <a:pt x="793" y="595"/>
                    <a:pt x="520" y="297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70"/>
            <p:cNvSpPr/>
            <p:nvPr/>
          </p:nvSpPr>
          <p:spPr>
            <a:xfrm>
              <a:off x="2307025" y="2209938"/>
              <a:ext cx="33700" cy="18825"/>
            </a:xfrm>
            <a:custGeom>
              <a:rect b="b" l="l" r="r" t="t"/>
              <a:pathLst>
                <a:path extrusionOk="0" h="753" w="1348">
                  <a:moveTo>
                    <a:pt x="1284" y="0"/>
                  </a:moveTo>
                  <a:cubicBezTo>
                    <a:pt x="858" y="85"/>
                    <a:pt x="428" y="240"/>
                    <a:pt x="0" y="459"/>
                  </a:cubicBezTo>
                  <a:lnTo>
                    <a:pt x="152" y="752"/>
                  </a:lnTo>
                  <a:cubicBezTo>
                    <a:pt x="550" y="548"/>
                    <a:pt x="953" y="403"/>
                    <a:pt x="1348" y="325"/>
                  </a:cubicBezTo>
                  <a:lnTo>
                    <a:pt x="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70"/>
            <p:cNvSpPr/>
            <p:nvPr/>
          </p:nvSpPr>
          <p:spPr>
            <a:xfrm>
              <a:off x="2948400" y="176368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1" y="0"/>
                  </a:moveTo>
                  <a:lnTo>
                    <a:pt x="1" y="78"/>
                  </a:lnTo>
                  <a:lnTo>
                    <a:pt x="316" y="1362"/>
                  </a:lnTo>
                  <a:lnTo>
                    <a:pt x="635" y="1283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70"/>
            <p:cNvSpPr/>
            <p:nvPr/>
          </p:nvSpPr>
          <p:spPr>
            <a:xfrm>
              <a:off x="2979675" y="1892063"/>
              <a:ext cx="15600" cy="34050"/>
            </a:xfrm>
            <a:custGeom>
              <a:rect b="b" l="l" r="r" t="t"/>
              <a:pathLst>
                <a:path extrusionOk="0" h="1362" w="624">
                  <a:moveTo>
                    <a:pt x="323" y="0"/>
                  </a:moveTo>
                  <a:lnTo>
                    <a:pt x="1" y="77"/>
                  </a:lnTo>
                  <a:cubicBezTo>
                    <a:pt x="100" y="504"/>
                    <a:pt x="202" y="934"/>
                    <a:pt x="302" y="1362"/>
                  </a:cubicBezTo>
                  <a:lnTo>
                    <a:pt x="624" y="1288"/>
                  </a:lnTo>
                  <a:cubicBezTo>
                    <a:pt x="524" y="858"/>
                    <a:pt x="424" y="43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70"/>
            <p:cNvSpPr/>
            <p:nvPr/>
          </p:nvSpPr>
          <p:spPr>
            <a:xfrm>
              <a:off x="2893525" y="1505638"/>
              <a:ext cx="13625" cy="33925"/>
            </a:xfrm>
            <a:custGeom>
              <a:rect b="b" l="l" r="r" t="t"/>
              <a:pathLst>
                <a:path extrusionOk="0" h="1357" w="545">
                  <a:moveTo>
                    <a:pt x="326" y="0"/>
                  </a:moveTo>
                  <a:lnTo>
                    <a:pt x="0" y="51"/>
                  </a:lnTo>
                  <a:lnTo>
                    <a:pt x="31" y="241"/>
                  </a:lnTo>
                  <a:cubicBezTo>
                    <a:pt x="91" y="613"/>
                    <a:pt x="155" y="986"/>
                    <a:pt x="220" y="1356"/>
                  </a:cubicBezTo>
                  <a:lnTo>
                    <a:pt x="545" y="1298"/>
                  </a:lnTo>
                  <a:cubicBezTo>
                    <a:pt x="479" y="928"/>
                    <a:pt x="416" y="559"/>
                    <a:pt x="358" y="187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70"/>
            <p:cNvSpPr/>
            <p:nvPr/>
          </p:nvSpPr>
          <p:spPr>
            <a:xfrm>
              <a:off x="2916275" y="983663"/>
              <a:ext cx="19000" cy="33900"/>
            </a:xfrm>
            <a:custGeom>
              <a:rect b="b" l="l" r="r" t="t"/>
              <a:pathLst>
                <a:path extrusionOk="0" h="1356" w="760">
                  <a:moveTo>
                    <a:pt x="450" y="1"/>
                  </a:moveTo>
                  <a:cubicBezTo>
                    <a:pt x="291" y="411"/>
                    <a:pt x="140" y="831"/>
                    <a:pt x="1" y="1250"/>
                  </a:cubicBezTo>
                  <a:lnTo>
                    <a:pt x="314" y="1355"/>
                  </a:lnTo>
                  <a:cubicBezTo>
                    <a:pt x="452" y="938"/>
                    <a:pt x="604" y="524"/>
                    <a:pt x="760" y="120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70"/>
            <p:cNvSpPr/>
            <p:nvPr/>
          </p:nvSpPr>
          <p:spPr>
            <a:xfrm>
              <a:off x="2905000" y="1570563"/>
              <a:ext cx="14600" cy="34025"/>
            </a:xfrm>
            <a:custGeom>
              <a:rect b="b" l="l" r="r" t="t"/>
              <a:pathLst>
                <a:path extrusionOk="0" h="1361" w="584">
                  <a:moveTo>
                    <a:pt x="325" y="0"/>
                  </a:moveTo>
                  <a:lnTo>
                    <a:pt x="1" y="63"/>
                  </a:lnTo>
                  <a:cubicBezTo>
                    <a:pt x="84" y="495"/>
                    <a:pt x="171" y="928"/>
                    <a:pt x="260" y="1361"/>
                  </a:cubicBezTo>
                  <a:lnTo>
                    <a:pt x="584" y="1293"/>
                  </a:lnTo>
                  <a:cubicBezTo>
                    <a:pt x="496" y="861"/>
                    <a:pt x="409" y="432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70"/>
            <p:cNvSpPr/>
            <p:nvPr/>
          </p:nvSpPr>
          <p:spPr>
            <a:xfrm>
              <a:off x="773725" y="2177163"/>
              <a:ext cx="30250" cy="28050"/>
            </a:xfrm>
            <a:custGeom>
              <a:rect b="b" l="l" r="r" t="t"/>
              <a:pathLst>
                <a:path extrusionOk="0" h="1122" w="1210">
                  <a:moveTo>
                    <a:pt x="978" y="1"/>
                  </a:moveTo>
                  <a:cubicBezTo>
                    <a:pt x="667" y="306"/>
                    <a:pt x="337" y="596"/>
                    <a:pt x="1" y="863"/>
                  </a:cubicBezTo>
                  <a:lnTo>
                    <a:pt x="206" y="1121"/>
                  </a:lnTo>
                  <a:cubicBezTo>
                    <a:pt x="552" y="849"/>
                    <a:pt x="889" y="551"/>
                    <a:pt x="1209" y="238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70"/>
            <p:cNvSpPr/>
            <p:nvPr/>
          </p:nvSpPr>
          <p:spPr>
            <a:xfrm>
              <a:off x="2970950" y="865863"/>
              <a:ext cx="24725" cy="32325"/>
            </a:xfrm>
            <a:custGeom>
              <a:rect b="b" l="l" r="r" t="t"/>
              <a:pathLst>
                <a:path extrusionOk="0" h="1293" w="989">
                  <a:moveTo>
                    <a:pt x="714" y="1"/>
                  </a:moveTo>
                  <a:cubicBezTo>
                    <a:pt x="466" y="369"/>
                    <a:pt x="227" y="747"/>
                    <a:pt x="1" y="1124"/>
                  </a:cubicBezTo>
                  <a:lnTo>
                    <a:pt x="285" y="1293"/>
                  </a:lnTo>
                  <a:cubicBezTo>
                    <a:pt x="506" y="923"/>
                    <a:pt x="743" y="548"/>
                    <a:pt x="988" y="185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70"/>
            <p:cNvSpPr/>
            <p:nvPr/>
          </p:nvSpPr>
          <p:spPr>
            <a:xfrm>
              <a:off x="3029225" y="2151888"/>
              <a:ext cx="11400" cy="33700"/>
            </a:xfrm>
            <a:custGeom>
              <a:rect b="b" l="l" r="r" t="t"/>
              <a:pathLst>
                <a:path extrusionOk="0" h="1348" w="456">
                  <a:moveTo>
                    <a:pt x="328" y="0"/>
                  </a:moveTo>
                  <a:lnTo>
                    <a:pt x="1" y="37"/>
                  </a:lnTo>
                  <a:cubicBezTo>
                    <a:pt x="47" y="473"/>
                    <a:pt x="90" y="911"/>
                    <a:pt x="125" y="1348"/>
                  </a:cubicBezTo>
                  <a:lnTo>
                    <a:pt x="456" y="1321"/>
                  </a:lnTo>
                  <a:cubicBezTo>
                    <a:pt x="420" y="881"/>
                    <a:pt x="378" y="44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70"/>
            <p:cNvSpPr/>
            <p:nvPr/>
          </p:nvSpPr>
          <p:spPr>
            <a:xfrm>
              <a:off x="3020050" y="2086288"/>
              <a:ext cx="13175" cy="33875"/>
            </a:xfrm>
            <a:custGeom>
              <a:rect b="b" l="l" r="r" t="t"/>
              <a:pathLst>
                <a:path extrusionOk="0" h="1355" w="527">
                  <a:moveTo>
                    <a:pt x="326" y="0"/>
                  </a:moveTo>
                  <a:lnTo>
                    <a:pt x="0" y="53"/>
                  </a:lnTo>
                  <a:cubicBezTo>
                    <a:pt x="71" y="485"/>
                    <a:pt x="138" y="918"/>
                    <a:pt x="199" y="1355"/>
                  </a:cubicBezTo>
                  <a:lnTo>
                    <a:pt x="526" y="1309"/>
                  </a:lnTo>
                  <a:cubicBezTo>
                    <a:pt x="464" y="873"/>
                    <a:pt x="397" y="434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70"/>
            <p:cNvSpPr/>
            <p:nvPr/>
          </p:nvSpPr>
          <p:spPr>
            <a:xfrm>
              <a:off x="3008150" y="812913"/>
              <a:ext cx="27200" cy="30925"/>
            </a:xfrm>
            <a:custGeom>
              <a:rect b="b" l="l" r="r" t="t"/>
              <a:pathLst>
                <a:path extrusionOk="0" h="1237" w="1088">
                  <a:moveTo>
                    <a:pt x="836" y="1"/>
                  </a:moveTo>
                  <a:cubicBezTo>
                    <a:pt x="550" y="334"/>
                    <a:pt x="270" y="683"/>
                    <a:pt x="1" y="1036"/>
                  </a:cubicBezTo>
                  <a:lnTo>
                    <a:pt x="263" y="1236"/>
                  </a:lnTo>
                  <a:cubicBezTo>
                    <a:pt x="529" y="889"/>
                    <a:pt x="805" y="546"/>
                    <a:pt x="1087" y="215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70"/>
            <p:cNvSpPr/>
            <p:nvPr/>
          </p:nvSpPr>
          <p:spPr>
            <a:xfrm>
              <a:off x="3008125" y="2021138"/>
              <a:ext cx="14325" cy="34025"/>
            </a:xfrm>
            <a:custGeom>
              <a:rect b="b" l="l" r="r" t="t"/>
              <a:pathLst>
                <a:path extrusionOk="0" h="1361" w="573">
                  <a:moveTo>
                    <a:pt x="323" y="0"/>
                  </a:moveTo>
                  <a:lnTo>
                    <a:pt x="1" y="67"/>
                  </a:lnTo>
                  <a:cubicBezTo>
                    <a:pt x="86" y="497"/>
                    <a:pt x="168" y="930"/>
                    <a:pt x="249" y="1361"/>
                  </a:cubicBezTo>
                  <a:lnTo>
                    <a:pt x="572" y="1301"/>
                  </a:lnTo>
                  <a:cubicBezTo>
                    <a:pt x="493" y="866"/>
                    <a:pt x="409" y="433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70"/>
            <p:cNvSpPr/>
            <p:nvPr/>
          </p:nvSpPr>
          <p:spPr>
            <a:xfrm>
              <a:off x="2940400" y="923038"/>
              <a:ext cx="21750" cy="33350"/>
            </a:xfrm>
            <a:custGeom>
              <a:rect b="b" l="l" r="r" t="t"/>
              <a:pathLst>
                <a:path extrusionOk="0" h="1334" w="870">
                  <a:moveTo>
                    <a:pt x="578" y="0"/>
                  </a:moveTo>
                  <a:cubicBezTo>
                    <a:pt x="373" y="392"/>
                    <a:pt x="179" y="796"/>
                    <a:pt x="0" y="1199"/>
                  </a:cubicBezTo>
                  <a:lnTo>
                    <a:pt x="301" y="1334"/>
                  </a:lnTo>
                  <a:cubicBezTo>
                    <a:pt x="477" y="936"/>
                    <a:pt x="670" y="539"/>
                    <a:pt x="870" y="153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70"/>
            <p:cNvSpPr/>
            <p:nvPr/>
          </p:nvSpPr>
          <p:spPr>
            <a:xfrm>
              <a:off x="2254775" y="2240013"/>
              <a:ext cx="29250" cy="29100"/>
            </a:xfrm>
            <a:custGeom>
              <a:rect b="b" l="l" r="r" t="t"/>
              <a:pathLst>
                <a:path extrusionOk="0" h="1164" w="1170">
                  <a:moveTo>
                    <a:pt x="960" y="0"/>
                  </a:moveTo>
                  <a:cubicBezTo>
                    <a:pt x="613" y="284"/>
                    <a:pt x="291" y="603"/>
                    <a:pt x="1" y="951"/>
                  </a:cubicBezTo>
                  <a:lnTo>
                    <a:pt x="255" y="1163"/>
                  </a:lnTo>
                  <a:cubicBezTo>
                    <a:pt x="531" y="831"/>
                    <a:pt x="839" y="526"/>
                    <a:pt x="1170" y="25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70"/>
            <p:cNvSpPr/>
            <p:nvPr/>
          </p:nvSpPr>
          <p:spPr>
            <a:xfrm>
              <a:off x="2222500" y="2291613"/>
              <a:ext cx="20400" cy="33600"/>
            </a:xfrm>
            <a:custGeom>
              <a:rect b="b" l="l" r="r" t="t"/>
              <a:pathLst>
                <a:path extrusionOk="0" h="1344" w="816">
                  <a:moveTo>
                    <a:pt x="526" y="0"/>
                  </a:moveTo>
                  <a:cubicBezTo>
                    <a:pt x="387" y="251"/>
                    <a:pt x="266" y="511"/>
                    <a:pt x="167" y="769"/>
                  </a:cubicBezTo>
                  <a:cubicBezTo>
                    <a:pt x="107" y="926"/>
                    <a:pt x="52" y="1085"/>
                    <a:pt x="1" y="1243"/>
                  </a:cubicBezTo>
                  <a:lnTo>
                    <a:pt x="314" y="1343"/>
                  </a:lnTo>
                  <a:cubicBezTo>
                    <a:pt x="364" y="1192"/>
                    <a:pt x="419" y="1038"/>
                    <a:pt x="476" y="888"/>
                  </a:cubicBezTo>
                  <a:cubicBezTo>
                    <a:pt x="570" y="643"/>
                    <a:pt x="683" y="399"/>
                    <a:pt x="815" y="159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70"/>
            <p:cNvSpPr/>
            <p:nvPr/>
          </p:nvSpPr>
          <p:spPr>
            <a:xfrm>
              <a:off x="590450" y="2238413"/>
              <a:ext cx="33800" cy="17050"/>
            </a:xfrm>
            <a:custGeom>
              <a:rect b="b" l="l" r="r" t="t"/>
              <a:pathLst>
                <a:path extrusionOk="0" h="682" w="1352">
                  <a:moveTo>
                    <a:pt x="131" y="0"/>
                  </a:moveTo>
                  <a:lnTo>
                    <a:pt x="1" y="305"/>
                  </a:lnTo>
                  <a:cubicBezTo>
                    <a:pt x="417" y="483"/>
                    <a:pt x="852" y="607"/>
                    <a:pt x="1297" y="681"/>
                  </a:cubicBezTo>
                  <a:lnTo>
                    <a:pt x="1351" y="355"/>
                  </a:lnTo>
                  <a:cubicBezTo>
                    <a:pt x="930" y="285"/>
                    <a:pt x="522" y="16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70"/>
            <p:cNvSpPr/>
            <p:nvPr/>
          </p:nvSpPr>
          <p:spPr>
            <a:xfrm>
              <a:off x="656175" y="2243488"/>
              <a:ext cx="33900" cy="13575"/>
            </a:xfrm>
            <a:custGeom>
              <a:rect b="b" l="l" r="r" t="t"/>
              <a:pathLst>
                <a:path extrusionOk="0" h="543" w="1356">
                  <a:moveTo>
                    <a:pt x="1270" y="0"/>
                  </a:moveTo>
                  <a:cubicBezTo>
                    <a:pt x="843" y="112"/>
                    <a:pt x="415" y="183"/>
                    <a:pt x="0" y="212"/>
                  </a:cubicBezTo>
                  <a:lnTo>
                    <a:pt x="22" y="542"/>
                  </a:lnTo>
                  <a:cubicBezTo>
                    <a:pt x="457" y="514"/>
                    <a:pt x="907" y="439"/>
                    <a:pt x="1355" y="319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70"/>
            <p:cNvSpPr/>
            <p:nvPr/>
          </p:nvSpPr>
          <p:spPr>
            <a:xfrm>
              <a:off x="718400" y="2217388"/>
              <a:ext cx="33050" cy="22825"/>
            </a:xfrm>
            <a:custGeom>
              <a:rect b="b" l="l" r="r" t="t"/>
              <a:pathLst>
                <a:path extrusionOk="0" h="913" w="1322">
                  <a:moveTo>
                    <a:pt x="1148" y="0"/>
                  </a:moveTo>
                  <a:cubicBezTo>
                    <a:pt x="770" y="234"/>
                    <a:pt x="384" y="440"/>
                    <a:pt x="1" y="610"/>
                  </a:cubicBezTo>
                  <a:lnTo>
                    <a:pt x="136" y="912"/>
                  </a:lnTo>
                  <a:cubicBezTo>
                    <a:pt x="533" y="735"/>
                    <a:pt x="931" y="524"/>
                    <a:pt x="1321" y="283"/>
                  </a:cubicBezTo>
                  <a:lnTo>
                    <a:pt x="1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70"/>
            <p:cNvSpPr/>
            <p:nvPr/>
          </p:nvSpPr>
          <p:spPr>
            <a:xfrm>
              <a:off x="1909250" y="2359188"/>
              <a:ext cx="31225" cy="26700"/>
            </a:xfrm>
            <a:custGeom>
              <a:rect b="b" l="l" r="r" t="t"/>
              <a:pathLst>
                <a:path extrusionOk="0" h="1068" w="1249">
                  <a:moveTo>
                    <a:pt x="207" y="1"/>
                  </a:moveTo>
                  <a:lnTo>
                    <a:pt x="0" y="257"/>
                  </a:lnTo>
                  <a:cubicBezTo>
                    <a:pt x="331" y="526"/>
                    <a:pt x="664" y="782"/>
                    <a:pt x="992" y="1023"/>
                  </a:cubicBezTo>
                  <a:lnTo>
                    <a:pt x="1054" y="1067"/>
                  </a:lnTo>
                  <a:lnTo>
                    <a:pt x="1248" y="799"/>
                  </a:lnTo>
                  <a:lnTo>
                    <a:pt x="1189" y="755"/>
                  </a:lnTo>
                  <a:cubicBezTo>
                    <a:pt x="863" y="520"/>
                    <a:pt x="532" y="265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70"/>
            <p:cNvSpPr/>
            <p:nvPr/>
          </p:nvSpPr>
          <p:spPr>
            <a:xfrm>
              <a:off x="2885525" y="1111263"/>
              <a:ext cx="13800" cy="33950"/>
            </a:xfrm>
            <a:custGeom>
              <a:rect b="b" l="l" r="r" t="t"/>
              <a:pathLst>
                <a:path extrusionOk="0" h="1358" w="552">
                  <a:moveTo>
                    <a:pt x="226" y="0"/>
                  </a:moveTo>
                  <a:cubicBezTo>
                    <a:pt x="143" y="433"/>
                    <a:pt x="69" y="873"/>
                    <a:pt x="1" y="1308"/>
                  </a:cubicBezTo>
                  <a:lnTo>
                    <a:pt x="327" y="1358"/>
                  </a:lnTo>
                  <a:cubicBezTo>
                    <a:pt x="395" y="925"/>
                    <a:pt x="469" y="490"/>
                    <a:pt x="551" y="6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70"/>
            <p:cNvSpPr/>
            <p:nvPr/>
          </p:nvSpPr>
          <p:spPr>
            <a:xfrm>
              <a:off x="2898200" y="1046613"/>
              <a:ext cx="16250" cy="34075"/>
            </a:xfrm>
            <a:custGeom>
              <a:rect b="b" l="l" r="r" t="t"/>
              <a:pathLst>
                <a:path extrusionOk="0" h="1363" w="650">
                  <a:moveTo>
                    <a:pt x="334" y="1"/>
                  </a:moveTo>
                  <a:cubicBezTo>
                    <a:pt x="214" y="423"/>
                    <a:pt x="101" y="853"/>
                    <a:pt x="0" y="1286"/>
                  </a:cubicBezTo>
                  <a:lnTo>
                    <a:pt x="321" y="1362"/>
                  </a:lnTo>
                  <a:cubicBezTo>
                    <a:pt x="420" y="935"/>
                    <a:pt x="532" y="508"/>
                    <a:pt x="650" y="9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70"/>
            <p:cNvSpPr/>
            <p:nvPr/>
          </p:nvSpPr>
          <p:spPr>
            <a:xfrm>
              <a:off x="2878050" y="1176788"/>
              <a:ext cx="11375" cy="33675"/>
            </a:xfrm>
            <a:custGeom>
              <a:rect b="b" l="l" r="r" t="t"/>
              <a:pathLst>
                <a:path extrusionOk="0" h="1347" w="455">
                  <a:moveTo>
                    <a:pt x="127" y="1"/>
                  </a:moveTo>
                  <a:cubicBezTo>
                    <a:pt x="77" y="436"/>
                    <a:pt x="35" y="879"/>
                    <a:pt x="1" y="1323"/>
                  </a:cubicBezTo>
                  <a:lnTo>
                    <a:pt x="331" y="1347"/>
                  </a:lnTo>
                  <a:cubicBezTo>
                    <a:pt x="364" y="909"/>
                    <a:pt x="406" y="469"/>
                    <a:pt x="455" y="3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70"/>
            <p:cNvSpPr/>
            <p:nvPr/>
          </p:nvSpPr>
          <p:spPr>
            <a:xfrm>
              <a:off x="2371975" y="2209288"/>
              <a:ext cx="33400" cy="19950"/>
            </a:xfrm>
            <a:custGeom>
              <a:rect b="b" l="l" r="r" t="t"/>
              <a:pathLst>
                <a:path extrusionOk="0" h="798" w="1336">
                  <a:moveTo>
                    <a:pt x="59" y="1"/>
                  </a:moveTo>
                  <a:lnTo>
                    <a:pt x="1" y="326"/>
                  </a:lnTo>
                  <a:cubicBezTo>
                    <a:pt x="412" y="399"/>
                    <a:pt x="798" y="558"/>
                    <a:pt x="1150" y="798"/>
                  </a:cubicBezTo>
                  <a:lnTo>
                    <a:pt x="1335" y="527"/>
                  </a:lnTo>
                  <a:cubicBezTo>
                    <a:pt x="945" y="260"/>
                    <a:pt x="517" y="8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70"/>
            <p:cNvSpPr/>
            <p:nvPr/>
          </p:nvSpPr>
          <p:spPr>
            <a:xfrm>
              <a:off x="892425" y="2015138"/>
              <a:ext cx="24200" cy="32575"/>
            </a:xfrm>
            <a:custGeom>
              <a:rect b="b" l="l" r="r" t="t"/>
              <a:pathLst>
                <a:path extrusionOk="0" h="1303" w="968">
                  <a:moveTo>
                    <a:pt x="685" y="1"/>
                  </a:moveTo>
                  <a:cubicBezTo>
                    <a:pt x="454" y="375"/>
                    <a:pt x="227" y="755"/>
                    <a:pt x="0" y="1134"/>
                  </a:cubicBezTo>
                  <a:lnTo>
                    <a:pt x="284" y="1303"/>
                  </a:lnTo>
                  <a:cubicBezTo>
                    <a:pt x="509" y="926"/>
                    <a:pt x="736" y="547"/>
                    <a:pt x="968" y="175"/>
                  </a:cubicBezTo>
                  <a:lnTo>
                    <a:pt x="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70"/>
            <p:cNvSpPr/>
            <p:nvPr/>
          </p:nvSpPr>
          <p:spPr>
            <a:xfrm>
              <a:off x="2937250" y="2530338"/>
              <a:ext cx="26825" cy="31150"/>
            </a:xfrm>
            <a:custGeom>
              <a:rect b="b" l="l" r="r" t="t"/>
              <a:pathLst>
                <a:path extrusionOk="0" h="1246" w="1073">
                  <a:moveTo>
                    <a:pt x="803" y="0"/>
                  </a:moveTo>
                  <a:cubicBezTo>
                    <a:pt x="552" y="353"/>
                    <a:pt x="282" y="699"/>
                    <a:pt x="0" y="1030"/>
                  </a:cubicBezTo>
                  <a:lnTo>
                    <a:pt x="251" y="1246"/>
                  </a:lnTo>
                  <a:cubicBezTo>
                    <a:pt x="539" y="907"/>
                    <a:pt x="816" y="553"/>
                    <a:pt x="1072" y="192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70"/>
            <p:cNvSpPr/>
            <p:nvPr/>
          </p:nvSpPr>
          <p:spPr>
            <a:xfrm>
              <a:off x="2918325" y="1635138"/>
              <a:ext cx="15275" cy="34075"/>
            </a:xfrm>
            <a:custGeom>
              <a:rect b="b" l="l" r="r" t="t"/>
              <a:pathLst>
                <a:path extrusionOk="0" h="1363" w="611">
                  <a:moveTo>
                    <a:pt x="324" y="0"/>
                  </a:moveTo>
                  <a:lnTo>
                    <a:pt x="1" y="71"/>
                  </a:lnTo>
                  <a:cubicBezTo>
                    <a:pt x="96" y="503"/>
                    <a:pt x="191" y="934"/>
                    <a:pt x="289" y="1362"/>
                  </a:cubicBezTo>
                  <a:lnTo>
                    <a:pt x="611" y="1290"/>
                  </a:lnTo>
                  <a:cubicBezTo>
                    <a:pt x="514" y="859"/>
                    <a:pt x="418" y="43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70"/>
            <p:cNvSpPr/>
            <p:nvPr/>
          </p:nvSpPr>
          <p:spPr>
            <a:xfrm>
              <a:off x="2933025" y="1699488"/>
              <a:ext cx="15650" cy="34075"/>
            </a:xfrm>
            <a:custGeom>
              <a:rect b="b" l="l" r="r" t="t"/>
              <a:pathLst>
                <a:path extrusionOk="0" h="1363" w="626">
                  <a:moveTo>
                    <a:pt x="321" y="1"/>
                  </a:moveTo>
                  <a:lnTo>
                    <a:pt x="0" y="78"/>
                  </a:lnTo>
                  <a:cubicBezTo>
                    <a:pt x="101" y="507"/>
                    <a:pt x="202" y="936"/>
                    <a:pt x="305" y="1363"/>
                  </a:cubicBezTo>
                  <a:lnTo>
                    <a:pt x="626" y="1285"/>
                  </a:lnTo>
                  <a:cubicBezTo>
                    <a:pt x="524" y="858"/>
                    <a:pt x="420" y="429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70"/>
            <p:cNvSpPr/>
            <p:nvPr/>
          </p:nvSpPr>
          <p:spPr>
            <a:xfrm>
              <a:off x="2964075" y="182783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3" y="0"/>
                  </a:moveTo>
                  <a:lnTo>
                    <a:pt x="1" y="78"/>
                  </a:lnTo>
                  <a:cubicBezTo>
                    <a:pt x="106" y="505"/>
                    <a:pt x="211" y="932"/>
                    <a:pt x="313" y="1362"/>
                  </a:cubicBezTo>
                  <a:lnTo>
                    <a:pt x="635" y="1284"/>
                  </a:lnTo>
                  <a:cubicBezTo>
                    <a:pt x="533" y="857"/>
                    <a:pt x="429" y="427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70"/>
            <p:cNvSpPr/>
            <p:nvPr/>
          </p:nvSpPr>
          <p:spPr>
            <a:xfrm>
              <a:off x="2975150" y="2474113"/>
              <a:ext cx="22800" cy="33050"/>
            </a:xfrm>
            <a:custGeom>
              <a:rect b="b" l="l" r="r" t="t"/>
              <a:pathLst>
                <a:path extrusionOk="0" h="1322" w="912">
                  <a:moveTo>
                    <a:pt x="613" y="1"/>
                  </a:moveTo>
                  <a:cubicBezTo>
                    <a:pt x="508" y="222"/>
                    <a:pt x="395" y="445"/>
                    <a:pt x="278" y="662"/>
                  </a:cubicBezTo>
                  <a:cubicBezTo>
                    <a:pt x="188" y="828"/>
                    <a:pt x="95" y="992"/>
                    <a:pt x="0" y="1154"/>
                  </a:cubicBezTo>
                  <a:lnTo>
                    <a:pt x="284" y="1322"/>
                  </a:lnTo>
                  <a:cubicBezTo>
                    <a:pt x="381" y="1157"/>
                    <a:pt x="477" y="988"/>
                    <a:pt x="568" y="818"/>
                  </a:cubicBezTo>
                  <a:cubicBezTo>
                    <a:pt x="688" y="595"/>
                    <a:pt x="802" y="370"/>
                    <a:pt x="911" y="143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70"/>
            <p:cNvSpPr/>
            <p:nvPr/>
          </p:nvSpPr>
          <p:spPr>
            <a:xfrm>
              <a:off x="2875100" y="1242938"/>
              <a:ext cx="9225" cy="33200"/>
            </a:xfrm>
            <a:custGeom>
              <a:rect b="b" l="l" r="r" t="t"/>
              <a:pathLst>
                <a:path extrusionOk="0" h="1328" w="369">
                  <a:moveTo>
                    <a:pt x="39" y="0"/>
                  </a:moveTo>
                  <a:cubicBezTo>
                    <a:pt x="19" y="443"/>
                    <a:pt x="7" y="884"/>
                    <a:pt x="1" y="1325"/>
                  </a:cubicBezTo>
                  <a:lnTo>
                    <a:pt x="331" y="1328"/>
                  </a:lnTo>
                  <a:cubicBezTo>
                    <a:pt x="337" y="891"/>
                    <a:pt x="350" y="453"/>
                    <a:pt x="368" y="14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70"/>
            <p:cNvSpPr/>
            <p:nvPr/>
          </p:nvSpPr>
          <p:spPr>
            <a:xfrm>
              <a:off x="2994475" y="1956463"/>
              <a:ext cx="15100" cy="34025"/>
            </a:xfrm>
            <a:custGeom>
              <a:rect b="b" l="l" r="r" t="t"/>
              <a:pathLst>
                <a:path extrusionOk="0" h="1361" w="604">
                  <a:moveTo>
                    <a:pt x="322" y="0"/>
                  </a:moveTo>
                  <a:lnTo>
                    <a:pt x="0" y="71"/>
                  </a:lnTo>
                  <a:cubicBezTo>
                    <a:pt x="95" y="501"/>
                    <a:pt x="188" y="932"/>
                    <a:pt x="280" y="1360"/>
                  </a:cubicBezTo>
                  <a:lnTo>
                    <a:pt x="603" y="1292"/>
                  </a:lnTo>
                  <a:cubicBezTo>
                    <a:pt x="512" y="863"/>
                    <a:pt x="419" y="431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70"/>
            <p:cNvSpPr/>
            <p:nvPr/>
          </p:nvSpPr>
          <p:spPr>
            <a:xfrm>
              <a:off x="2891100" y="2580113"/>
              <a:ext cx="29850" cy="28550"/>
            </a:xfrm>
            <a:custGeom>
              <a:rect b="b" l="l" r="r" t="t"/>
              <a:pathLst>
                <a:path extrusionOk="0" h="1142" w="1194">
                  <a:moveTo>
                    <a:pt x="959" y="1"/>
                  </a:moveTo>
                  <a:cubicBezTo>
                    <a:pt x="655" y="307"/>
                    <a:pt x="331" y="606"/>
                    <a:pt x="1" y="889"/>
                  </a:cubicBezTo>
                  <a:lnTo>
                    <a:pt x="215" y="1141"/>
                  </a:lnTo>
                  <a:cubicBezTo>
                    <a:pt x="551" y="852"/>
                    <a:pt x="880" y="548"/>
                    <a:pt x="1194" y="235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70"/>
            <p:cNvSpPr/>
            <p:nvPr/>
          </p:nvSpPr>
          <p:spPr>
            <a:xfrm>
              <a:off x="2875225" y="1309063"/>
              <a:ext cx="9275" cy="33300"/>
            </a:xfrm>
            <a:custGeom>
              <a:rect b="b" l="l" r="r" t="t"/>
              <a:pathLst>
                <a:path extrusionOk="0" h="1332" w="371">
                  <a:moveTo>
                    <a:pt x="331" y="1"/>
                  </a:moveTo>
                  <a:lnTo>
                    <a:pt x="0" y="6"/>
                  </a:lnTo>
                  <a:cubicBezTo>
                    <a:pt x="7" y="447"/>
                    <a:pt x="21" y="890"/>
                    <a:pt x="41" y="1331"/>
                  </a:cubicBezTo>
                  <a:lnTo>
                    <a:pt x="370" y="1317"/>
                  </a:lnTo>
                  <a:cubicBezTo>
                    <a:pt x="352" y="879"/>
                    <a:pt x="338" y="439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70"/>
            <p:cNvSpPr/>
            <p:nvPr/>
          </p:nvSpPr>
          <p:spPr>
            <a:xfrm>
              <a:off x="2878125" y="1374813"/>
              <a:ext cx="11050" cy="33650"/>
            </a:xfrm>
            <a:custGeom>
              <a:rect b="b" l="l" r="r" t="t"/>
              <a:pathLst>
                <a:path extrusionOk="0" h="1346" w="442">
                  <a:moveTo>
                    <a:pt x="331" y="0"/>
                  </a:moveTo>
                  <a:lnTo>
                    <a:pt x="0" y="23"/>
                  </a:lnTo>
                  <a:cubicBezTo>
                    <a:pt x="33" y="463"/>
                    <a:pt x="69" y="905"/>
                    <a:pt x="111" y="1345"/>
                  </a:cubicBezTo>
                  <a:lnTo>
                    <a:pt x="442" y="1313"/>
                  </a:lnTo>
                  <a:cubicBezTo>
                    <a:pt x="399" y="877"/>
                    <a:pt x="361" y="439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70"/>
            <p:cNvSpPr/>
            <p:nvPr/>
          </p:nvSpPr>
          <p:spPr>
            <a:xfrm>
              <a:off x="2884375" y="1440388"/>
              <a:ext cx="12350" cy="33825"/>
            </a:xfrm>
            <a:custGeom>
              <a:rect b="b" l="l" r="r" t="t"/>
              <a:pathLst>
                <a:path extrusionOk="0" h="1353" w="494">
                  <a:moveTo>
                    <a:pt x="328" y="0"/>
                  </a:moveTo>
                  <a:lnTo>
                    <a:pt x="0" y="39"/>
                  </a:lnTo>
                  <a:cubicBezTo>
                    <a:pt x="51" y="478"/>
                    <a:pt x="108" y="917"/>
                    <a:pt x="167" y="1352"/>
                  </a:cubicBezTo>
                  <a:lnTo>
                    <a:pt x="494" y="1307"/>
                  </a:lnTo>
                  <a:cubicBezTo>
                    <a:pt x="436" y="873"/>
                    <a:pt x="379" y="439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70"/>
            <p:cNvSpPr/>
            <p:nvPr/>
          </p:nvSpPr>
          <p:spPr>
            <a:xfrm>
              <a:off x="3212975" y="660638"/>
              <a:ext cx="33750" cy="19975"/>
            </a:xfrm>
            <a:custGeom>
              <a:rect b="b" l="l" r="r" t="t"/>
              <a:pathLst>
                <a:path extrusionOk="0" h="799" w="1350">
                  <a:moveTo>
                    <a:pt x="1239" y="1"/>
                  </a:moveTo>
                  <a:cubicBezTo>
                    <a:pt x="822" y="149"/>
                    <a:pt x="405" y="316"/>
                    <a:pt x="1" y="496"/>
                  </a:cubicBezTo>
                  <a:lnTo>
                    <a:pt x="136" y="798"/>
                  </a:lnTo>
                  <a:cubicBezTo>
                    <a:pt x="534" y="621"/>
                    <a:pt x="943" y="458"/>
                    <a:pt x="1350" y="312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70"/>
            <p:cNvSpPr/>
            <p:nvPr/>
          </p:nvSpPr>
          <p:spPr>
            <a:xfrm>
              <a:off x="2838475" y="2622713"/>
              <a:ext cx="31950" cy="25400"/>
            </a:xfrm>
            <a:custGeom>
              <a:rect b="b" l="l" r="r" t="t"/>
              <a:pathLst>
                <a:path extrusionOk="0" h="1016" w="1278">
                  <a:moveTo>
                    <a:pt x="1081" y="0"/>
                  </a:moveTo>
                  <a:cubicBezTo>
                    <a:pt x="734" y="254"/>
                    <a:pt x="371" y="502"/>
                    <a:pt x="1" y="736"/>
                  </a:cubicBezTo>
                  <a:lnTo>
                    <a:pt x="176" y="1016"/>
                  </a:lnTo>
                  <a:cubicBezTo>
                    <a:pt x="554" y="779"/>
                    <a:pt x="924" y="525"/>
                    <a:pt x="1277" y="267"/>
                  </a:cubicBezTo>
                  <a:lnTo>
                    <a:pt x="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70"/>
            <p:cNvSpPr/>
            <p:nvPr/>
          </p:nvSpPr>
          <p:spPr>
            <a:xfrm>
              <a:off x="3154225" y="687613"/>
              <a:ext cx="32725" cy="23700"/>
            </a:xfrm>
            <a:custGeom>
              <a:rect b="b" l="l" r="r" t="t"/>
              <a:pathLst>
                <a:path extrusionOk="0" h="948" w="1309">
                  <a:moveTo>
                    <a:pt x="1152" y="0"/>
                  </a:moveTo>
                  <a:cubicBezTo>
                    <a:pt x="764" y="209"/>
                    <a:pt x="378" y="433"/>
                    <a:pt x="1" y="667"/>
                  </a:cubicBezTo>
                  <a:lnTo>
                    <a:pt x="175" y="948"/>
                  </a:lnTo>
                  <a:cubicBezTo>
                    <a:pt x="547" y="715"/>
                    <a:pt x="927" y="495"/>
                    <a:pt x="1308" y="291"/>
                  </a:cubicBezTo>
                  <a:lnTo>
                    <a:pt x="1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70"/>
            <p:cNvSpPr/>
            <p:nvPr/>
          </p:nvSpPr>
          <p:spPr>
            <a:xfrm>
              <a:off x="3275725" y="643238"/>
              <a:ext cx="34025" cy="15425"/>
            </a:xfrm>
            <a:custGeom>
              <a:rect b="b" l="l" r="r" t="t"/>
              <a:pathLst>
                <a:path extrusionOk="0" h="617" w="1361">
                  <a:moveTo>
                    <a:pt x="1300" y="1"/>
                  </a:moveTo>
                  <a:cubicBezTo>
                    <a:pt x="868" y="80"/>
                    <a:pt x="431" y="179"/>
                    <a:pt x="0" y="297"/>
                  </a:cubicBezTo>
                  <a:lnTo>
                    <a:pt x="87" y="616"/>
                  </a:lnTo>
                  <a:cubicBezTo>
                    <a:pt x="509" y="501"/>
                    <a:pt x="938" y="403"/>
                    <a:pt x="1361" y="325"/>
                  </a:cubicBezTo>
                  <a:lnTo>
                    <a:pt x="1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70"/>
            <p:cNvSpPr/>
            <p:nvPr/>
          </p:nvSpPr>
          <p:spPr>
            <a:xfrm>
              <a:off x="3003400" y="2413163"/>
              <a:ext cx="18475" cy="33975"/>
            </a:xfrm>
            <a:custGeom>
              <a:rect b="b" l="l" r="r" t="t"/>
              <a:pathLst>
                <a:path extrusionOk="0" h="1359" w="739">
                  <a:moveTo>
                    <a:pt x="421" y="1"/>
                  </a:moveTo>
                  <a:cubicBezTo>
                    <a:pt x="297" y="419"/>
                    <a:pt x="155" y="836"/>
                    <a:pt x="1" y="1239"/>
                  </a:cubicBezTo>
                  <a:lnTo>
                    <a:pt x="309" y="1358"/>
                  </a:lnTo>
                  <a:cubicBezTo>
                    <a:pt x="466" y="948"/>
                    <a:pt x="611" y="524"/>
                    <a:pt x="738" y="96"/>
                  </a:cubicBezTo>
                  <a:lnTo>
                    <a:pt x="4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70"/>
            <p:cNvSpPr/>
            <p:nvPr/>
          </p:nvSpPr>
          <p:spPr>
            <a:xfrm>
              <a:off x="3341225" y="636613"/>
              <a:ext cx="33450" cy="10125"/>
            </a:xfrm>
            <a:custGeom>
              <a:rect b="b" l="l" r="r" t="t"/>
              <a:pathLst>
                <a:path extrusionOk="0" h="405" w="1338">
                  <a:moveTo>
                    <a:pt x="1332" y="0"/>
                  </a:moveTo>
                  <a:cubicBezTo>
                    <a:pt x="890" y="7"/>
                    <a:pt x="443" y="31"/>
                    <a:pt x="0" y="75"/>
                  </a:cubicBezTo>
                  <a:lnTo>
                    <a:pt x="34" y="405"/>
                  </a:lnTo>
                  <a:cubicBezTo>
                    <a:pt x="467" y="361"/>
                    <a:pt x="905" y="335"/>
                    <a:pt x="1338" y="329"/>
                  </a:cubicBezTo>
                  <a:lnTo>
                    <a:pt x="1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70"/>
            <p:cNvSpPr/>
            <p:nvPr/>
          </p:nvSpPr>
          <p:spPr>
            <a:xfrm>
              <a:off x="3100175" y="722838"/>
              <a:ext cx="31250" cy="26675"/>
            </a:xfrm>
            <a:custGeom>
              <a:rect b="b" l="l" r="r" t="t"/>
              <a:pathLst>
                <a:path extrusionOk="0" h="1067" w="1250">
                  <a:moveTo>
                    <a:pt x="1056" y="1"/>
                  </a:moveTo>
                  <a:cubicBezTo>
                    <a:pt x="699" y="256"/>
                    <a:pt x="344" y="530"/>
                    <a:pt x="1" y="811"/>
                  </a:cubicBezTo>
                  <a:lnTo>
                    <a:pt x="209" y="1066"/>
                  </a:lnTo>
                  <a:cubicBezTo>
                    <a:pt x="548" y="788"/>
                    <a:pt x="897" y="520"/>
                    <a:pt x="1249" y="269"/>
                  </a:cubicBez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70"/>
            <p:cNvSpPr/>
            <p:nvPr/>
          </p:nvSpPr>
          <p:spPr>
            <a:xfrm>
              <a:off x="3051400" y="764988"/>
              <a:ext cx="29300" cy="29025"/>
            </a:xfrm>
            <a:custGeom>
              <a:rect b="b" l="l" r="r" t="t"/>
              <a:pathLst>
                <a:path extrusionOk="0" h="1161" w="1172">
                  <a:moveTo>
                    <a:pt x="946" y="0"/>
                  </a:moveTo>
                  <a:cubicBezTo>
                    <a:pt x="626" y="297"/>
                    <a:pt x="306" y="611"/>
                    <a:pt x="0" y="932"/>
                  </a:cubicBezTo>
                  <a:lnTo>
                    <a:pt x="237" y="1160"/>
                  </a:lnTo>
                  <a:cubicBezTo>
                    <a:pt x="540" y="846"/>
                    <a:pt x="855" y="535"/>
                    <a:pt x="1172" y="243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70"/>
            <p:cNvSpPr/>
            <p:nvPr/>
          </p:nvSpPr>
          <p:spPr>
            <a:xfrm>
              <a:off x="3032275" y="2284038"/>
              <a:ext cx="10550" cy="33550"/>
            </a:xfrm>
            <a:custGeom>
              <a:rect b="b" l="l" r="r" t="t"/>
              <a:pathLst>
                <a:path extrusionOk="0" h="1342" w="422">
                  <a:moveTo>
                    <a:pt x="93" y="1"/>
                  </a:moveTo>
                  <a:cubicBezTo>
                    <a:pt x="71" y="446"/>
                    <a:pt x="42" y="886"/>
                    <a:pt x="0" y="1310"/>
                  </a:cubicBezTo>
                  <a:lnTo>
                    <a:pt x="330" y="1341"/>
                  </a:lnTo>
                  <a:cubicBezTo>
                    <a:pt x="371" y="913"/>
                    <a:pt x="403" y="466"/>
                    <a:pt x="422" y="1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70"/>
            <p:cNvSpPr/>
            <p:nvPr/>
          </p:nvSpPr>
          <p:spPr>
            <a:xfrm>
              <a:off x="3022175" y="2349263"/>
              <a:ext cx="14250" cy="34025"/>
            </a:xfrm>
            <a:custGeom>
              <a:rect b="b" l="l" r="r" t="t"/>
              <a:pathLst>
                <a:path extrusionOk="0" h="1361" w="570">
                  <a:moveTo>
                    <a:pt x="243" y="1"/>
                  </a:moveTo>
                  <a:cubicBezTo>
                    <a:pt x="173" y="440"/>
                    <a:pt x="92" y="873"/>
                    <a:pt x="0" y="1290"/>
                  </a:cubicBezTo>
                  <a:lnTo>
                    <a:pt x="322" y="1361"/>
                  </a:lnTo>
                  <a:cubicBezTo>
                    <a:pt x="417" y="937"/>
                    <a:pt x="500" y="497"/>
                    <a:pt x="569" y="52"/>
                  </a:cubicBez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70"/>
            <p:cNvSpPr/>
            <p:nvPr/>
          </p:nvSpPr>
          <p:spPr>
            <a:xfrm>
              <a:off x="3034400" y="2218013"/>
              <a:ext cx="9075" cy="33225"/>
            </a:xfrm>
            <a:custGeom>
              <a:rect b="b" l="l" r="r" t="t"/>
              <a:pathLst>
                <a:path extrusionOk="0" h="1329" w="363">
                  <a:moveTo>
                    <a:pt x="330" y="1"/>
                  </a:moveTo>
                  <a:lnTo>
                    <a:pt x="1" y="15"/>
                  </a:lnTo>
                  <a:cubicBezTo>
                    <a:pt x="20" y="462"/>
                    <a:pt x="30" y="903"/>
                    <a:pt x="32" y="1328"/>
                  </a:cubicBezTo>
                  <a:lnTo>
                    <a:pt x="362" y="1327"/>
                  </a:lnTo>
                  <a:cubicBezTo>
                    <a:pt x="361" y="897"/>
                    <a:pt x="350" y="450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70"/>
            <p:cNvSpPr/>
            <p:nvPr/>
          </p:nvSpPr>
          <p:spPr>
            <a:xfrm>
              <a:off x="2655575" y="2702988"/>
              <a:ext cx="34000" cy="14275"/>
            </a:xfrm>
            <a:custGeom>
              <a:rect b="b" l="l" r="r" t="t"/>
              <a:pathLst>
                <a:path extrusionOk="0" h="571" w="1360">
                  <a:moveTo>
                    <a:pt x="1287" y="1"/>
                  </a:moveTo>
                  <a:cubicBezTo>
                    <a:pt x="863" y="99"/>
                    <a:pt x="429" y="179"/>
                    <a:pt x="0" y="245"/>
                  </a:cubicBezTo>
                  <a:lnTo>
                    <a:pt x="50" y="571"/>
                  </a:lnTo>
                  <a:cubicBezTo>
                    <a:pt x="485" y="504"/>
                    <a:pt x="925" y="421"/>
                    <a:pt x="1359" y="3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70"/>
            <p:cNvSpPr/>
            <p:nvPr/>
          </p:nvSpPr>
          <p:spPr>
            <a:xfrm>
              <a:off x="2224250" y="2485263"/>
              <a:ext cx="19275" cy="33775"/>
            </a:xfrm>
            <a:custGeom>
              <a:rect b="b" l="l" r="r" t="t"/>
              <a:pathLst>
                <a:path extrusionOk="0" h="1351" w="771">
                  <a:moveTo>
                    <a:pt x="314" y="0"/>
                  </a:moveTo>
                  <a:lnTo>
                    <a:pt x="0" y="100"/>
                  </a:lnTo>
                  <a:cubicBezTo>
                    <a:pt x="132" y="521"/>
                    <a:pt x="291" y="942"/>
                    <a:pt x="469" y="1351"/>
                  </a:cubicBezTo>
                  <a:lnTo>
                    <a:pt x="771" y="1220"/>
                  </a:lnTo>
                  <a:cubicBezTo>
                    <a:pt x="598" y="822"/>
                    <a:pt x="443" y="41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70"/>
            <p:cNvSpPr/>
            <p:nvPr/>
          </p:nvSpPr>
          <p:spPr>
            <a:xfrm>
              <a:off x="2215075" y="2466988"/>
              <a:ext cx="33675" cy="11175"/>
            </a:xfrm>
            <a:custGeom>
              <a:rect b="b" l="l" r="r" t="t"/>
              <a:pathLst>
                <a:path extrusionOk="0" h="447" w="1347">
                  <a:moveTo>
                    <a:pt x="1299" y="1"/>
                  </a:moveTo>
                  <a:cubicBezTo>
                    <a:pt x="878" y="60"/>
                    <a:pt x="440" y="100"/>
                    <a:pt x="0" y="116"/>
                  </a:cubicBezTo>
                  <a:lnTo>
                    <a:pt x="13" y="446"/>
                  </a:lnTo>
                  <a:cubicBezTo>
                    <a:pt x="462" y="428"/>
                    <a:pt x="911" y="389"/>
                    <a:pt x="1346" y="327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70"/>
            <p:cNvSpPr/>
            <p:nvPr/>
          </p:nvSpPr>
          <p:spPr>
            <a:xfrm>
              <a:off x="2250925" y="2544863"/>
              <a:ext cx="24700" cy="32300"/>
            </a:xfrm>
            <a:custGeom>
              <a:rect b="b" l="l" r="r" t="t"/>
              <a:pathLst>
                <a:path extrusionOk="0" h="1292" w="988">
                  <a:moveTo>
                    <a:pt x="288" y="1"/>
                  </a:moveTo>
                  <a:lnTo>
                    <a:pt x="0" y="164"/>
                  </a:lnTo>
                  <a:cubicBezTo>
                    <a:pt x="220" y="553"/>
                    <a:pt x="461" y="931"/>
                    <a:pt x="718" y="1292"/>
                  </a:cubicBezTo>
                  <a:lnTo>
                    <a:pt x="987" y="1100"/>
                  </a:lnTo>
                  <a:cubicBezTo>
                    <a:pt x="738" y="750"/>
                    <a:pt x="502" y="378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70"/>
            <p:cNvSpPr/>
            <p:nvPr/>
          </p:nvSpPr>
          <p:spPr>
            <a:xfrm>
              <a:off x="2289700" y="2597888"/>
              <a:ext cx="29075" cy="29275"/>
            </a:xfrm>
            <a:custGeom>
              <a:rect b="b" l="l" r="r" t="t"/>
              <a:pathLst>
                <a:path extrusionOk="0" h="1171" w="1163">
                  <a:moveTo>
                    <a:pt x="248" y="0"/>
                  </a:moveTo>
                  <a:lnTo>
                    <a:pt x="1" y="219"/>
                  </a:lnTo>
                  <a:cubicBezTo>
                    <a:pt x="297" y="554"/>
                    <a:pt x="614" y="874"/>
                    <a:pt x="940" y="1171"/>
                  </a:cubicBezTo>
                  <a:lnTo>
                    <a:pt x="1163" y="927"/>
                  </a:lnTo>
                  <a:cubicBezTo>
                    <a:pt x="843" y="637"/>
                    <a:pt x="536" y="327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70"/>
            <p:cNvSpPr/>
            <p:nvPr/>
          </p:nvSpPr>
          <p:spPr>
            <a:xfrm>
              <a:off x="2339075" y="2641613"/>
              <a:ext cx="32075" cy="25125"/>
            </a:xfrm>
            <a:custGeom>
              <a:rect b="b" l="l" r="r" t="t"/>
              <a:pathLst>
                <a:path extrusionOk="0" h="1005" w="1283">
                  <a:moveTo>
                    <a:pt x="196" y="0"/>
                  </a:moveTo>
                  <a:lnTo>
                    <a:pt x="0" y="267"/>
                  </a:lnTo>
                  <a:cubicBezTo>
                    <a:pt x="358" y="528"/>
                    <a:pt x="731" y="776"/>
                    <a:pt x="1114" y="1005"/>
                  </a:cubicBezTo>
                  <a:lnTo>
                    <a:pt x="1283" y="721"/>
                  </a:lnTo>
                  <a:cubicBezTo>
                    <a:pt x="908" y="498"/>
                    <a:pt x="544" y="257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70"/>
            <p:cNvSpPr/>
            <p:nvPr/>
          </p:nvSpPr>
          <p:spPr>
            <a:xfrm>
              <a:off x="2279450" y="2450763"/>
              <a:ext cx="34000" cy="17925"/>
            </a:xfrm>
            <a:custGeom>
              <a:rect b="b" l="l" r="r" t="t"/>
              <a:pathLst>
                <a:path extrusionOk="0" h="717" w="1360">
                  <a:moveTo>
                    <a:pt x="1241" y="0"/>
                  </a:moveTo>
                  <a:cubicBezTo>
                    <a:pt x="842" y="155"/>
                    <a:pt x="425" y="288"/>
                    <a:pt x="1" y="397"/>
                  </a:cubicBezTo>
                  <a:lnTo>
                    <a:pt x="85" y="716"/>
                  </a:lnTo>
                  <a:cubicBezTo>
                    <a:pt x="520" y="606"/>
                    <a:pt x="950" y="467"/>
                    <a:pt x="1360" y="307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70"/>
            <p:cNvSpPr/>
            <p:nvPr/>
          </p:nvSpPr>
          <p:spPr>
            <a:xfrm>
              <a:off x="2083825" y="2452138"/>
              <a:ext cx="34075" cy="16450"/>
            </a:xfrm>
            <a:custGeom>
              <a:rect b="b" l="l" r="r" t="t"/>
              <a:pathLst>
                <a:path extrusionOk="0" h="658" w="1363">
                  <a:moveTo>
                    <a:pt x="95" y="0"/>
                  </a:moveTo>
                  <a:lnTo>
                    <a:pt x="0" y="317"/>
                  </a:lnTo>
                  <a:cubicBezTo>
                    <a:pt x="429" y="446"/>
                    <a:pt x="861" y="561"/>
                    <a:pt x="1288" y="657"/>
                  </a:cubicBezTo>
                  <a:lnTo>
                    <a:pt x="1362" y="334"/>
                  </a:lnTo>
                  <a:cubicBezTo>
                    <a:pt x="944" y="240"/>
                    <a:pt x="515" y="128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70"/>
            <p:cNvSpPr/>
            <p:nvPr/>
          </p:nvSpPr>
          <p:spPr>
            <a:xfrm>
              <a:off x="2021575" y="2428863"/>
              <a:ext cx="33625" cy="20425"/>
            </a:xfrm>
            <a:custGeom>
              <a:rect b="b" l="l" r="r" t="t"/>
              <a:pathLst>
                <a:path extrusionOk="0" h="817" w="1345">
                  <a:moveTo>
                    <a:pt x="137" y="1"/>
                  </a:moveTo>
                  <a:lnTo>
                    <a:pt x="1" y="300"/>
                  </a:lnTo>
                  <a:cubicBezTo>
                    <a:pt x="402" y="486"/>
                    <a:pt x="817" y="661"/>
                    <a:pt x="1228" y="817"/>
                  </a:cubicBezTo>
                  <a:lnTo>
                    <a:pt x="1344" y="507"/>
                  </a:lnTo>
                  <a:cubicBezTo>
                    <a:pt x="940" y="354"/>
                    <a:pt x="534" y="184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70"/>
            <p:cNvSpPr/>
            <p:nvPr/>
          </p:nvSpPr>
          <p:spPr>
            <a:xfrm>
              <a:off x="2148775" y="2466313"/>
              <a:ext cx="33700" cy="11525"/>
            </a:xfrm>
            <a:custGeom>
              <a:rect b="b" l="l" r="r" t="t"/>
              <a:pathLst>
                <a:path extrusionOk="0" h="461" w="1348">
                  <a:moveTo>
                    <a:pt x="48" y="1"/>
                  </a:moveTo>
                  <a:lnTo>
                    <a:pt x="1" y="329"/>
                  </a:lnTo>
                  <a:cubicBezTo>
                    <a:pt x="446" y="392"/>
                    <a:pt x="893" y="438"/>
                    <a:pt x="1329" y="460"/>
                  </a:cubicBezTo>
                  <a:lnTo>
                    <a:pt x="1347" y="130"/>
                  </a:lnTo>
                  <a:cubicBezTo>
                    <a:pt x="920" y="107"/>
                    <a:pt x="483" y="63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70"/>
            <p:cNvSpPr/>
            <p:nvPr/>
          </p:nvSpPr>
          <p:spPr>
            <a:xfrm>
              <a:off x="2210800" y="2355288"/>
              <a:ext cx="11775" cy="33725"/>
            </a:xfrm>
            <a:custGeom>
              <a:rect b="b" l="l" r="r" t="t"/>
              <a:pathLst>
                <a:path extrusionOk="0" h="1349" w="471">
                  <a:moveTo>
                    <a:pt x="145" y="1"/>
                  </a:moveTo>
                  <a:cubicBezTo>
                    <a:pt x="70" y="436"/>
                    <a:pt x="21" y="886"/>
                    <a:pt x="1" y="1334"/>
                  </a:cubicBezTo>
                  <a:lnTo>
                    <a:pt x="330" y="1348"/>
                  </a:lnTo>
                  <a:cubicBezTo>
                    <a:pt x="348" y="914"/>
                    <a:pt x="397" y="479"/>
                    <a:pt x="470" y="57"/>
                  </a:cubicBezTo>
                  <a:lnTo>
                    <a:pt x="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70"/>
            <p:cNvSpPr/>
            <p:nvPr/>
          </p:nvSpPr>
          <p:spPr>
            <a:xfrm>
              <a:off x="2424675" y="2312588"/>
              <a:ext cx="16350" cy="33925"/>
            </a:xfrm>
            <a:custGeom>
              <a:rect b="b" l="l" r="r" t="t"/>
              <a:pathLst>
                <a:path extrusionOk="0" h="1357" w="654">
                  <a:moveTo>
                    <a:pt x="327" y="1"/>
                  </a:moveTo>
                  <a:cubicBezTo>
                    <a:pt x="269" y="406"/>
                    <a:pt x="158" y="824"/>
                    <a:pt x="1" y="1241"/>
                  </a:cubicBezTo>
                  <a:lnTo>
                    <a:pt x="310" y="1357"/>
                  </a:lnTo>
                  <a:cubicBezTo>
                    <a:pt x="476" y="917"/>
                    <a:pt x="591" y="476"/>
                    <a:pt x="653" y="48"/>
                  </a:cubicBez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70"/>
            <p:cNvSpPr/>
            <p:nvPr/>
          </p:nvSpPr>
          <p:spPr>
            <a:xfrm>
              <a:off x="2524075" y="2711088"/>
              <a:ext cx="33600" cy="11225"/>
            </a:xfrm>
            <a:custGeom>
              <a:rect b="b" l="l" r="r" t="t"/>
              <a:pathLst>
                <a:path extrusionOk="0" h="449" w="1344">
                  <a:moveTo>
                    <a:pt x="40" y="0"/>
                  </a:moveTo>
                  <a:lnTo>
                    <a:pt x="1" y="329"/>
                  </a:lnTo>
                  <a:cubicBezTo>
                    <a:pt x="437" y="385"/>
                    <a:pt x="884" y="424"/>
                    <a:pt x="1327" y="448"/>
                  </a:cubicBezTo>
                  <a:lnTo>
                    <a:pt x="1344" y="118"/>
                  </a:lnTo>
                  <a:cubicBezTo>
                    <a:pt x="910" y="95"/>
                    <a:pt x="470" y="55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70"/>
            <p:cNvSpPr/>
            <p:nvPr/>
          </p:nvSpPr>
          <p:spPr>
            <a:xfrm>
              <a:off x="2590400" y="2712963"/>
              <a:ext cx="33375" cy="9950"/>
            </a:xfrm>
            <a:custGeom>
              <a:rect b="b" l="l" r="r" t="t"/>
              <a:pathLst>
                <a:path extrusionOk="0" h="398" w="1335">
                  <a:moveTo>
                    <a:pt x="1306" y="0"/>
                  </a:moveTo>
                  <a:cubicBezTo>
                    <a:pt x="874" y="40"/>
                    <a:pt x="434" y="61"/>
                    <a:pt x="0" y="68"/>
                  </a:cubicBezTo>
                  <a:lnTo>
                    <a:pt x="4" y="397"/>
                  </a:lnTo>
                  <a:cubicBezTo>
                    <a:pt x="447" y="390"/>
                    <a:pt x="894" y="368"/>
                    <a:pt x="1335" y="331"/>
                  </a:cubicBezTo>
                  <a:lnTo>
                    <a:pt x="1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70"/>
            <p:cNvSpPr/>
            <p:nvPr/>
          </p:nvSpPr>
          <p:spPr>
            <a:xfrm>
              <a:off x="2458725" y="2698088"/>
              <a:ext cx="34050" cy="15900"/>
            </a:xfrm>
            <a:custGeom>
              <a:rect b="b" l="l" r="r" t="t"/>
              <a:pathLst>
                <a:path extrusionOk="0" h="636" w="1362">
                  <a:moveTo>
                    <a:pt x="91" y="1"/>
                  </a:moveTo>
                  <a:lnTo>
                    <a:pt x="0" y="319"/>
                  </a:lnTo>
                  <a:cubicBezTo>
                    <a:pt x="420" y="439"/>
                    <a:pt x="857" y="546"/>
                    <a:pt x="1297" y="635"/>
                  </a:cubicBezTo>
                  <a:lnTo>
                    <a:pt x="1362" y="310"/>
                  </a:lnTo>
                  <a:cubicBezTo>
                    <a:pt x="931" y="224"/>
                    <a:pt x="504" y="119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70"/>
            <p:cNvSpPr/>
            <p:nvPr/>
          </p:nvSpPr>
          <p:spPr>
            <a:xfrm>
              <a:off x="2719475" y="2684413"/>
              <a:ext cx="33925" cy="18325"/>
            </a:xfrm>
            <a:custGeom>
              <a:rect b="b" l="l" r="r" t="t"/>
              <a:pathLst>
                <a:path extrusionOk="0" h="733" w="1357">
                  <a:moveTo>
                    <a:pt x="1241" y="0"/>
                  </a:moveTo>
                  <a:cubicBezTo>
                    <a:pt x="837" y="151"/>
                    <a:pt x="417" y="290"/>
                    <a:pt x="0" y="416"/>
                  </a:cubicBezTo>
                  <a:lnTo>
                    <a:pt x="94" y="732"/>
                  </a:lnTo>
                  <a:cubicBezTo>
                    <a:pt x="521" y="606"/>
                    <a:pt x="945" y="463"/>
                    <a:pt x="1356" y="311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70"/>
            <p:cNvSpPr/>
            <p:nvPr/>
          </p:nvSpPr>
          <p:spPr>
            <a:xfrm>
              <a:off x="1963100" y="2397638"/>
              <a:ext cx="32700" cy="23850"/>
            </a:xfrm>
            <a:custGeom>
              <a:rect b="b" l="l" r="r" t="t"/>
              <a:pathLst>
                <a:path extrusionOk="0" h="954" w="1308">
                  <a:moveTo>
                    <a:pt x="178" y="0"/>
                  </a:moveTo>
                  <a:lnTo>
                    <a:pt x="1" y="280"/>
                  </a:lnTo>
                  <a:cubicBezTo>
                    <a:pt x="372" y="515"/>
                    <a:pt x="760" y="741"/>
                    <a:pt x="1150" y="954"/>
                  </a:cubicBezTo>
                  <a:lnTo>
                    <a:pt x="1307" y="663"/>
                  </a:lnTo>
                  <a:cubicBezTo>
                    <a:pt x="924" y="454"/>
                    <a:pt x="543" y="232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70"/>
            <p:cNvSpPr/>
            <p:nvPr/>
          </p:nvSpPr>
          <p:spPr>
            <a:xfrm>
              <a:off x="2391200" y="2372488"/>
              <a:ext cx="26350" cy="31400"/>
            </a:xfrm>
            <a:custGeom>
              <a:rect b="b" l="l" r="r" t="t"/>
              <a:pathLst>
                <a:path extrusionOk="0" h="1256" w="1054">
                  <a:moveTo>
                    <a:pt x="771" y="1"/>
                  </a:moveTo>
                  <a:cubicBezTo>
                    <a:pt x="544" y="369"/>
                    <a:pt x="284" y="718"/>
                    <a:pt x="1" y="1036"/>
                  </a:cubicBezTo>
                  <a:lnTo>
                    <a:pt x="247" y="1256"/>
                  </a:lnTo>
                  <a:cubicBezTo>
                    <a:pt x="545" y="924"/>
                    <a:pt x="815" y="559"/>
                    <a:pt x="1053" y="172"/>
                  </a:cubicBezTo>
                  <a:lnTo>
                    <a:pt x="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70"/>
            <p:cNvSpPr/>
            <p:nvPr/>
          </p:nvSpPr>
          <p:spPr>
            <a:xfrm>
              <a:off x="2339925" y="2419938"/>
              <a:ext cx="32325" cy="24525"/>
            </a:xfrm>
            <a:custGeom>
              <a:rect b="b" l="l" r="r" t="t"/>
              <a:pathLst>
                <a:path extrusionOk="0" h="981" w="1293">
                  <a:moveTo>
                    <a:pt x="1100" y="1"/>
                  </a:moveTo>
                  <a:lnTo>
                    <a:pt x="1022" y="59"/>
                  </a:lnTo>
                  <a:cubicBezTo>
                    <a:pt x="695" y="287"/>
                    <a:pt x="351" y="500"/>
                    <a:pt x="0" y="690"/>
                  </a:cubicBezTo>
                  <a:lnTo>
                    <a:pt x="156" y="981"/>
                  </a:lnTo>
                  <a:cubicBezTo>
                    <a:pt x="520" y="784"/>
                    <a:pt x="874" y="565"/>
                    <a:pt x="1212" y="328"/>
                  </a:cubicBezTo>
                  <a:lnTo>
                    <a:pt x="1293" y="269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70"/>
            <p:cNvSpPr/>
            <p:nvPr/>
          </p:nvSpPr>
          <p:spPr>
            <a:xfrm>
              <a:off x="2396350" y="2675038"/>
              <a:ext cx="33625" cy="20575"/>
            </a:xfrm>
            <a:custGeom>
              <a:rect b="b" l="l" r="r" t="t"/>
              <a:pathLst>
                <a:path extrusionOk="0" h="823" w="1345">
                  <a:moveTo>
                    <a:pt x="142" y="1"/>
                  </a:moveTo>
                  <a:lnTo>
                    <a:pt x="0" y="299"/>
                  </a:lnTo>
                  <a:cubicBezTo>
                    <a:pt x="397" y="489"/>
                    <a:pt x="810" y="665"/>
                    <a:pt x="1230" y="822"/>
                  </a:cubicBezTo>
                  <a:lnTo>
                    <a:pt x="1345" y="514"/>
                  </a:lnTo>
                  <a:cubicBezTo>
                    <a:pt x="935" y="360"/>
                    <a:pt x="531" y="188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70"/>
            <p:cNvSpPr/>
            <p:nvPr/>
          </p:nvSpPr>
          <p:spPr>
            <a:xfrm>
              <a:off x="2422275" y="2247263"/>
              <a:ext cx="18775" cy="33650"/>
            </a:xfrm>
            <a:custGeom>
              <a:rect b="b" l="l" r="r" t="t"/>
              <a:pathLst>
                <a:path extrusionOk="0" h="1346" w="751">
                  <a:moveTo>
                    <a:pt x="281" y="1"/>
                  </a:moveTo>
                  <a:lnTo>
                    <a:pt x="0" y="174"/>
                  </a:lnTo>
                  <a:cubicBezTo>
                    <a:pt x="213" y="520"/>
                    <a:pt x="358" y="913"/>
                    <a:pt x="424" y="1346"/>
                  </a:cubicBezTo>
                  <a:lnTo>
                    <a:pt x="750" y="1295"/>
                  </a:lnTo>
                  <a:cubicBezTo>
                    <a:pt x="677" y="818"/>
                    <a:pt x="518" y="38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70"/>
            <p:cNvSpPr/>
            <p:nvPr/>
          </p:nvSpPr>
          <p:spPr>
            <a:xfrm>
              <a:off x="2780825" y="2657488"/>
              <a:ext cx="33250" cy="22025"/>
            </a:xfrm>
            <a:custGeom>
              <a:rect b="b" l="l" r="r" t="t"/>
              <a:pathLst>
                <a:path extrusionOk="0" h="881" w="1330">
                  <a:moveTo>
                    <a:pt x="1173" y="1"/>
                  </a:moveTo>
                  <a:cubicBezTo>
                    <a:pt x="792" y="205"/>
                    <a:pt x="397" y="401"/>
                    <a:pt x="0" y="580"/>
                  </a:cubicBezTo>
                  <a:lnTo>
                    <a:pt x="135" y="880"/>
                  </a:lnTo>
                  <a:cubicBezTo>
                    <a:pt x="539" y="699"/>
                    <a:pt x="941" y="502"/>
                    <a:pt x="1329" y="292"/>
                  </a:cubicBezTo>
                  <a:lnTo>
                    <a:pt x="11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2" name="Google Shape;2232;p70"/>
          <p:cNvSpPr txBox="1"/>
          <p:nvPr>
            <p:ph type="title"/>
          </p:nvPr>
        </p:nvSpPr>
        <p:spPr>
          <a:xfrm>
            <a:off x="2391900" y="1710188"/>
            <a:ext cx="4360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3" name="Google Shape;2233;p70"/>
          <p:cNvSpPr txBox="1"/>
          <p:nvPr>
            <p:ph idx="1" type="subTitle"/>
          </p:nvPr>
        </p:nvSpPr>
        <p:spPr>
          <a:xfrm>
            <a:off x="2391925" y="3062988"/>
            <a:ext cx="4360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53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305" name="Google Shape;305;p53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" name="Google Shape;306;p53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307" name="Google Shape;307;p53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3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3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53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3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3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3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3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3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3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3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53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53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3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3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3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3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3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3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53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53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53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3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3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53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3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3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3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3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3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3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3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3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3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53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53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3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53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53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3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3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3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3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3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3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3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53" name="Google Shape;353;p53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3"/>
          <p:cNvSpPr/>
          <p:nvPr/>
        </p:nvSpPr>
        <p:spPr>
          <a:xfrm>
            <a:off x="362800" y="1153225"/>
            <a:ext cx="8418600" cy="3639000"/>
          </a:xfrm>
          <a:prstGeom prst="roundRect">
            <a:avLst>
              <a:gd fmla="val 52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3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6" name="Google Shape;356;p53"/>
          <p:cNvSpPr txBox="1"/>
          <p:nvPr>
            <p:ph idx="1" type="body"/>
          </p:nvPr>
        </p:nvSpPr>
        <p:spPr>
          <a:xfrm>
            <a:off x="720000" y="1216775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100">
                <a:solidFill>
                  <a:srgbClr val="434343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57" name="Google Shape;357;p53"/>
          <p:cNvGrpSpPr/>
          <p:nvPr/>
        </p:nvGrpSpPr>
        <p:grpSpPr>
          <a:xfrm>
            <a:off x="4870850" y="162900"/>
            <a:ext cx="4354875" cy="960075"/>
            <a:chOff x="1663325" y="2829638"/>
            <a:chExt cx="4354875" cy="960075"/>
          </a:xfrm>
        </p:grpSpPr>
        <p:sp>
          <p:nvSpPr>
            <p:cNvPr id="358" name="Google Shape;358;p53"/>
            <p:cNvSpPr/>
            <p:nvPr/>
          </p:nvSpPr>
          <p:spPr>
            <a:xfrm>
              <a:off x="1663325" y="3771163"/>
              <a:ext cx="15050" cy="18550"/>
            </a:xfrm>
            <a:custGeom>
              <a:rect b="b" l="l" r="r" t="t"/>
              <a:pathLst>
                <a:path extrusionOk="0" h="742" w="602">
                  <a:moveTo>
                    <a:pt x="316" y="1"/>
                  </a:moveTo>
                  <a:cubicBezTo>
                    <a:pt x="204" y="196"/>
                    <a:pt x="98" y="395"/>
                    <a:pt x="0" y="597"/>
                  </a:cubicBezTo>
                  <a:lnTo>
                    <a:pt x="298" y="741"/>
                  </a:lnTo>
                  <a:cubicBezTo>
                    <a:pt x="392" y="545"/>
                    <a:pt x="495" y="354"/>
                    <a:pt x="602" y="167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3"/>
            <p:cNvSpPr/>
            <p:nvPr/>
          </p:nvSpPr>
          <p:spPr>
            <a:xfrm>
              <a:off x="2647150" y="3574538"/>
              <a:ext cx="33325" cy="9250"/>
            </a:xfrm>
            <a:custGeom>
              <a:rect b="b" l="l" r="r" t="t"/>
              <a:pathLst>
                <a:path extrusionOk="0" h="370" w="1333">
                  <a:moveTo>
                    <a:pt x="1313" y="0"/>
                  </a:moveTo>
                  <a:cubicBezTo>
                    <a:pt x="899" y="26"/>
                    <a:pt x="482" y="40"/>
                    <a:pt x="70" y="40"/>
                  </a:cubicBezTo>
                  <a:lnTo>
                    <a:pt x="1" y="40"/>
                  </a:lnTo>
                  <a:lnTo>
                    <a:pt x="1" y="369"/>
                  </a:lnTo>
                  <a:lnTo>
                    <a:pt x="70" y="369"/>
                  </a:lnTo>
                  <a:cubicBezTo>
                    <a:pt x="486" y="369"/>
                    <a:pt x="912" y="356"/>
                    <a:pt x="1333" y="331"/>
                  </a:cubicBezTo>
                  <a:lnTo>
                    <a:pt x="1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3"/>
            <p:cNvSpPr/>
            <p:nvPr/>
          </p:nvSpPr>
          <p:spPr>
            <a:xfrm>
              <a:off x="2712550" y="3566388"/>
              <a:ext cx="33925" cy="13325"/>
            </a:xfrm>
            <a:custGeom>
              <a:rect b="b" l="l" r="r" t="t"/>
              <a:pathLst>
                <a:path extrusionOk="0" h="533" w="1357">
                  <a:moveTo>
                    <a:pt x="1294" y="0"/>
                  </a:moveTo>
                  <a:cubicBezTo>
                    <a:pt x="869" y="82"/>
                    <a:pt x="433" y="150"/>
                    <a:pt x="1" y="204"/>
                  </a:cubicBezTo>
                  <a:lnTo>
                    <a:pt x="40" y="532"/>
                  </a:lnTo>
                  <a:cubicBezTo>
                    <a:pt x="480" y="477"/>
                    <a:pt x="923" y="409"/>
                    <a:pt x="1357" y="325"/>
                  </a:cubicBezTo>
                  <a:lnTo>
                    <a:pt x="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3"/>
            <p:cNvSpPr/>
            <p:nvPr/>
          </p:nvSpPr>
          <p:spPr>
            <a:xfrm>
              <a:off x="2610325" y="3460063"/>
              <a:ext cx="13425" cy="33900"/>
            </a:xfrm>
            <a:custGeom>
              <a:rect b="b" l="l" r="r" t="t"/>
              <a:pathLst>
                <a:path extrusionOk="0" h="1356" w="537">
                  <a:moveTo>
                    <a:pt x="319" y="1"/>
                  </a:moveTo>
                  <a:lnTo>
                    <a:pt x="0" y="83"/>
                  </a:lnTo>
                  <a:cubicBezTo>
                    <a:pt x="107" y="491"/>
                    <a:pt x="176" y="918"/>
                    <a:pt x="206" y="1355"/>
                  </a:cubicBezTo>
                  <a:lnTo>
                    <a:pt x="536" y="1331"/>
                  </a:lnTo>
                  <a:cubicBezTo>
                    <a:pt x="504" y="876"/>
                    <a:pt x="431" y="428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3"/>
            <p:cNvSpPr/>
            <p:nvPr/>
          </p:nvSpPr>
          <p:spPr>
            <a:xfrm>
              <a:off x="2776875" y="3550138"/>
              <a:ext cx="34050" cy="17125"/>
            </a:xfrm>
            <a:custGeom>
              <a:rect b="b" l="l" r="r" t="t"/>
              <a:pathLst>
                <a:path extrusionOk="0" h="685" w="1362">
                  <a:moveTo>
                    <a:pt x="1260" y="0"/>
                  </a:moveTo>
                  <a:cubicBezTo>
                    <a:pt x="848" y="135"/>
                    <a:pt x="423" y="257"/>
                    <a:pt x="1" y="365"/>
                  </a:cubicBezTo>
                  <a:lnTo>
                    <a:pt x="83" y="684"/>
                  </a:lnTo>
                  <a:cubicBezTo>
                    <a:pt x="513" y="575"/>
                    <a:pt x="943" y="450"/>
                    <a:pt x="1361" y="314"/>
                  </a:cubicBezTo>
                  <a:lnTo>
                    <a:pt x="12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2839175" y="3526088"/>
              <a:ext cx="33575" cy="20700"/>
            </a:xfrm>
            <a:custGeom>
              <a:rect b="b" l="l" r="r" t="t"/>
              <a:pathLst>
                <a:path extrusionOk="0" h="828" w="1343">
                  <a:moveTo>
                    <a:pt x="1202" y="1"/>
                  </a:moveTo>
                  <a:cubicBezTo>
                    <a:pt x="809" y="185"/>
                    <a:pt x="405" y="361"/>
                    <a:pt x="1" y="520"/>
                  </a:cubicBezTo>
                  <a:lnTo>
                    <a:pt x="122" y="828"/>
                  </a:lnTo>
                  <a:cubicBezTo>
                    <a:pt x="531" y="666"/>
                    <a:pt x="943" y="486"/>
                    <a:pt x="1343" y="299"/>
                  </a:cubicBezTo>
                  <a:lnTo>
                    <a:pt x="1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3"/>
            <p:cNvSpPr/>
            <p:nvPr/>
          </p:nvSpPr>
          <p:spPr>
            <a:xfrm>
              <a:off x="2546525" y="3645463"/>
              <a:ext cx="27375" cy="30800"/>
            </a:xfrm>
            <a:custGeom>
              <a:rect b="b" l="l" r="r" t="t"/>
              <a:pathLst>
                <a:path extrusionOk="0" h="1232" w="1095">
                  <a:moveTo>
                    <a:pt x="827" y="0"/>
                  </a:moveTo>
                  <a:cubicBezTo>
                    <a:pt x="572" y="352"/>
                    <a:pt x="294" y="688"/>
                    <a:pt x="0" y="1006"/>
                  </a:cubicBezTo>
                  <a:lnTo>
                    <a:pt x="243" y="1232"/>
                  </a:lnTo>
                  <a:cubicBezTo>
                    <a:pt x="545" y="905"/>
                    <a:pt x="832" y="558"/>
                    <a:pt x="1094" y="196"/>
                  </a:cubicBezTo>
                  <a:lnTo>
                    <a:pt x="8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3"/>
            <p:cNvSpPr/>
            <p:nvPr/>
          </p:nvSpPr>
          <p:spPr>
            <a:xfrm>
              <a:off x="2497025" y="3693088"/>
              <a:ext cx="31400" cy="26400"/>
            </a:xfrm>
            <a:custGeom>
              <a:rect b="b" l="l" r="r" t="t"/>
              <a:pathLst>
                <a:path extrusionOk="0" h="1056" w="1256">
                  <a:moveTo>
                    <a:pt x="1043" y="0"/>
                  </a:moveTo>
                  <a:cubicBezTo>
                    <a:pt x="709" y="284"/>
                    <a:pt x="359" y="544"/>
                    <a:pt x="0" y="779"/>
                  </a:cubicBezTo>
                  <a:lnTo>
                    <a:pt x="182" y="1056"/>
                  </a:lnTo>
                  <a:cubicBezTo>
                    <a:pt x="552" y="814"/>
                    <a:pt x="911" y="545"/>
                    <a:pt x="1256" y="251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2898450" y="3494488"/>
              <a:ext cx="32650" cy="23975"/>
            </a:xfrm>
            <a:custGeom>
              <a:rect b="b" l="l" r="r" t="t"/>
              <a:pathLst>
                <a:path extrusionOk="0" h="959" w="1306">
                  <a:moveTo>
                    <a:pt x="1128" y="1"/>
                  </a:moveTo>
                  <a:cubicBezTo>
                    <a:pt x="761" y="234"/>
                    <a:pt x="383" y="458"/>
                    <a:pt x="0" y="669"/>
                  </a:cubicBezTo>
                  <a:lnTo>
                    <a:pt x="161" y="958"/>
                  </a:lnTo>
                  <a:cubicBezTo>
                    <a:pt x="548" y="743"/>
                    <a:pt x="935" y="514"/>
                    <a:pt x="1305" y="279"/>
                  </a:cubicBezTo>
                  <a:lnTo>
                    <a:pt x="1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3"/>
            <p:cNvSpPr/>
            <p:nvPr/>
          </p:nvSpPr>
          <p:spPr>
            <a:xfrm>
              <a:off x="2580700" y="3570713"/>
              <a:ext cx="33825" cy="11900"/>
            </a:xfrm>
            <a:custGeom>
              <a:rect b="b" l="l" r="r" t="t"/>
              <a:pathLst>
                <a:path extrusionOk="0" h="476" w="1353">
                  <a:moveTo>
                    <a:pt x="52" y="0"/>
                  </a:moveTo>
                  <a:lnTo>
                    <a:pt x="1" y="326"/>
                  </a:lnTo>
                  <a:cubicBezTo>
                    <a:pt x="377" y="386"/>
                    <a:pt x="771" y="430"/>
                    <a:pt x="1170" y="463"/>
                  </a:cubicBezTo>
                  <a:lnTo>
                    <a:pt x="1328" y="475"/>
                  </a:lnTo>
                  <a:lnTo>
                    <a:pt x="1353" y="145"/>
                  </a:lnTo>
                  <a:lnTo>
                    <a:pt x="1197" y="135"/>
                  </a:lnTo>
                  <a:cubicBezTo>
                    <a:pt x="806" y="102"/>
                    <a:pt x="421" y="58"/>
                    <a:pt x="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3"/>
            <p:cNvSpPr/>
            <p:nvPr/>
          </p:nvSpPr>
          <p:spPr>
            <a:xfrm>
              <a:off x="2584775" y="3588863"/>
              <a:ext cx="21800" cy="33325"/>
            </a:xfrm>
            <a:custGeom>
              <a:rect b="b" l="l" r="r" t="t"/>
              <a:pathLst>
                <a:path extrusionOk="0" h="1333" w="872">
                  <a:moveTo>
                    <a:pt x="567" y="0"/>
                  </a:moveTo>
                  <a:cubicBezTo>
                    <a:pt x="404" y="396"/>
                    <a:pt x="214" y="789"/>
                    <a:pt x="1" y="1171"/>
                  </a:cubicBezTo>
                  <a:lnTo>
                    <a:pt x="289" y="1332"/>
                  </a:lnTo>
                  <a:cubicBezTo>
                    <a:pt x="507" y="938"/>
                    <a:pt x="704" y="532"/>
                    <a:pt x="872" y="125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3"/>
            <p:cNvSpPr/>
            <p:nvPr/>
          </p:nvSpPr>
          <p:spPr>
            <a:xfrm>
              <a:off x="2460875" y="3517063"/>
              <a:ext cx="30450" cy="27625"/>
            </a:xfrm>
            <a:custGeom>
              <a:rect b="b" l="l" r="r" t="t"/>
              <a:pathLst>
                <a:path extrusionOk="0" h="1105" w="1218">
                  <a:moveTo>
                    <a:pt x="245" y="0"/>
                  </a:moveTo>
                  <a:lnTo>
                    <a:pt x="1" y="224"/>
                  </a:lnTo>
                  <a:cubicBezTo>
                    <a:pt x="299" y="546"/>
                    <a:pt x="646" y="844"/>
                    <a:pt x="1033" y="1105"/>
                  </a:cubicBezTo>
                  <a:lnTo>
                    <a:pt x="1218" y="830"/>
                  </a:lnTo>
                  <a:cubicBezTo>
                    <a:pt x="852" y="583"/>
                    <a:pt x="526" y="305"/>
                    <a:pt x="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3"/>
            <p:cNvSpPr/>
            <p:nvPr/>
          </p:nvSpPr>
          <p:spPr>
            <a:xfrm>
              <a:off x="2609100" y="3526188"/>
              <a:ext cx="13975" cy="33975"/>
            </a:xfrm>
            <a:custGeom>
              <a:rect b="b" l="l" r="r" t="t"/>
              <a:pathLst>
                <a:path extrusionOk="0" h="1359" w="559">
                  <a:moveTo>
                    <a:pt x="229" y="1"/>
                  </a:moveTo>
                  <a:cubicBezTo>
                    <a:pt x="190" y="419"/>
                    <a:pt x="112" y="848"/>
                    <a:pt x="1" y="1275"/>
                  </a:cubicBezTo>
                  <a:lnTo>
                    <a:pt x="320" y="1358"/>
                  </a:lnTo>
                  <a:cubicBezTo>
                    <a:pt x="434" y="916"/>
                    <a:pt x="516" y="470"/>
                    <a:pt x="558" y="34"/>
                  </a:cubicBezTo>
                  <a:lnTo>
                    <a:pt x="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3"/>
            <p:cNvSpPr/>
            <p:nvPr/>
          </p:nvSpPr>
          <p:spPr>
            <a:xfrm>
              <a:off x="3277500" y="3238738"/>
              <a:ext cx="33850" cy="19225"/>
            </a:xfrm>
            <a:custGeom>
              <a:rect b="b" l="l" r="r" t="t"/>
              <a:pathLst>
                <a:path extrusionOk="0" h="769" w="1354">
                  <a:moveTo>
                    <a:pt x="1247" y="1"/>
                  </a:moveTo>
                  <a:cubicBezTo>
                    <a:pt x="830" y="144"/>
                    <a:pt x="412" y="297"/>
                    <a:pt x="0" y="459"/>
                  </a:cubicBezTo>
                  <a:lnTo>
                    <a:pt x="121" y="768"/>
                  </a:lnTo>
                  <a:cubicBezTo>
                    <a:pt x="526" y="608"/>
                    <a:pt x="942" y="455"/>
                    <a:pt x="1353" y="313"/>
                  </a:cubicBez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3"/>
            <p:cNvSpPr/>
            <p:nvPr/>
          </p:nvSpPr>
          <p:spPr>
            <a:xfrm>
              <a:off x="2953625" y="3455813"/>
              <a:ext cx="31150" cy="26825"/>
            </a:xfrm>
            <a:custGeom>
              <a:rect b="b" l="l" r="r" t="t"/>
              <a:pathLst>
                <a:path extrusionOk="0" h="1073" w="1246">
                  <a:moveTo>
                    <a:pt x="1036" y="0"/>
                  </a:moveTo>
                  <a:cubicBezTo>
                    <a:pt x="674" y="295"/>
                    <a:pt x="337" y="561"/>
                    <a:pt x="0" y="806"/>
                  </a:cubicBezTo>
                  <a:lnTo>
                    <a:pt x="196" y="1073"/>
                  </a:lnTo>
                  <a:cubicBezTo>
                    <a:pt x="537" y="823"/>
                    <a:pt x="880" y="555"/>
                    <a:pt x="1246" y="256"/>
                  </a:cubicBezTo>
                  <a:lnTo>
                    <a:pt x="10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3"/>
            <p:cNvSpPr/>
            <p:nvPr/>
          </p:nvSpPr>
          <p:spPr>
            <a:xfrm>
              <a:off x="3404625" y="3206188"/>
              <a:ext cx="33950" cy="14275"/>
            </a:xfrm>
            <a:custGeom>
              <a:rect b="b" l="l" r="r" t="t"/>
              <a:pathLst>
                <a:path extrusionOk="0" h="571" w="1358">
                  <a:moveTo>
                    <a:pt x="1304" y="1"/>
                  </a:moveTo>
                  <a:cubicBezTo>
                    <a:pt x="868" y="75"/>
                    <a:pt x="432" y="158"/>
                    <a:pt x="0" y="249"/>
                  </a:cubicBezTo>
                  <a:lnTo>
                    <a:pt x="67" y="571"/>
                  </a:lnTo>
                  <a:cubicBezTo>
                    <a:pt x="493" y="483"/>
                    <a:pt x="929" y="399"/>
                    <a:pt x="1358" y="327"/>
                  </a:cubicBezTo>
                  <a:lnTo>
                    <a:pt x="1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3470050" y="3197688"/>
              <a:ext cx="33750" cy="11875"/>
            </a:xfrm>
            <a:custGeom>
              <a:rect b="b" l="l" r="r" t="t"/>
              <a:pathLst>
                <a:path extrusionOk="0" h="475" w="1350">
                  <a:moveTo>
                    <a:pt x="1320" y="0"/>
                  </a:moveTo>
                  <a:cubicBezTo>
                    <a:pt x="887" y="39"/>
                    <a:pt x="442" y="88"/>
                    <a:pt x="0" y="145"/>
                  </a:cubicBezTo>
                  <a:lnTo>
                    <a:pt x="43" y="474"/>
                  </a:lnTo>
                  <a:cubicBezTo>
                    <a:pt x="481" y="417"/>
                    <a:pt x="921" y="369"/>
                    <a:pt x="1349" y="329"/>
                  </a:cubicBezTo>
                  <a:lnTo>
                    <a:pt x="13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3"/>
            <p:cNvSpPr/>
            <p:nvPr/>
          </p:nvSpPr>
          <p:spPr>
            <a:xfrm>
              <a:off x="3536150" y="3194138"/>
              <a:ext cx="33275" cy="9425"/>
            </a:xfrm>
            <a:custGeom>
              <a:rect b="b" l="l" r="r" t="t"/>
              <a:pathLst>
                <a:path extrusionOk="0" h="377" w="1331">
                  <a:moveTo>
                    <a:pt x="1327" y="0"/>
                  </a:moveTo>
                  <a:cubicBezTo>
                    <a:pt x="880" y="8"/>
                    <a:pt x="433" y="23"/>
                    <a:pt x="0" y="46"/>
                  </a:cubicBezTo>
                  <a:lnTo>
                    <a:pt x="17" y="376"/>
                  </a:lnTo>
                  <a:cubicBezTo>
                    <a:pt x="449" y="354"/>
                    <a:pt x="890" y="337"/>
                    <a:pt x="1331" y="330"/>
                  </a:cubicBezTo>
                  <a:lnTo>
                    <a:pt x="13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3"/>
            <p:cNvSpPr/>
            <p:nvPr/>
          </p:nvSpPr>
          <p:spPr>
            <a:xfrm>
              <a:off x="3340250" y="3219888"/>
              <a:ext cx="34075" cy="16675"/>
            </a:xfrm>
            <a:custGeom>
              <a:rect b="b" l="l" r="r" t="t"/>
              <a:pathLst>
                <a:path extrusionOk="0" h="667" w="1363">
                  <a:moveTo>
                    <a:pt x="1283" y="0"/>
                  </a:moveTo>
                  <a:cubicBezTo>
                    <a:pt x="853" y="107"/>
                    <a:pt x="422" y="226"/>
                    <a:pt x="1" y="349"/>
                  </a:cubicBezTo>
                  <a:lnTo>
                    <a:pt x="94" y="667"/>
                  </a:lnTo>
                  <a:cubicBezTo>
                    <a:pt x="511" y="544"/>
                    <a:pt x="938" y="426"/>
                    <a:pt x="1363" y="319"/>
                  </a:cubicBezTo>
                  <a:lnTo>
                    <a:pt x="12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3004575" y="3412663"/>
              <a:ext cx="30175" cy="28125"/>
            </a:xfrm>
            <a:custGeom>
              <a:rect b="b" l="l" r="r" t="t"/>
              <a:pathLst>
                <a:path extrusionOk="0" h="1125" w="1207">
                  <a:moveTo>
                    <a:pt x="984" y="0"/>
                  </a:moveTo>
                  <a:cubicBezTo>
                    <a:pt x="657" y="294"/>
                    <a:pt x="331" y="586"/>
                    <a:pt x="1" y="877"/>
                  </a:cubicBezTo>
                  <a:lnTo>
                    <a:pt x="218" y="1125"/>
                  </a:lnTo>
                  <a:cubicBezTo>
                    <a:pt x="550" y="834"/>
                    <a:pt x="880" y="539"/>
                    <a:pt x="1206" y="245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3216850" y="3263038"/>
              <a:ext cx="33400" cy="21575"/>
            </a:xfrm>
            <a:custGeom>
              <a:rect b="b" l="l" r="r" t="t"/>
              <a:pathLst>
                <a:path extrusionOk="0" h="863" w="1336">
                  <a:moveTo>
                    <a:pt x="1201" y="1"/>
                  </a:moveTo>
                  <a:cubicBezTo>
                    <a:pt x="796" y="179"/>
                    <a:pt x="392" y="371"/>
                    <a:pt x="1" y="567"/>
                  </a:cubicBezTo>
                  <a:lnTo>
                    <a:pt x="148" y="863"/>
                  </a:lnTo>
                  <a:cubicBezTo>
                    <a:pt x="535" y="669"/>
                    <a:pt x="937" y="480"/>
                    <a:pt x="1335" y="303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3"/>
            <p:cNvSpPr/>
            <p:nvPr/>
          </p:nvSpPr>
          <p:spPr>
            <a:xfrm>
              <a:off x="3053775" y="3368788"/>
              <a:ext cx="30300" cy="27925"/>
            </a:xfrm>
            <a:custGeom>
              <a:rect b="b" l="l" r="r" t="t"/>
              <a:pathLst>
                <a:path extrusionOk="0" h="1117" w="1212">
                  <a:moveTo>
                    <a:pt x="999" y="0"/>
                  </a:moveTo>
                  <a:cubicBezTo>
                    <a:pt x="661" y="284"/>
                    <a:pt x="331" y="576"/>
                    <a:pt x="0" y="871"/>
                  </a:cubicBezTo>
                  <a:lnTo>
                    <a:pt x="220" y="1117"/>
                  </a:lnTo>
                  <a:cubicBezTo>
                    <a:pt x="548" y="825"/>
                    <a:pt x="878" y="535"/>
                    <a:pt x="1211" y="251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3158950" y="3292763"/>
              <a:ext cx="32650" cy="24000"/>
            </a:xfrm>
            <a:custGeom>
              <a:rect b="b" l="l" r="r" t="t"/>
              <a:pathLst>
                <a:path extrusionOk="0" h="960" w="1306">
                  <a:moveTo>
                    <a:pt x="1144" y="0"/>
                  </a:moveTo>
                  <a:cubicBezTo>
                    <a:pt x="758" y="217"/>
                    <a:pt x="373" y="444"/>
                    <a:pt x="0" y="680"/>
                  </a:cubicBezTo>
                  <a:lnTo>
                    <a:pt x="176" y="959"/>
                  </a:lnTo>
                  <a:cubicBezTo>
                    <a:pt x="545" y="728"/>
                    <a:pt x="925" y="502"/>
                    <a:pt x="1305" y="29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3104475" y="3328038"/>
              <a:ext cx="31525" cy="26275"/>
            </a:xfrm>
            <a:custGeom>
              <a:rect b="b" l="l" r="r" t="t"/>
              <a:pathLst>
                <a:path extrusionOk="0" h="1051" w="1261">
                  <a:moveTo>
                    <a:pt x="1070" y="1"/>
                  </a:moveTo>
                  <a:cubicBezTo>
                    <a:pt x="711" y="253"/>
                    <a:pt x="352" y="517"/>
                    <a:pt x="0" y="789"/>
                  </a:cubicBezTo>
                  <a:lnTo>
                    <a:pt x="202" y="1050"/>
                  </a:lnTo>
                  <a:cubicBezTo>
                    <a:pt x="551" y="781"/>
                    <a:pt x="905" y="518"/>
                    <a:pt x="1260" y="272"/>
                  </a:cubicBezTo>
                  <a:lnTo>
                    <a:pt x="10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2531875" y="3359288"/>
              <a:ext cx="32725" cy="22950"/>
            </a:xfrm>
            <a:custGeom>
              <a:rect b="b" l="l" r="r" t="t"/>
              <a:pathLst>
                <a:path extrusionOk="0" h="918" w="1309">
                  <a:moveTo>
                    <a:pt x="104" y="0"/>
                  </a:moveTo>
                  <a:lnTo>
                    <a:pt x="1" y="315"/>
                  </a:lnTo>
                  <a:cubicBezTo>
                    <a:pt x="378" y="440"/>
                    <a:pt x="750" y="643"/>
                    <a:pt x="1107" y="918"/>
                  </a:cubicBezTo>
                  <a:lnTo>
                    <a:pt x="1308" y="656"/>
                  </a:lnTo>
                  <a:cubicBezTo>
                    <a:pt x="921" y="359"/>
                    <a:pt x="517" y="139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2516300" y="3553188"/>
              <a:ext cx="33900" cy="18675"/>
            </a:xfrm>
            <a:custGeom>
              <a:rect b="b" l="l" r="r" t="t"/>
              <a:pathLst>
                <a:path extrusionOk="0" h="747" w="1356">
                  <a:moveTo>
                    <a:pt x="131" y="0"/>
                  </a:moveTo>
                  <a:lnTo>
                    <a:pt x="1" y="304"/>
                  </a:lnTo>
                  <a:cubicBezTo>
                    <a:pt x="394" y="474"/>
                    <a:pt x="819" y="623"/>
                    <a:pt x="1269" y="747"/>
                  </a:cubicBezTo>
                  <a:lnTo>
                    <a:pt x="1355" y="427"/>
                  </a:lnTo>
                  <a:cubicBezTo>
                    <a:pt x="923" y="308"/>
                    <a:pt x="510" y="165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2467975" y="3355738"/>
              <a:ext cx="33175" cy="19875"/>
            </a:xfrm>
            <a:custGeom>
              <a:rect b="b" l="l" r="r" t="t"/>
              <a:pathLst>
                <a:path extrusionOk="0" h="795" w="1327">
                  <a:moveTo>
                    <a:pt x="1284" y="0"/>
                  </a:moveTo>
                  <a:cubicBezTo>
                    <a:pt x="816" y="63"/>
                    <a:pt x="383" y="242"/>
                    <a:pt x="1" y="532"/>
                  </a:cubicBezTo>
                  <a:lnTo>
                    <a:pt x="199" y="795"/>
                  </a:lnTo>
                  <a:cubicBezTo>
                    <a:pt x="537" y="539"/>
                    <a:pt x="915" y="383"/>
                    <a:pt x="1327" y="329"/>
                  </a:cubicBezTo>
                  <a:lnTo>
                    <a:pt x="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2434000" y="3395288"/>
              <a:ext cx="18850" cy="33800"/>
            </a:xfrm>
            <a:custGeom>
              <a:rect b="b" l="l" r="r" t="t"/>
              <a:pathLst>
                <a:path extrusionOk="0" h="1352" w="754">
                  <a:moveTo>
                    <a:pt x="464" y="0"/>
                  </a:moveTo>
                  <a:cubicBezTo>
                    <a:pt x="246" y="390"/>
                    <a:pt x="90" y="823"/>
                    <a:pt x="1" y="1288"/>
                  </a:cubicBezTo>
                  <a:lnTo>
                    <a:pt x="324" y="1352"/>
                  </a:lnTo>
                  <a:cubicBezTo>
                    <a:pt x="408" y="921"/>
                    <a:pt x="554" y="522"/>
                    <a:pt x="754" y="162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1738625" y="3679463"/>
              <a:ext cx="32350" cy="24525"/>
            </a:xfrm>
            <a:custGeom>
              <a:rect b="b" l="l" r="r" t="t"/>
              <a:pathLst>
                <a:path extrusionOk="0" h="981" w="1294">
                  <a:moveTo>
                    <a:pt x="1137" y="1"/>
                  </a:moveTo>
                  <a:cubicBezTo>
                    <a:pt x="746" y="212"/>
                    <a:pt x="363" y="450"/>
                    <a:pt x="1" y="714"/>
                  </a:cubicBezTo>
                  <a:lnTo>
                    <a:pt x="194" y="981"/>
                  </a:lnTo>
                  <a:cubicBezTo>
                    <a:pt x="546" y="728"/>
                    <a:pt x="914" y="496"/>
                    <a:pt x="1293" y="291"/>
                  </a:cubicBezTo>
                  <a:lnTo>
                    <a:pt x="11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3"/>
            <p:cNvSpPr/>
            <p:nvPr/>
          </p:nvSpPr>
          <p:spPr>
            <a:xfrm>
              <a:off x="1690125" y="3718763"/>
              <a:ext cx="28400" cy="29875"/>
            </a:xfrm>
            <a:custGeom>
              <a:rect b="b" l="l" r="r" t="t"/>
              <a:pathLst>
                <a:path extrusionOk="0" h="1195" w="1136">
                  <a:moveTo>
                    <a:pt x="908" y="0"/>
                  </a:moveTo>
                  <a:cubicBezTo>
                    <a:pt x="581" y="308"/>
                    <a:pt x="276" y="641"/>
                    <a:pt x="1" y="989"/>
                  </a:cubicBezTo>
                  <a:lnTo>
                    <a:pt x="260" y="1195"/>
                  </a:lnTo>
                  <a:cubicBezTo>
                    <a:pt x="525" y="860"/>
                    <a:pt x="820" y="539"/>
                    <a:pt x="1135" y="239"/>
                  </a:cubicBezTo>
                  <a:lnTo>
                    <a:pt x="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3"/>
            <p:cNvSpPr/>
            <p:nvPr/>
          </p:nvSpPr>
          <p:spPr>
            <a:xfrm>
              <a:off x="5339750" y="3149338"/>
              <a:ext cx="28250" cy="30100"/>
            </a:xfrm>
            <a:custGeom>
              <a:rect b="b" l="l" r="r" t="t"/>
              <a:pathLst>
                <a:path extrusionOk="0" h="1204" w="1130">
                  <a:moveTo>
                    <a:pt x="231" y="1"/>
                  </a:moveTo>
                  <a:lnTo>
                    <a:pt x="1" y="239"/>
                  </a:lnTo>
                  <a:cubicBezTo>
                    <a:pt x="306" y="537"/>
                    <a:pt x="598" y="862"/>
                    <a:pt x="872" y="1204"/>
                  </a:cubicBezTo>
                  <a:lnTo>
                    <a:pt x="1130" y="998"/>
                  </a:lnTo>
                  <a:cubicBezTo>
                    <a:pt x="851" y="644"/>
                    <a:pt x="547" y="309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3"/>
            <p:cNvSpPr/>
            <p:nvPr/>
          </p:nvSpPr>
          <p:spPr>
            <a:xfrm>
              <a:off x="1797575" y="3655888"/>
              <a:ext cx="34000" cy="17400"/>
            </a:xfrm>
            <a:custGeom>
              <a:rect b="b" l="l" r="r" t="t"/>
              <a:pathLst>
                <a:path extrusionOk="0" h="696" w="1360">
                  <a:moveTo>
                    <a:pt x="1287" y="0"/>
                  </a:moveTo>
                  <a:cubicBezTo>
                    <a:pt x="856" y="100"/>
                    <a:pt x="423" y="229"/>
                    <a:pt x="0" y="388"/>
                  </a:cubicBezTo>
                  <a:lnTo>
                    <a:pt x="117" y="695"/>
                  </a:lnTo>
                  <a:cubicBezTo>
                    <a:pt x="524" y="542"/>
                    <a:pt x="942" y="417"/>
                    <a:pt x="1359" y="324"/>
                  </a:cubicBezTo>
                  <a:lnTo>
                    <a:pt x="12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3602275" y="3194213"/>
              <a:ext cx="33375" cy="9550"/>
            </a:xfrm>
            <a:custGeom>
              <a:rect b="b" l="l" r="r" t="t"/>
              <a:pathLst>
                <a:path extrusionOk="0" h="382" w="1335">
                  <a:moveTo>
                    <a:pt x="8" y="0"/>
                  </a:moveTo>
                  <a:lnTo>
                    <a:pt x="1" y="331"/>
                  </a:lnTo>
                  <a:cubicBezTo>
                    <a:pt x="201" y="334"/>
                    <a:pt x="401" y="341"/>
                    <a:pt x="601" y="348"/>
                  </a:cubicBezTo>
                  <a:cubicBezTo>
                    <a:pt x="839" y="358"/>
                    <a:pt x="1079" y="368"/>
                    <a:pt x="1316" y="382"/>
                  </a:cubicBezTo>
                  <a:lnTo>
                    <a:pt x="1334" y="53"/>
                  </a:lnTo>
                  <a:cubicBezTo>
                    <a:pt x="1095" y="40"/>
                    <a:pt x="855" y="27"/>
                    <a:pt x="614" y="19"/>
                  </a:cubicBezTo>
                  <a:cubicBezTo>
                    <a:pt x="412" y="10"/>
                    <a:pt x="209" y="5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3"/>
            <p:cNvSpPr/>
            <p:nvPr/>
          </p:nvSpPr>
          <p:spPr>
            <a:xfrm>
              <a:off x="5408275" y="3261938"/>
              <a:ext cx="16975" cy="34025"/>
            </a:xfrm>
            <a:custGeom>
              <a:rect b="b" l="l" r="r" t="t"/>
              <a:pathLst>
                <a:path extrusionOk="0" h="1361" w="679">
                  <a:moveTo>
                    <a:pt x="312" y="1"/>
                  </a:moveTo>
                  <a:lnTo>
                    <a:pt x="0" y="111"/>
                  </a:lnTo>
                  <a:cubicBezTo>
                    <a:pt x="146" y="521"/>
                    <a:pt x="266" y="941"/>
                    <a:pt x="355" y="1361"/>
                  </a:cubicBezTo>
                  <a:lnTo>
                    <a:pt x="678" y="1291"/>
                  </a:lnTo>
                  <a:cubicBezTo>
                    <a:pt x="585" y="857"/>
                    <a:pt x="461" y="423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3"/>
            <p:cNvSpPr/>
            <p:nvPr/>
          </p:nvSpPr>
          <p:spPr>
            <a:xfrm>
              <a:off x="5287550" y="3109913"/>
              <a:ext cx="32400" cy="24450"/>
            </a:xfrm>
            <a:custGeom>
              <a:rect b="b" l="l" r="r" t="t"/>
              <a:pathLst>
                <a:path extrusionOk="0" h="978" w="1296">
                  <a:moveTo>
                    <a:pt x="154" y="1"/>
                  </a:moveTo>
                  <a:lnTo>
                    <a:pt x="1" y="293"/>
                  </a:lnTo>
                  <a:cubicBezTo>
                    <a:pt x="157" y="375"/>
                    <a:pt x="313" y="462"/>
                    <a:pt x="466" y="554"/>
                  </a:cubicBezTo>
                  <a:cubicBezTo>
                    <a:pt x="679" y="684"/>
                    <a:pt x="892" y="826"/>
                    <a:pt x="1102" y="978"/>
                  </a:cubicBezTo>
                  <a:lnTo>
                    <a:pt x="1296" y="710"/>
                  </a:lnTo>
                  <a:cubicBezTo>
                    <a:pt x="1080" y="552"/>
                    <a:pt x="858" y="405"/>
                    <a:pt x="636" y="272"/>
                  </a:cubicBezTo>
                  <a:cubicBezTo>
                    <a:pt x="477" y="176"/>
                    <a:pt x="316" y="86"/>
                    <a:pt x="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3"/>
            <p:cNvSpPr/>
            <p:nvPr/>
          </p:nvSpPr>
          <p:spPr>
            <a:xfrm>
              <a:off x="5226450" y="3088463"/>
              <a:ext cx="34050" cy="16150"/>
            </a:xfrm>
            <a:custGeom>
              <a:rect b="b" l="l" r="r" t="t"/>
              <a:pathLst>
                <a:path extrusionOk="0" h="646" w="1362">
                  <a:moveTo>
                    <a:pt x="58" y="0"/>
                  </a:moveTo>
                  <a:lnTo>
                    <a:pt x="1" y="325"/>
                  </a:lnTo>
                  <a:cubicBezTo>
                    <a:pt x="428" y="400"/>
                    <a:pt x="851" y="508"/>
                    <a:pt x="1256" y="646"/>
                  </a:cubicBezTo>
                  <a:lnTo>
                    <a:pt x="1361" y="334"/>
                  </a:lnTo>
                  <a:cubicBezTo>
                    <a:pt x="940" y="192"/>
                    <a:pt x="503" y="78"/>
                    <a:pt x="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3"/>
            <p:cNvSpPr/>
            <p:nvPr/>
          </p:nvSpPr>
          <p:spPr>
            <a:xfrm>
              <a:off x="1928225" y="3655113"/>
              <a:ext cx="34050" cy="15825"/>
            </a:xfrm>
            <a:custGeom>
              <a:rect b="b" l="l" r="r" t="t"/>
              <a:pathLst>
                <a:path extrusionOk="0" h="633" w="1362">
                  <a:moveTo>
                    <a:pt x="64" y="0"/>
                  </a:moveTo>
                  <a:lnTo>
                    <a:pt x="0" y="324"/>
                  </a:lnTo>
                  <a:cubicBezTo>
                    <a:pt x="406" y="402"/>
                    <a:pt x="821" y="504"/>
                    <a:pt x="1270" y="633"/>
                  </a:cubicBezTo>
                  <a:lnTo>
                    <a:pt x="1362" y="315"/>
                  </a:lnTo>
                  <a:cubicBezTo>
                    <a:pt x="905" y="182"/>
                    <a:pt x="480" y="8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3"/>
            <p:cNvSpPr/>
            <p:nvPr/>
          </p:nvSpPr>
          <p:spPr>
            <a:xfrm>
              <a:off x="2309525" y="3757838"/>
              <a:ext cx="33375" cy="8825"/>
            </a:xfrm>
            <a:custGeom>
              <a:rect b="b" l="l" r="r" t="t"/>
              <a:pathLst>
                <a:path extrusionOk="0" h="353" w="1335">
                  <a:moveTo>
                    <a:pt x="1317" y="0"/>
                  </a:moveTo>
                  <a:cubicBezTo>
                    <a:pt x="1038" y="14"/>
                    <a:pt x="758" y="21"/>
                    <a:pt x="477" y="21"/>
                  </a:cubicBezTo>
                  <a:cubicBezTo>
                    <a:pt x="322" y="21"/>
                    <a:pt x="166" y="19"/>
                    <a:pt x="9" y="15"/>
                  </a:cubicBezTo>
                  <a:lnTo>
                    <a:pt x="1" y="345"/>
                  </a:lnTo>
                  <a:cubicBezTo>
                    <a:pt x="164" y="348"/>
                    <a:pt x="324" y="352"/>
                    <a:pt x="487" y="352"/>
                  </a:cubicBezTo>
                  <a:cubicBezTo>
                    <a:pt x="770" y="352"/>
                    <a:pt x="1052" y="345"/>
                    <a:pt x="1334" y="329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3"/>
            <p:cNvSpPr/>
            <p:nvPr/>
          </p:nvSpPr>
          <p:spPr>
            <a:xfrm>
              <a:off x="2178225" y="3738863"/>
              <a:ext cx="34050" cy="15550"/>
            </a:xfrm>
            <a:custGeom>
              <a:rect b="b" l="l" r="r" t="t"/>
              <a:pathLst>
                <a:path extrusionOk="0" h="622" w="1362">
                  <a:moveTo>
                    <a:pt x="83" y="1"/>
                  </a:moveTo>
                  <a:lnTo>
                    <a:pt x="0" y="320"/>
                  </a:lnTo>
                  <a:cubicBezTo>
                    <a:pt x="434" y="432"/>
                    <a:pt x="871" y="532"/>
                    <a:pt x="1295" y="622"/>
                  </a:cubicBezTo>
                  <a:lnTo>
                    <a:pt x="1362" y="298"/>
                  </a:lnTo>
                  <a:cubicBezTo>
                    <a:pt x="944" y="212"/>
                    <a:pt x="512" y="110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3"/>
            <p:cNvSpPr/>
            <p:nvPr/>
          </p:nvSpPr>
          <p:spPr>
            <a:xfrm>
              <a:off x="2243300" y="3752138"/>
              <a:ext cx="33800" cy="12275"/>
            </a:xfrm>
            <a:custGeom>
              <a:rect b="b" l="l" r="r" t="t"/>
              <a:pathLst>
                <a:path extrusionOk="0" h="491" w="1352">
                  <a:moveTo>
                    <a:pt x="50" y="0"/>
                  </a:moveTo>
                  <a:lnTo>
                    <a:pt x="0" y="326"/>
                  </a:lnTo>
                  <a:cubicBezTo>
                    <a:pt x="446" y="396"/>
                    <a:pt x="888" y="450"/>
                    <a:pt x="1321" y="491"/>
                  </a:cubicBezTo>
                  <a:lnTo>
                    <a:pt x="1352" y="162"/>
                  </a:lnTo>
                  <a:cubicBezTo>
                    <a:pt x="926" y="122"/>
                    <a:pt x="488" y="67"/>
                    <a:pt x="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2375000" y="3749113"/>
              <a:ext cx="33950" cy="14000"/>
            </a:xfrm>
            <a:custGeom>
              <a:rect b="b" l="l" r="r" t="t"/>
              <a:pathLst>
                <a:path extrusionOk="0" h="560" w="1358">
                  <a:moveTo>
                    <a:pt x="1285" y="0"/>
                  </a:moveTo>
                  <a:cubicBezTo>
                    <a:pt x="867" y="95"/>
                    <a:pt x="436" y="174"/>
                    <a:pt x="0" y="233"/>
                  </a:cubicBezTo>
                  <a:lnTo>
                    <a:pt x="44" y="559"/>
                  </a:lnTo>
                  <a:cubicBezTo>
                    <a:pt x="490" y="500"/>
                    <a:pt x="932" y="420"/>
                    <a:pt x="1358" y="322"/>
                  </a:cubicBezTo>
                  <a:lnTo>
                    <a:pt x="1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2432400" y="3460713"/>
              <a:ext cx="16475" cy="33950"/>
            </a:xfrm>
            <a:custGeom>
              <a:rect b="b" l="l" r="r" t="t"/>
              <a:pathLst>
                <a:path extrusionOk="0" h="1358" w="659">
                  <a:moveTo>
                    <a:pt x="328" y="0"/>
                  </a:moveTo>
                  <a:lnTo>
                    <a:pt x="1" y="34"/>
                  </a:lnTo>
                  <a:cubicBezTo>
                    <a:pt x="48" y="508"/>
                    <a:pt x="171" y="953"/>
                    <a:pt x="361" y="1358"/>
                  </a:cubicBezTo>
                  <a:lnTo>
                    <a:pt x="659" y="1216"/>
                  </a:lnTo>
                  <a:cubicBezTo>
                    <a:pt x="484" y="847"/>
                    <a:pt x="372" y="437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2114675" y="3720063"/>
              <a:ext cx="33950" cy="17900"/>
            </a:xfrm>
            <a:custGeom>
              <a:rect b="b" l="l" r="r" t="t"/>
              <a:pathLst>
                <a:path extrusionOk="0" h="716" w="1358">
                  <a:moveTo>
                    <a:pt x="104" y="1"/>
                  </a:moveTo>
                  <a:lnTo>
                    <a:pt x="0" y="313"/>
                  </a:lnTo>
                  <a:cubicBezTo>
                    <a:pt x="426" y="456"/>
                    <a:pt x="851" y="591"/>
                    <a:pt x="1264" y="716"/>
                  </a:cubicBezTo>
                  <a:lnTo>
                    <a:pt x="1358" y="399"/>
                  </a:lnTo>
                  <a:cubicBezTo>
                    <a:pt x="948" y="277"/>
                    <a:pt x="527" y="143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3"/>
            <p:cNvSpPr/>
            <p:nvPr/>
          </p:nvSpPr>
          <p:spPr>
            <a:xfrm>
              <a:off x="1991100" y="3673263"/>
              <a:ext cx="33775" cy="19375"/>
            </a:xfrm>
            <a:custGeom>
              <a:rect b="b" l="l" r="r" t="t"/>
              <a:pathLst>
                <a:path extrusionOk="0" h="775" w="1351">
                  <a:moveTo>
                    <a:pt x="109" y="0"/>
                  </a:moveTo>
                  <a:lnTo>
                    <a:pt x="0" y="311"/>
                  </a:lnTo>
                  <a:cubicBezTo>
                    <a:pt x="413" y="457"/>
                    <a:pt x="823" y="615"/>
                    <a:pt x="1230" y="775"/>
                  </a:cubicBezTo>
                  <a:lnTo>
                    <a:pt x="1350" y="468"/>
                  </a:lnTo>
                  <a:cubicBezTo>
                    <a:pt x="939" y="307"/>
                    <a:pt x="526" y="149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3"/>
            <p:cNvSpPr/>
            <p:nvPr/>
          </p:nvSpPr>
          <p:spPr>
            <a:xfrm>
              <a:off x="2438500" y="3728413"/>
              <a:ext cx="33825" cy="19800"/>
            </a:xfrm>
            <a:custGeom>
              <a:rect b="b" l="l" r="r" t="t"/>
              <a:pathLst>
                <a:path extrusionOk="0" h="792" w="1353">
                  <a:moveTo>
                    <a:pt x="1212" y="0"/>
                  </a:moveTo>
                  <a:cubicBezTo>
                    <a:pt x="1056" y="71"/>
                    <a:pt x="900" y="141"/>
                    <a:pt x="744" y="204"/>
                  </a:cubicBezTo>
                  <a:cubicBezTo>
                    <a:pt x="503" y="301"/>
                    <a:pt x="253" y="394"/>
                    <a:pt x="1" y="477"/>
                  </a:cubicBezTo>
                  <a:lnTo>
                    <a:pt x="106" y="792"/>
                  </a:lnTo>
                  <a:cubicBezTo>
                    <a:pt x="364" y="704"/>
                    <a:pt x="619" y="610"/>
                    <a:pt x="867" y="511"/>
                  </a:cubicBezTo>
                  <a:cubicBezTo>
                    <a:pt x="1031" y="445"/>
                    <a:pt x="1192" y="375"/>
                    <a:pt x="1353" y="298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2052500" y="3697188"/>
              <a:ext cx="33825" cy="19600"/>
            </a:xfrm>
            <a:custGeom>
              <a:rect b="b" l="l" r="r" t="t"/>
              <a:pathLst>
                <a:path extrusionOk="0" h="784" w="1353">
                  <a:moveTo>
                    <a:pt x="123" y="1"/>
                  </a:moveTo>
                  <a:lnTo>
                    <a:pt x="1" y="307"/>
                  </a:lnTo>
                  <a:lnTo>
                    <a:pt x="353" y="446"/>
                  </a:lnTo>
                  <a:cubicBezTo>
                    <a:pt x="645" y="561"/>
                    <a:pt x="941" y="675"/>
                    <a:pt x="1236" y="784"/>
                  </a:cubicBezTo>
                  <a:lnTo>
                    <a:pt x="1353" y="475"/>
                  </a:lnTo>
                  <a:cubicBezTo>
                    <a:pt x="1058" y="364"/>
                    <a:pt x="764" y="252"/>
                    <a:pt x="475" y="137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1862975" y="3650113"/>
              <a:ext cx="33675" cy="8975"/>
            </a:xfrm>
            <a:custGeom>
              <a:rect b="b" l="l" r="r" t="t"/>
              <a:pathLst>
                <a:path extrusionOk="0" h="359" w="1347">
                  <a:moveTo>
                    <a:pt x="770" y="1"/>
                  </a:moveTo>
                  <a:cubicBezTo>
                    <a:pt x="746" y="1"/>
                    <a:pt x="723" y="1"/>
                    <a:pt x="701" y="2"/>
                  </a:cubicBezTo>
                  <a:cubicBezTo>
                    <a:pt x="470" y="2"/>
                    <a:pt x="234" y="10"/>
                    <a:pt x="0" y="30"/>
                  </a:cubicBezTo>
                  <a:lnTo>
                    <a:pt x="27" y="359"/>
                  </a:lnTo>
                  <a:cubicBezTo>
                    <a:pt x="254" y="342"/>
                    <a:pt x="481" y="332"/>
                    <a:pt x="702" y="332"/>
                  </a:cubicBezTo>
                  <a:cubicBezTo>
                    <a:pt x="843" y="338"/>
                    <a:pt x="972" y="336"/>
                    <a:pt x="1107" y="342"/>
                  </a:cubicBezTo>
                  <a:cubicBezTo>
                    <a:pt x="1179" y="345"/>
                    <a:pt x="1250" y="349"/>
                    <a:pt x="1324" y="353"/>
                  </a:cubicBezTo>
                  <a:lnTo>
                    <a:pt x="1346" y="24"/>
                  </a:lnTo>
                  <a:cubicBezTo>
                    <a:pt x="1271" y="19"/>
                    <a:pt x="1197" y="16"/>
                    <a:pt x="1122" y="11"/>
                  </a:cubicBezTo>
                  <a:cubicBezTo>
                    <a:pt x="1005" y="6"/>
                    <a:pt x="879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2582125" y="3399638"/>
              <a:ext cx="24425" cy="32375"/>
            </a:xfrm>
            <a:custGeom>
              <a:rect b="b" l="l" r="r" t="t"/>
              <a:pathLst>
                <a:path extrusionOk="0" h="1295" w="977">
                  <a:moveTo>
                    <a:pt x="260" y="0"/>
                  </a:moveTo>
                  <a:lnTo>
                    <a:pt x="1" y="205"/>
                  </a:lnTo>
                  <a:cubicBezTo>
                    <a:pt x="60" y="280"/>
                    <a:pt x="120" y="358"/>
                    <a:pt x="175" y="439"/>
                  </a:cubicBezTo>
                  <a:cubicBezTo>
                    <a:pt x="364" y="713"/>
                    <a:pt x="534" y="1000"/>
                    <a:pt x="680" y="1294"/>
                  </a:cubicBezTo>
                  <a:lnTo>
                    <a:pt x="976" y="1149"/>
                  </a:lnTo>
                  <a:cubicBezTo>
                    <a:pt x="823" y="839"/>
                    <a:pt x="645" y="538"/>
                    <a:pt x="445" y="250"/>
                  </a:cubicBezTo>
                  <a:cubicBezTo>
                    <a:pt x="385" y="165"/>
                    <a:pt x="324" y="81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5279300" y="3279788"/>
              <a:ext cx="30125" cy="28275"/>
            </a:xfrm>
            <a:custGeom>
              <a:rect b="b" l="l" r="r" t="t"/>
              <a:pathLst>
                <a:path extrusionOk="0" h="1131" w="1205">
                  <a:moveTo>
                    <a:pt x="985" y="0"/>
                  </a:moveTo>
                  <a:cubicBezTo>
                    <a:pt x="768" y="193"/>
                    <a:pt x="552" y="384"/>
                    <a:pt x="337" y="580"/>
                  </a:cubicBezTo>
                  <a:cubicBezTo>
                    <a:pt x="226" y="681"/>
                    <a:pt x="112" y="783"/>
                    <a:pt x="0" y="889"/>
                  </a:cubicBezTo>
                  <a:lnTo>
                    <a:pt x="227" y="1131"/>
                  </a:lnTo>
                  <a:cubicBezTo>
                    <a:pt x="337" y="1028"/>
                    <a:pt x="449" y="925"/>
                    <a:pt x="559" y="826"/>
                  </a:cubicBezTo>
                  <a:cubicBezTo>
                    <a:pt x="773" y="633"/>
                    <a:pt x="988" y="441"/>
                    <a:pt x="1205" y="248"/>
                  </a:cubicBezTo>
                  <a:lnTo>
                    <a:pt x="9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5296650" y="3473713"/>
              <a:ext cx="34050" cy="9650"/>
            </a:xfrm>
            <a:custGeom>
              <a:rect b="b" l="l" r="r" t="t"/>
              <a:pathLst>
                <a:path extrusionOk="0" h="386" w="1362">
                  <a:moveTo>
                    <a:pt x="51" y="1"/>
                  </a:moveTo>
                  <a:lnTo>
                    <a:pt x="0" y="327"/>
                  </a:lnTo>
                  <a:cubicBezTo>
                    <a:pt x="245" y="365"/>
                    <a:pt x="498" y="385"/>
                    <a:pt x="748" y="385"/>
                  </a:cubicBezTo>
                  <a:cubicBezTo>
                    <a:pt x="953" y="385"/>
                    <a:pt x="1160" y="372"/>
                    <a:pt x="1362" y="345"/>
                  </a:cubicBezTo>
                  <a:lnTo>
                    <a:pt x="1319" y="18"/>
                  </a:lnTo>
                  <a:cubicBezTo>
                    <a:pt x="1133" y="42"/>
                    <a:pt x="941" y="54"/>
                    <a:pt x="749" y="54"/>
                  </a:cubicBezTo>
                  <a:cubicBezTo>
                    <a:pt x="515" y="54"/>
                    <a:pt x="280" y="36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5328775" y="3236513"/>
              <a:ext cx="30525" cy="27750"/>
            </a:xfrm>
            <a:custGeom>
              <a:rect b="b" l="l" r="r" t="t"/>
              <a:pathLst>
                <a:path extrusionOk="0" h="1110" w="1221">
                  <a:moveTo>
                    <a:pt x="1007" y="1"/>
                  </a:moveTo>
                  <a:cubicBezTo>
                    <a:pt x="670" y="286"/>
                    <a:pt x="335" y="571"/>
                    <a:pt x="0" y="860"/>
                  </a:cubicBezTo>
                  <a:lnTo>
                    <a:pt x="216" y="1110"/>
                  </a:lnTo>
                  <a:cubicBezTo>
                    <a:pt x="549" y="823"/>
                    <a:pt x="882" y="538"/>
                    <a:pt x="1220" y="254"/>
                  </a:cubicBezTo>
                  <a:lnTo>
                    <a:pt x="10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3"/>
            <p:cNvSpPr/>
            <p:nvPr/>
          </p:nvSpPr>
          <p:spPr>
            <a:xfrm>
              <a:off x="5404500" y="3392088"/>
              <a:ext cx="19925" cy="33700"/>
            </a:xfrm>
            <a:custGeom>
              <a:rect b="b" l="l" r="r" t="t"/>
              <a:pathLst>
                <a:path extrusionOk="0" h="1348" w="797">
                  <a:moveTo>
                    <a:pt x="480" y="0"/>
                  </a:moveTo>
                  <a:cubicBezTo>
                    <a:pt x="361" y="426"/>
                    <a:pt x="201" y="826"/>
                    <a:pt x="1" y="1189"/>
                  </a:cubicBezTo>
                  <a:lnTo>
                    <a:pt x="290" y="1348"/>
                  </a:lnTo>
                  <a:cubicBezTo>
                    <a:pt x="503" y="962"/>
                    <a:pt x="673" y="539"/>
                    <a:pt x="797" y="90"/>
                  </a:cubicBezTo>
                  <a:lnTo>
                    <a:pt x="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5360150" y="3447438"/>
              <a:ext cx="31550" cy="25625"/>
            </a:xfrm>
            <a:custGeom>
              <a:rect b="b" l="l" r="r" t="t"/>
              <a:pathLst>
                <a:path extrusionOk="0" h="1025" w="1262">
                  <a:moveTo>
                    <a:pt x="1022" y="1"/>
                  </a:moveTo>
                  <a:lnTo>
                    <a:pt x="982" y="40"/>
                  </a:lnTo>
                  <a:cubicBezTo>
                    <a:pt x="708" y="318"/>
                    <a:pt x="376" y="550"/>
                    <a:pt x="0" y="725"/>
                  </a:cubicBezTo>
                  <a:lnTo>
                    <a:pt x="141" y="1025"/>
                  </a:lnTo>
                  <a:cubicBezTo>
                    <a:pt x="554" y="833"/>
                    <a:pt x="917" y="579"/>
                    <a:pt x="1216" y="274"/>
                  </a:cubicBezTo>
                  <a:lnTo>
                    <a:pt x="1261" y="228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5379375" y="3194538"/>
              <a:ext cx="30875" cy="40075"/>
            </a:xfrm>
            <a:custGeom>
              <a:rect b="b" l="l" r="r" t="t"/>
              <a:pathLst>
                <a:path extrusionOk="0" h="1603" w="1235">
                  <a:moveTo>
                    <a:pt x="1029" y="0"/>
                  </a:moveTo>
                  <a:cubicBezTo>
                    <a:pt x="830" y="160"/>
                    <a:pt x="632" y="319"/>
                    <a:pt x="433" y="481"/>
                  </a:cubicBezTo>
                  <a:cubicBezTo>
                    <a:pt x="395" y="416"/>
                    <a:pt x="355" y="349"/>
                    <a:pt x="315" y="285"/>
                  </a:cubicBezTo>
                  <a:lnTo>
                    <a:pt x="34" y="460"/>
                  </a:lnTo>
                  <a:cubicBezTo>
                    <a:pt x="83" y="536"/>
                    <a:pt x="128" y="614"/>
                    <a:pt x="175" y="692"/>
                  </a:cubicBezTo>
                  <a:cubicBezTo>
                    <a:pt x="117" y="739"/>
                    <a:pt x="60" y="786"/>
                    <a:pt x="0" y="834"/>
                  </a:cubicBezTo>
                  <a:lnTo>
                    <a:pt x="210" y="1089"/>
                  </a:lnTo>
                  <a:cubicBezTo>
                    <a:pt x="253" y="1054"/>
                    <a:pt x="295" y="1019"/>
                    <a:pt x="339" y="983"/>
                  </a:cubicBezTo>
                  <a:cubicBezTo>
                    <a:pt x="451" y="1186"/>
                    <a:pt x="558" y="1392"/>
                    <a:pt x="658" y="1603"/>
                  </a:cubicBezTo>
                  <a:lnTo>
                    <a:pt x="956" y="1461"/>
                  </a:lnTo>
                  <a:cubicBezTo>
                    <a:pt x="844" y="1227"/>
                    <a:pt x="725" y="997"/>
                    <a:pt x="600" y="772"/>
                  </a:cubicBezTo>
                  <a:cubicBezTo>
                    <a:pt x="812" y="600"/>
                    <a:pt x="1022" y="430"/>
                    <a:pt x="1234" y="260"/>
                  </a:cubicBezTo>
                  <a:lnTo>
                    <a:pt x="10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5236825" y="3445213"/>
              <a:ext cx="30975" cy="26475"/>
            </a:xfrm>
            <a:custGeom>
              <a:rect b="b" l="l" r="r" t="t"/>
              <a:pathLst>
                <a:path extrusionOk="0" h="1059" w="1239">
                  <a:moveTo>
                    <a:pt x="254" y="0"/>
                  </a:moveTo>
                  <a:lnTo>
                    <a:pt x="0" y="210"/>
                  </a:lnTo>
                  <a:cubicBezTo>
                    <a:pt x="284" y="553"/>
                    <a:pt x="651" y="839"/>
                    <a:pt x="1089" y="1058"/>
                  </a:cubicBezTo>
                  <a:lnTo>
                    <a:pt x="1238" y="762"/>
                  </a:lnTo>
                  <a:cubicBezTo>
                    <a:pt x="841" y="563"/>
                    <a:pt x="509" y="307"/>
                    <a:pt x="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5160925" y="3084863"/>
              <a:ext cx="33525" cy="9475"/>
            </a:xfrm>
            <a:custGeom>
              <a:rect b="b" l="l" r="r" t="t"/>
              <a:pathLst>
                <a:path extrusionOk="0" h="379" w="1341">
                  <a:moveTo>
                    <a:pt x="1034" y="1"/>
                  </a:moveTo>
                  <a:cubicBezTo>
                    <a:pt x="693" y="1"/>
                    <a:pt x="349" y="18"/>
                    <a:pt x="1" y="51"/>
                  </a:cubicBezTo>
                  <a:lnTo>
                    <a:pt x="33" y="378"/>
                  </a:lnTo>
                  <a:cubicBezTo>
                    <a:pt x="361" y="347"/>
                    <a:pt x="686" y="330"/>
                    <a:pt x="1006" y="330"/>
                  </a:cubicBezTo>
                  <a:cubicBezTo>
                    <a:pt x="1115" y="330"/>
                    <a:pt x="1223" y="332"/>
                    <a:pt x="1331" y="336"/>
                  </a:cubicBezTo>
                  <a:lnTo>
                    <a:pt x="1341" y="5"/>
                  </a:lnTo>
                  <a:cubicBezTo>
                    <a:pt x="1239" y="2"/>
                    <a:pt x="1136" y="1"/>
                    <a:pt x="1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5095600" y="3091288"/>
              <a:ext cx="34000" cy="16675"/>
            </a:xfrm>
            <a:custGeom>
              <a:rect b="b" l="l" r="r" t="t"/>
              <a:pathLst>
                <a:path extrusionOk="0" h="667" w="1360">
                  <a:moveTo>
                    <a:pt x="1292" y="1"/>
                  </a:moveTo>
                  <a:cubicBezTo>
                    <a:pt x="865" y="93"/>
                    <a:pt x="429" y="212"/>
                    <a:pt x="1" y="351"/>
                  </a:cubicBezTo>
                  <a:lnTo>
                    <a:pt x="103" y="666"/>
                  </a:lnTo>
                  <a:cubicBezTo>
                    <a:pt x="521" y="529"/>
                    <a:pt x="945" y="414"/>
                    <a:pt x="1360" y="323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3"/>
            <p:cNvSpPr/>
            <p:nvPr/>
          </p:nvSpPr>
          <p:spPr>
            <a:xfrm>
              <a:off x="5220575" y="3384638"/>
              <a:ext cx="10300" cy="34500"/>
            </a:xfrm>
            <a:custGeom>
              <a:rect b="b" l="l" r="r" t="t"/>
              <a:pathLst>
                <a:path extrusionOk="0" h="1380" w="412">
                  <a:moveTo>
                    <a:pt x="93" y="0"/>
                  </a:moveTo>
                  <a:cubicBezTo>
                    <a:pt x="32" y="261"/>
                    <a:pt x="0" y="524"/>
                    <a:pt x="0" y="781"/>
                  </a:cubicBezTo>
                  <a:cubicBezTo>
                    <a:pt x="0" y="914"/>
                    <a:pt x="9" y="1049"/>
                    <a:pt x="25" y="1183"/>
                  </a:cubicBezTo>
                  <a:cubicBezTo>
                    <a:pt x="33" y="1249"/>
                    <a:pt x="44" y="1315"/>
                    <a:pt x="54" y="1379"/>
                  </a:cubicBezTo>
                  <a:lnTo>
                    <a:pt x="379" y="1317"/>
                  </a:lnTo>
                  <a:cubicBezTo>
                    <a:pt x="368" y="1259"/>
                    <a:pt x="359" y="1199"/>
                    <a:pt x="351" y="1141"/>
                  </a:cubicBezTo>
                  <a:cubicBezTo>
                    <a:pt x="337" y="1020"/>
                    <a:pt x="328" y="898"/>
                    <a:pt x="328" y="779"/>
                  </a:cubicBezTo>
                  <a:cubicBezTo>
                    <a:pt x="328" y="547"/>
                    <a:pt x="356" y="310"/>
                    <a:pt x="412" y="74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5236000" y="3325938"/>
              <a:ext cx="26200" cy="31425"/>
            </a:xfrm>
            <a:custGeom>
              <a:rect b="b" l="l" r="r" t="t"/>
              <a:pathLst>
                <a:path extrusionOk="0" h="1257" w="1048">
                  <a:moveTo>
                    <a:pt x="799" y="1"/>
                  </a:moveTo>
                  <a:cubicBezTo>
                    <a:pt x="473" y="375"/>
                    <a:pt x="210" y="731"/>
                    <a:pt x="0" y="1089"/>
                  </a:cubicBezTo>
                  <a:lnTo>
                    <a:pt x="284" y="1256"/>
                  </a:lnTo>
                  <a:cubicBezTo>
                    <a:pt x="484" y="919"/>
                    <a:pt x="734" y="578"/>
                    <a:pt x="1047" y="218"/>
                  </a:cubicBezTo>
                  <a:lnTo>
                    <a:pt x="7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3"/>
            <p:cNvSpPr/>
            <p:nvPr/>
          </p:nvSpPr>
          <p:spPr>
            <a:xfrm>
              <a:off x="5703975" y="2970913"/>
              <a:ext cx="32700" cy="23800"/>
            </a:xfrm>
            <a:custGeom>
              <a:rect b="b" l="l" r="r" t="t"/>
              <a:pathLst>
                <a:path extrusionOk="0" h="952" w="1308">
                  <a:moveTo>
                    <a:pt x="1143" y="0"/>
                  </a:moveTo>
                  <a:cubicBezTo>
                    <a:pt x="760" y="220"/>
                    <a:pt x="381" y="443"/>
                    <a:pt x="1" y="668"/>
                  </a:cubicBezTo>
                  <a:lnTo>
                    <a:pt x="170" y="952"/>
                  </a:lnTo>
                  <a:cubicBezTo>
                    <a:pt x="547" y="726"/>
                    <a:pt x="927" y="505"/>
                    <a:pt x="1307" y="285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3"/>
            <p:cNvSpPr/>
            <p:nvPr/>
          </p:nvSpPr>
          <p:spPr>
            <a:xfrm>
              <a:off x="5761250" y="2938488"/>
              <a:ext cx="32950" cy="23250"/>
            </a:xfrm>
            <a:custGeom>
              <a:rect b="b" l="l" r="r" t="t"/>
              <a:pathLst>
                <a:path extrusionOk="0" h="930" w="1318">
                  <a:moveTo>
                    <a:pt x="1158" y="1"/>
                  </a:moveTo>
                  <a:cubicBezTo>
                    <a:pt x="771" y="212"/>
                    <a:pt x="385" y="426"/>
                    <a:pt x="1" y="640"/>
                  </a:cubicBezTo>
                  <a:lnTo>
                    <a:pt x="162" y="930"/>
                  </a:lnTo>
                  <a:cubicBezTo>
                    <a:pt x="545" y="716"/>
                    <a:pt x="930" y="503"/>
                    <a:pt x="1317" y="292"/>
                  </a:cubicBezTo>
                  <a:lnTo>
                    <a:pt x="11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3"/>
            <p:cNvSpPr/>
            <p:nvPr/>
          </p:nvSpPr>
          <p:spPr>
            <a:xfrm>
              <a:off x="5819375" y="2907638"/>
              <a:ext cx="33150" cy="22575"/>
            </a:xfrm>
            <a:custGeom>
              <a:rect b="b" l="l" r="r" t="t"/>
              <a:pathLst>
                <a:path extrusionOk="0" h="903" w="1326">
                  <a:moveTo>
                    <a:pt x="1174" y="1"/>
                  </a:moveTo>
                  <a:cubicBezTo>
                    <a:pt x="781" y="201"/>
                    <a:pt x="391" y="404"/>
                    <a:pt x="1" y="611"/>
                  </a:cubicBezTo>
                  <a:lnTo>
                    <a:pt x="155" y="903"/>
                  </a:lnTo>
                  <a:cubicBezTo>
                    <a:pt x="542" y="697"/>
                    <a:pt x="933" y="496"/>
                    <a:pt x="1325" y="296"/>
                  </a:cubicBezTo>
                  <a:lnTo>
                    <a:pt x="11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3"/>
            <p:cNvSpPr/>
            <p:nvPr/>
          </p:nvSpPr>
          <p:spPr>
            <a:xfrm>
              <a:off x="5421900" y="3327438"/>
              <a:ext cx="8975" cy="33650"/>
            </a:xfrm>
            <a:custGeom>
              <a:rect b="b" l="l" r="r" t="t"/>
              <a:pathLst>
                <a:path extrusionOk="0" h="1346" w="359">
                  <a:moveTo>
                    <a:pt x="331" y="0"/>
                  </a:moveTo>
                  <a:lnTo>
                    <a:pt x="0" y="25"/>
                  </a:lnTo>
                  <a:cubicBezTo>
                    <a:pt x="18" y="249"/>
                    <a:pt x="27" y="473"/>
                    <a:pt x="27" y="696"/>
                  </a:cubicBezTo>
                  <a:cubicBezTo>
                    <a:pt x="27" y="908"/>
                    <a:pt x="18" y="1117"/>
                    <a:pt x="1" y="1320"/>
                  </a:cubicBezTo>
                  <a:lnTo>
                    <a:pt x="332" y="1345"/>
                  </a:lnTo>
                  <a:cubicBezTo>
                    <a:pt x="349" y="1135"/>
                    <a:pt x="359" y="917"/>
                    <a:pt x="359" y="696"/>
                  </a:cubicBezTo>
                  <a:cubicBezTo>
                    <a:pt x="359" y="464"/>
                    <a:pt x="349" y="23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3"/>
            <p:cNvSpPr/>
            <p:nvPr/>
          </p:nvSpPr>
          <p:spPr>
            <a:xfrm>
              <a:off x="5034400" y="3111938"/>
              <a:ext cx="33275" cy="21900"/>
            </a:xfrm>
            <a:custGeom>
              <a:rect b="b" l="l" r="r" t="t"/>
              <a:pathLst>
                <a:path extrusionOk="0" h="876" w="1331">
                  <a:moveTo>
                    <a:pt x="1201" y="0"/>
                  </a:moveTo>
                  <a:cubicBezTo>
                    <a:pt x="799" y="175"/>
                    <a:pt x="395" y="369"/>
                    <a:pt x="0" y="585"/>
                  </a:cubicBezTo>
                  <a:lnTo>
                    <a:pt x="157" y="876"/>
                  </a:lnTo>
                  <a:cubicBezTo>
                    <a:pt x="544" y="666"/>
                    <a:pt x="940" y="474"/>
                    <a:pt x="1331" y="304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3"/>
            <p:cNvSpPr/>
            <p:nvPr/>
          </p:nvSpPr>
          <p:spPr>
            <a:xfrm>
              <a:off x="5878250" y="2878163"/>
              <a:ext cx="33275" cy="21975"/>
            </a:xfrm>
            <a:custGeom>
              <a:rect b="b" l="l" r="r" t="t"/>
              <a:pathLst>
                <a:path extrusionOk="0" h="879" w="1331">
                  <a:moveTo>
                    <a:pt x="1187" y="1"/>
                  </a:moveTo>
                  <a:cubicBezTo>
                    <a:pt x="790" y="192"/>
                    <a:pt x="396" y="385"/>
                    <a:pt x="0" y="582"/>
                  </a:cubicBezTo>
                  <a:lnTo>
                    <a:pt x="148" y="879"/>
                  </a:lnTo>
                  <a:cubicBezTo>
                    <a:pt x="541" y="683"/>
                    <a:pt x="936" y="490"/>
                    <a:pt x="1331" y="299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3"/>
            <p:cNvSpPr/>
            <p:nvPr/>
          </p:nvSpPr>
          <p:spPr>
            <a:xfrm>
              <a:off x="5937850" y="2850238"/>
              <a:ext cx="33500" cy="21300"/>
            </a:xfrm>
            <a:custGeom>
              <a:rect b="b" l="l" r="r" t="t"/>
              <a:pathLst>
                <a:path extrusionOk="0" h="852" w="1340">
                  <a:moveTo>
                    <a:pt x="1205" y="0"/>
                  </a:moveTo>
                  <a:cubicBezTo>
                    <a:pt x="801" y="183"/>
                    <a:pt x="399" y="366"/>
                    <a:pt x="1" y="552"/>
                  </a:cubicBezTo>
                  <a:lnTo>
                    <a:pt x="141" y="851"/>
                  </a:lnTo>
                  <a:cubicBezTo>
                    <a:pt x="540" y="665"/>
                    <a:pt x="938" y="482"/>
                    <a:pt x="1340" y="302"/>
                  </a:cubicBezTo>
                  <a:lnTo>
                    <a:pt x="12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3"/>
            <p:cNvSpPr/>
            <p:nvPr/>
          </p:nvSpPr>
          <p:spPr>
            <a:xfrm>
              <a:off x="5431025" y="3153888"/>
              <a:ext cx="31275" cy="26700"/>
            </a:xfrm>
            <a:custGeom>
              <a:rect b="b" l="l" r="r" t="t"/>
              <a:pathLst>
                <a:path extrusionOk="0" h="1068" w="1251">
                  <a:moveTo>
                    <a:pt x="1051" y="1"/>
                  </a:moveTo>
                  <a:cubicBezTo>
                    <a:pt x="699" y="269"/>
                    <a:pt x="349" y="538"/>
                    <a:pt x="1" y="808"/>
                  </a:cubicBezTo>
                  <a:lnTo>
                    <a:pt x="204" y="1067"/>
                  </a:lnTo>
                  <a:cubicBezTo>
                    <a:pt x="551" y="798"/>
                    <a:pt x="899" y="528"/>
                    <a:pt x="1251" y="263"/>
                  </a:cubicBezTo>
                  <a:lnTo>
                    <a:pt x="1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3"/>
            <p:cNvSpPr/>
            <p:nvPr/>
          </p:nvSpPr>
          <p:spPr>
            <a:xfrm>
              <a:off x="5483725" y="3114538"/>
              <a:ext cx="31600" cy="26150"/>
            </a:xfrm>
            <a:custGeom>
              <a:rect b="b" l="l" r="r" t="t"/>
              <a:pathLst>
                <a:path extrusionOk="0" h="1046" w="1264">
                  <a:moveTo>
                    <a:pt x="1070" y="0"/>
                  </a:moveTo>
                  <a:cubicBezTo>
                    <a:pt x="711" y="258"/>
                    <a:pt x="355" y="519"/>
                    <a:pt x="1" y="780"/>
                  </a:cubicBezTo>
                  <a:lnTo>
                    <a:pt x="198" y="1045"/>
                  </a:lnTo>
                  <a:cubicBezTo>
                    <a:pt x="553" y="783"/>
                    <a:pt x="907" y="525"/>
                    <a:pt x="1263" y="268"/>
                  </a:cubicBezTo>
                  <a:lnTo>
                    <a:pt x="1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3"/>
            <p:cNvSpPr/>
            <p:nvPr/>
          </p:nvSpPr>
          <p:spPr>
            <a:xfrm>
              <a:off x="3667950" y="3197938"/>
              <a:ext cx="33750" cy="11725"/>
            </a:xfrm>
            <a:custGeom>
              <a:rect b="b" l="l" r="r" t="t"/>
              <a:pathLst>
                <a:path extrusionOk="0" h="469" w="1350">
                  <a:moveTo>
                    <a:pt x="31" y="0"/>
                  </a:moveTo>
                  <a:lnTo>
                    <a:pt x="1" y="329"/>
                  </a:lnTo>
                  <a:cubicBezTo>
                    <a:pt x="438" y="368"/>
                    <a:pt x="873" y="416"/>
                    <a:pt x="1310" y="468"/>
                  </a:cubicBezTo>
                  <a:lnTo>
                    <a:pt x="1350" y="141"/>
                  </a:lnTo>
                  <a:cubicBezTo>
                    <a:pt x="910" y="85"/>
                    <a:pt x="473" y="4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3"/>
            <p:cNvSpPr/>
            <p:nvPr/>
          </p:nvSpPr>
          <p:spPr>
            <a:xfrm>
              <a:off x="5592025" y="3039913"/>
              <a:ext cx="32150" cy="25025"/>
            </a:xfrm>
            <a:custGeom>
              <a:rect b="b" l="l" r="r" t="t"/>
              <a:pathLst>
                <a:path extrusionOk="0" h="1001" w="1286">
                  <a:moveTo>
                    <a:pt x="1107" y="1"/>
                  </a:moveTo>
                  <a:cubicBezTo>
                    <a:pt x="736" y="240"/>
                    <a:pt x="367" y="481"/>
                    <a:pt x="1" y="725"/>
                  </a:cubicBezTo>
                  <a:lnTo>
                    <a:pt x="182" y="1001"/>
                  </a:lnTo>
                  <a:cubicBezTo>
                    <a:pt x="550" y="758"/>
                    <a:pt x="917" y="517"/>
                    <a:pt x="1286" y="277"/>
                  </a:cubicBez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3"/>
            <p:cNvSpPr/>
            <p:nvPr/>
          </p:nvSpPr>
          <p:spPr>
            <a:xfrm>
              <a:off x="5537425" y="3076538"/>
              <a:ext cx="31875" cy="25600"/>
            </a:xfrm>
            <a:custGeom>
              <a:rect b="b" l="l" r="r" t="t"/>
              <a:pathLst>
                <a:path extrusionOk="0" h="1024" w="1275">
                  <a:moveTo>
                    <a:pt x="1088" y="1"/>
                  </a:moveTo>
                  <a:cubicBezTo>
                    <a:pt x="724" y="250"/>
                    <a:pt x="359" y="500"/>
                    <a:pt x="0" y="754"/>
                  </a:cubicBezTo>
                  <a:lnTo>
                    <a:pt x="189" y="1024"/>
                  </a:lnTo>
                  <a:cubicBezTo>
                    <a:pt x="549" y="771"/>
                    <a:pt x="911" y="520"/>
                    <a:pt x="1274" y="273"/>
                  </a:cubicBezTo>
                  <a:lnTo>
                    <a:pt x="1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3"/>
            <p:cNvSpPr/>
            <p:nvPr/>
          </p:nvSpPr>
          <p:spPr>
            <a:xfrm>
              <a:off x="5647575" y="3004738"/>
              <a:ext cx="32425" cy="24425"/>
            </a:xfrm>
            <a:custGeom>
              <a:rect b="b" l="l" r="r" t="t"/>
              <a:pathLst>
                <a:path extrusionOk="0" h="977" w="1297">
                  <a:moveTo>
                    <a:pt x="1124" y="0"/>
                  </a:moveTo>
                  <a:cubicBezTo>
                    <a:pt x="748" y="229"/>
                    <a:pt x="372" y="461"/>
                    <a:pt x="0" y="697"/>
                  </a:cubicBezTo>
                  <a:lnTo>
                    <a:pt x="176" y="976"/>
                  </a:lnTo>
                  <a:cubicBezTo>
                    <a:pt x="548" y="742"/>
                    <a:pt x="922" y="511"/>
                    <a:pt x="1297" y="281"/>
                  </a:cubicBez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3"/>
            <p:cNvSpPr/>
            <p:nvPr/>
          </p:nvSpPr>
          <p:spPr>
            <a:xfrm>
              <a:off x="4107000" y="3329788"/>
              <a:ext cx="33250" cy="22325"/>
            </a:xfrm>
            <a:custGeom>
              <a:rect b="b" l="l" r="r" t="t"/>
              <a:pathLst>
                <a:path extrusionOk="0" h="893" w="1330">
                  <a:moveTo>
                    <a:pt x="148" y="0"/>
                  </a:moveTo>
                  <a:lnTo>
                    <a:pt x="1" y="297"/>
                  </a:lnTo>
                  <a:cubicBezTo>
                    <a:pt x="395" y="491"/>
                    <a:pt x="787" y="689"/>
                    <a:pt x="1177" y="892"/>
                  </a:cubicBezTo>
                  <a:lnTo>
                    <a:pt x="1330" y="597"/>
                  </a:lnTo>
                  <a:cubicBezTo>
                    <a:pt x="937" y="396"/>
                    <a:pt x="544" y="194"/>
                    <a:pt x="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3"/>
            <p:cNvSpPr/>
            <p:nvPr/>
          </p:nvSpPr>
          <p:spPr>
            <a:xfrm>
              <a:off x="4165600" y="3360238"/>
              <a:ext cx="32925" cy="23000"/>
            </a:xfrm>
            <a:custGeom>
              <a:rect b="b" l="l" r="r" t="t"/>
              <a:pathLst>
                <a:path extrusionOk="0" h="920" w="1317">
                  <a:moveTo>
                    <a:pt x="156" y="1"/>
                  </a:moveTo>
                  <a:lnTo>
                    <a:pt x="0" y="291"/>
                  </a:lnTo>
                  <a:cubicBezTo>
                    <a:pt x="386" y="498"/>
                    <a:pt x="773" y="710"/>
                    <a:pt x="1159" y="920"/>
                  </a:cubicBezTo>
                  <a:lnTo>
                    <a:pt x="1316" y="632"/>
                  </a:lnTo>
                  <a:cubicBezTo>
                    <a:pt x="931" y="419"/>
                    <a:pt x="543" y="209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3"/>
            <p:cNvSpPr/>
            <p:nvPr/>
          </p:nvSpPr>
          <p:spPr>
            <a:xfrm>
              <a:off x="4223500" y="3391838"/>
              <a:ext cx="33000" cy="23025"/>
            </a:xfrm>
            <a:custGeom>
              <a:rect b="b" l="l" r="r" t="t"/>
              <a:pathLst>
                <a:path extrusionOk="0" h="921" w="1320">
                  <a:moveTo>
                    <a:pt x="158" y="0"/>
                  </a:moveTo>
                  <a:lnTo>
                    <a:pt x="1" y="291"/>
                  </a:lnTo>
                  <a:cubicBezTo>
                    <a:pt x="388" y="501"/>
                    <a:pt x="776" y="712"/>
                    <a:pt x="1164" y="921"/>
                  </a:cubicBezTo>
                  <a:lnTo>
                    <a:pt x="1320" y="630"/>
                  </a:lnTo>
                  <a:cubicBezTo>
                    <a:pt x="932" y="422"/>
                    <a:pt x="545" y="212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3"/>
            <p:cNvSpPr/>
            <p:nvPr/>
          </p:nvSpPr>
          <p:spPr>
            <a:xfrm>
              <a:off x="4281825" y="3422888"/>
              <a:ext cx="33250" cy="22225"/>
            </a:xfrm>
            <a:custGeom>
              <a:rect b="b" l="l" r="r" t="t"/>
              <a:pathLst>
                <a:path extrusionOk="0" h="889" w="1330">
                  <a:moveTo>
                    <a:pt x="153" y="1"/>
                  </a:moveTo>
                  <a:lnTo>
                    <a:pt x="1" y="296"/>
                  </a:lnTo>
                  <a:cubicBezTo>
                    <a:pt x="395" y="497"/>
                    <a:pt x="788" y="696"/>
                    <a:pt x="1185" y="889"/>
                  </a:cubicBezTo>
                  <a:lnTo>
                    <a:pt x="1330" y="591"/>
                  </a:lnTo>
                  <a:cubicBezTo>
                    <a:pt x="936" y="400"/>
                    <a:pt x="543" y="204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3"/>
            <p:cNvSpPr/>
            <p:nvPr/>
          </p:nvSpPr>
          <p:spPr>
            <a:xfrm>
              <a:off x="4047350" y="3301663"/>
              <a:ext cx="33525" cy="21250"/>
            </a:xfrm>
            <a:custGeom>
              <a:rect b="b" l="l" r="r" t="t"/>
              <a:pathLst>
                <a:path extrusionOk="0" h="850" w="1341">
                  <a:moveTo>
                    <a:pt x="134" y="0"/>
                  </a:moveTo>
                  <a:lnTo>
                    <a:pt x="1" y="304"/>
                  </a:lnTo>
                  <a:cubicBezTo>
                    <a:pt x="401" y="481"/>
                    <a:pt x="802" y="664"/>
                    <a:pt x="1200" y="850"/>
                  </a:cubicBezTo>
                  <a:lnTo>
                    <a:pt x="1340" y="551"/>
                  </a:lnTo>
                  <a:cubicBezTo>
                    <a:pt x="940" y="365"/>
                    <a:pt x="539" y="18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3"/>
            <p:cNvSpPr/>
            <p:nvPr/>
          </p:nvSpPr>
          <p:spPr>
            <a:xfrm>
              <a:off x="3797900" y="3218188"/>
              <a:ext cx="34050" cy="15575"/>
            </a:xfrm>
            <a:custGeom>
              <a:rect b="b" l="l" r="r" t="t"/>
              <a:pathLst>
                <a:path extrusionOk="0" h="623" w="1362">
                  <a:moveTo>
                    <a:pt x="71" y="0"/>
                  </a:moveTo>
                  <a:lnTo>
                    <a:pt x="0" y="324"/>
                  </a:lnTo>
                  <a:cubicBezTo>
                    <a:pt x="428" y="417"/>
                    <a:pt x="857" y="517"/>
                    <a:pt x="1282" y="623"/>
                  </a:cubicBezTo>
                  <a:lnTo>
                    <a:pt x="1362" y="302"/>
                  </a:lnTo>
                  <a:cubicBezTo>
                    <a:pt x="932" y="196"/>
                    <a:pt x="502" y="95"/>
                    <a:pt x="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3"/>
            <p:cNvSpPr/>
            <p:nvPr/>
          </p:nvSpPr>
          <p:spPr>
            <a:xfrm>
              <a:off x="3733200" y="3206013"/>
              <a:ext cx="34000" cy="13725"/>
            </a:xfrm>
            <a:custGeom>
              <a:rect b="b" l="l" r="r" t="t"/>
              <a:pathLst>
                <a:path extrusionOk="0" h="549" w="1360">
                  <a:moveTo>
                    <a:pt x="52" y="1"/>
                  </a:moveTo>
                  <a:lnTo>
                    <a:pt x="1" y="327"/>
                  </a:lnTo>
                  <a:cubicBezTo>
                    <a:pt x="433" y="394"/>
                    <a:pt x="866" y="469"/>
                    <a:pt x="1299" y="548"/>
                  </a:cubicBezTo>
                  <a:lnTo>
                    <a:pt x="1360" y="223"/>
                  </a:lnTo>
                  <a:cubicBezTo>
                    <a:pt x="924" y="142"/>
                    <a:pt x="489" y="67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3"/>
            <p:cNvSpPr/>
            <p:nvPr/>
          </p:nvSpPr>
          <p:spPr>
            <a:xfrm>
              <a:off x="3986575" y="3276188"/>
              <a:ext cx="33750" cy="20075"/>
            </a:xfrm>
            <a:custGeom>
              <a:rect b="b" l="l" r="r" t="t"/>
              <a:pathLst>
                <a:path extrusionOk="0" h="803" w="1350">
                  <a:moveTo>
                    <a:pt x="121" y="1"/>
                  </a:moveTo>
                  <a:lnTo>
                    <a:pt x="1" y="309"/>
                  </a:lnTo>
                  <a:cubicBezTo>
                    <a:pt x="411" y="469"/>
                    <a:pt x="816" y="633"/>
                    <a:pt x="1222" y="802"/>
                  </a:cubicBezTo>
                  <a:lnTo>
                    <a:pt x="1350" y="497"/>
                  </a:lnTo>
                  <a:cubicBezTo>
                    <a:pt x="943" y="327"/>
                    <a:pt x="533" y="16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3"/>
            <p:cNvSpPr/>
            <p:nvPr/>
          </p:nvSpPr>
          <p:spPr>
            <a:xfrm>
              <a:off x="4341525" y="3451613"/>
              <a:ext cx="33600" cy="20575"/>
            </a:xfrm>
            <a:custGeom>
              <a:rect b="b" l="l" r="r" t="t"/>
              <a:pathLst>
                <a:path extrusionOk="0" h="823" w="1344">
                  <a:moveTo>
                    <a:pt x="135" y="1"/>
                  </a:moveTo>
                  <a:lnTo>
                    <a:pt x="0" y="303"/>
                  </a:lnTo>
                  <a:cubicBezTo>
                    <a:pt x="413" y="486"/>
                    <a:pt x="824" y="662"/>
                    <a:pt x="1221" y="822"/>
                  </a:cubicBezTo>
                  <a:lnTo>
                    <a:pt x="1343" y="516"/>
                  </a:lnTo>
                  <a:cubicBezTo>
                    <a:pt x="951" y="357"/>
                    <a:pt x="542" y="185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3"/>
            <p:cNvSpPr/>
            <p:nvPr/>
          </p:nvSpPr>
          <p:spPr>
            <a:xfrm>
              <a:off x="3861750" y="3234213"/>
              <a:ext cx="34075" cy="17225"/>
            </a:xfrm>
            <a:custGeom>
              <a:rect b="b" l="l" r="r" t="t"/>
              <a:pathLst>
                <a:path extrusionOk="0" h="689" w="1363">
                  <a:moveTo>
                    <a:pt x="92" y="0"/>
                  </a:moveTo>
                  <a:lnTo>
                    <a:pt x="1" y="318"/>
                  </a:lnTo>
                  <a:cubicBezTo>
                    <a:pt x="423" y="434"/>
                    <a:pt x="845" y="559"/>
                    <a:pt x="1265" y="688"/>
                  </a:cubicBezTo>
                  <a:lnTo>
                    <a:pt x="1362" y="372"/>
                  </a:lnTo>
                  <a:cubicBezTo>
                    <a:pt x="941" y="243"/>
                    <a:pt x="517" y="119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3"/>
            <p:cNvSpPr/>
            <p:nvPr/>
          </p:nvSpPr>
          <p:spPr>
            <a:xfrm>
              <a:off x="3924675" y="3253613"/>
              <a:ext cx="33925" cy="18700"/>
            </a:xfrm>
            <a:custGeom>
              <a:rect b="b" l="l" r="r" t="t"/>
              <a:pathLst>
                <a:path extrusionOk="0" h="748" w="1357">
                  <a:moveTo>
                    <a:pt x="105" y="0"/>
                  </a:moveTo>
                  <a:lnTo>
                    <a:pt x="0" y="312"/>
                  </a:lnTo>
                  <a:cubicBezTo>
                    <a:pt x="417" y="453"/>
                    <a:pt x="830" y="596"/>
                    <a:pt x="1243" y="748"/>
                  </a:cubicBezTo>
                  <a:lnTo>
                    <a:pt x="1356" y="437"/>
                  </a:lnTo>
                  <a:cubicBezTo>
                    <a:pt x="942" y="287"/>
                    <a:pt x="525" y="141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3"/>
            <p:cNvSpPr/>
            <p:nvPr/>
          </p:nvSpPr>
          <p:spPr>
            <a:xfrm>
              <a:off x="4848075" y="3284388"/>
              <a:ext cx="24925" cy="32250"/>
            </a:xfrm>
            <a:custGeom>
              <a:rect b="b" l="l" r="r" t="t"/>
              <a:pathLst>
                <a:path extrusionOk="0" h="1290" w="997">
                  <a:moveTo>
                    <a:pt x="723" y="0"/>
                  </a:moveTo>
                  <a:cubicBezTo>
                    <a:pt x="477" y="369"/>
                    <a:pt x="238" y="739"/>
                    <a:pt x="1" y="1113"/>
                  </a:cubicBezTo>
                  <a:lnTo>
                    <a:pt x="279" y="1290"/>
                  </a:lnTo>
                  <a:cubicBezTo>
                    <a:pt x="517" y="918"/>
                    <a:pt x="754" y="549"/>
                    <a:pt x="997" y="183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3"/>
            <p:cNvSpPr/>
            <p:nvPr/>
          </p:nvSpPr>
          <p:spPr>
            <a:xfrm>
              <a:off x="4811800" y="3339913"/>
              <a:ext cx="25325" cy="32050"/>
            </a:xfrm>
            <a:custGeom>
              <a:rect b="b" l="l" r="r" t="t"/>
              <a:pathLst>
                <a:path extrusionOk="0" h="1282" w="1013">
                  <a:moveTo>
                    <a:pt x="736" y="1"/>
                  </a:moveTo>
                  <a:cubicBezTo>
                    <a:pt x="466" y="414"/>
                    <a:pt x="226" y="771"/>
                    <a:pt x="1" y="1092"/>
                  </a:cubicBezTo>
                  <a:lnTo>
                    <a:pt x="270" y="1282"/>
                  </a:lnTo>
                  <a:cubicBezTo>
                    <a:pt x="497" y="957"/>
                    <a:pt x="741" y="597"/>
                    <a:pt x="1012" y="182"/>
                  </a:cubicBezTo>
                  <a:lnTo>
                    <a:pt x="7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3"/>
            <p:cNvSpPr/>
            <p:nvPr/>
          </p:nvSpPr>
          <p:spPr>
            <a:xfrm>
              <a:off x="4978275" y="3143463"/>
              <a:ext cx="31775" cy="25725"/>
            </a:xfrm>
            <a:custGeom>
              <a:rect b="b" l="l" r="r" t="t"/>
              <a:pathLst>
                <a:path extrusionOk="0" h="1029" w="1271">
                  <a:moveTo>
                    <a:pt x="1092" y="0"/>
                  </a:moveTo>
                  <a:cubicBezTo>
                    <a:pt x="725" y="239"/>
                    <a:pt x="358" y="496"/>
                    <a:pt x="0" y="765"/>
                  </a:cubicBezTo>
                  <a:lnTo>
                    <a:pt x="199" y="1029"/>
                  </a:lnTo>
                  <a:cubicBezTo>
                    <a:pt x="550" y="764"/>
                    <a:pt x="912" y="511"/>
                    <a:pt x="1271" y="278"/>
                  </a:cubicBezTo>
                  <a:lnTo>
                    <a:pt x="10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3"/>
            <p:cNvSpPr/>
            <p:nvPr/>
          </p:nvSpPr>
          <p:spPr>
            <a:xfrm>
              <a:off x="4770950" y="3393463"/>
              <a:ext cx="27825" cy="30450"/>
            </a:xfrm>
            <a:custGeom>
              <a:rect b="b" l="l" r="r" t="t"/>
              <a:pathLst>
                <a:path extrusionOk="0" h="1218" w="1113">
                  <a:moveTo>
                    <a:pt x="853" y="1"/>
                  </a:moveTo>
                  <a:cubicBezTo>
                    <a:pt x="564" y="364"/>
                    <a:pt x="286" y="689"/>
                    <a:pt x="1" y="991"/>
                  </a:cubicBezTo>
                  <a:lnTo>
                    <a:pt x="240" y="1218"/>
                  </a:lnTo>
                  <a:cubicBezTo>
                    <a:pt x="533" y="908"/>
                    <a:pt x="818" y="577"/>
                    <a:pt x="1113" y="206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3"/>
            <p:cNvSpPr/>
            <p:nvPr/>
          </p:nvSpPr>
          <p:spPr>
            <a:xfrm>
              <a:off x="4884975" y="3230913"/>
              <a:ext cx="26975" cy="31050"/>
            </a:xfrm>
            <a:custGeom>
              <a:rect b="b" l="l" r="r" t="t"/>
              <a:pathLst>
                <a:path extrusionOk="0" h="1242" w="1079">
                  <a:moveTo>
                    <a:pt x="826" y="0"/>
                  </a:moveTo>
                  <a:cubicBezTo>
                    <a:pt x="535" y="344"/>
                    <a:pt x="257" y="694"/>
                    <a:pt x="0" y="1047"/>
                  </a:cubicBezTo>
                  <a:lnTo>
                    <a:pt x="268" y="1242"/>
                  </a:lnTo>
                  <a:cubicBezTo>
                    <a:pt x="519" y="897"/>
                    <a:pt x="793" y="551"/>
                    <a:pt x="1078" y="216"/>
                  </a:cubicBezTo>
                  <a:lnTo>
                    <a:pt x="8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3"/>
            <p:cNvSpPr/>
            <p:nvPr/>
          </p:nvSpPr>
          <p:spPr>
            <a:xfrm>
              <a:off x="4928200" y="3183563"/>
              <a:ext cx="29700" cy="28675"/>
            </a:xfrm>
            <a:custGeom>
              <a:rect b="b" l="l" r="r" t="t"/>
              <a:pathLst>
                <a:path extrusionOk="0" h="1147" w="1188">
                  <a:moveTo>
                    <a:pt x="969" y="1"/>
                  </a:moveTo>
                  <a:cubicBezTo>
                    <a:pt x="638" y="294"/>
                    <a:pt x="309" y="601"/>
                    <a:pt x="0" y="914"/>
                  </a:cubicBezTo>
                  <a:lnTo>
                    <a:pt x="234" y="1147"/>
                  </a:lnTo>
                  <a:cubicBezTo>
                    <a:pt x="541" y="838"/>
                    <a:pt x="860" y="536"/>
                    <a:pt x="1187" y="249"/>
                  </a:cubicBezTo>
                  <a:lnTo>
                    <a:pt x="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3"/>
            <p:cNvSpPr/>
            <p:nvPr/>
          </p:nvSpPr>
          <p:spPr>
            <a:xfrm>
              <a:off x="4662575" y="3475513"/>
              <a:ext cx="33750" cy="19850"/>
            </a:xfrm>
            <a:custGeom>
              <a:rect b="b" l="l" r="r" t="t"/>
              <a:pathLst>
                <a:path extrusionOk="0" h="794" w="1350">
                  <a:moveTo>
                    <a:pt x="1209" y="1"/>
                  </a:moveTo>
                  <a:cubicBezTo>
                    <a:pt x="822" y="180"/>
                    <a:pt x="417" y="341"/>
                    <a:pt x="1" y="479"/>
                  </a:cubicBezTo>
                  <a:lnTo>
                    <a:pt x="104" y="794"/>
                  </a:lnTo>
                  <a:cubicBezTo>
                    <a:pt x="534" y="652"/>
                    <a:pt x="953" y="485"/>
                    <a:pt x="1350" y="299"/>
                  </a:cubicBezTo>
                  <a:lnTo>
                    <a:pt x="1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3"/>
            <p:cNvSpPr/>
            <p:nvPr/>
          </p:nvSpPr>
          <p:spPr>
            <a:xfrm>
              <a:off x="4533175" y="3502538"/>
              <a:ext cx="33400" cy="9050"/>
            </a:xfrm>
            <a:custGeom>
              <a:rect b="b" l="l" r="r" t="t"/>
              <a:pathLst>
                <a:path extrusionOk="0" h="362" w="1336">
                  <a:moveTo>
                    <a:pt x="21" y="1"/>
                  </a:moveTo>
                  <a:lnTo>
                    <a:pt x="1" y="331"/>
                  </a:lnTo>
                  <a:cubicBezTo>
                    <a:pt x="337" y="351"/>
                    <a:pt x="673" y="361"/>
                    <a:pt x="1002" y="361"/>
                  </a:cubicBezTo>
                  <a:cubicBezTo>
                    <a:pt x="1114" y="361"/>
                    <a:pt x="1224" y="360"/>
                    <a:pt x="1336" y="358"/>
                  </a:cubicBezTo>
                  <a:lnTo>
                    <a:pt x="1329" y="28"/>
                  </a:lnTo>
                  <a:cubicBezTo>
                    <a:pt x="1212" y="31"/>
                    <a:pt x="1094" y="32"/>
                    <a:pt x="976" y="32"/>
                  </a:cubicBezTo>
                  <a:cubicBezTo>
                    <a:pt x="660" y="32"/>
                    <a:pt x="342" y="22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3"/>
            <p:cNvSpPr/>
            <p:nvPr/>
          </p:nvSpPr>
          <p:spPr>
            <a:xfrm>
              <a:off x="4721175" y="3440588"/>
              <a:ext cx="31475" cy="26250"/>
            </a:xfrm>
            <a:custGeom>
              <a:rect b="b" l="l" r="r" t="t"/>
              <a:pathLst>
                <a:path extrusionOk="0" h="1050" w="1259">
                  <a:moveTo>
                    <a:pt x="1046" y="1"/>
                  </a:moveTo>
                  <a:cubicBezTo>
                    <a:pt x="924" y="103"/>
                    <a:pt x="799" y="205"/>
                    <a:pt x="668" y="304"/>
                  </a:cubicBezTo>
                  <a:cubicBezTo>
                    <a:pt x="456" y="465"/>
                    <a:pt x="233" y="624"/>
                    <a:pt x="0" y="770"/>
                  </a:cubicBezTo>
                  <a:lnTo>
                    <a:pt x="178" y="1049"/>
                  </a:lnTo>
                  <a:cubicBezTo>
                    <a:pt x="417" y="896"/>
                    <a:pt x="648" y="733"/>
                    <a:pt x="868" y="567"/>
                  </a:cubicBezTo>
                  <a:cubicBezTo>
                    <a:pt x="1002" y="465"/>
                    <a:pt x="1131" y="361"/>
                    <a:pt x="1258" y="255"/>
                  </a:cubicBezTo>
                  <a:lnTo>
                    <a:pt x="10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3"/>
            <p:cNvSpPr/>
            <p:nvPr/>
          </p:nvSpPr>
          <p:spPr>
            <a:xfrm>
              <a:off x="4467200" y="3493763"/>
              <a:ext cx="33925" cy="13775"/>
            </a:xfrm>
            <a:custGeom>
              <a:rect b="b" l="l" r="r" t="t"/>
              <a:pathLst>
                <a:path extrusionOk="0" h="551" w="1357">
                  <a:moveTo>
                    <a:pt x="67" y="0"/>
                  </a:moveTo>
                  <a:lnTo>
                    <a:pt x="0" y="322"/>
                  </a:lnTo>
                  <a:cubicBezTo>
                    <a:pt x="437" y="414"/>
                    <a:pt x="880" y="491"/>
                    <a:pt x="1312" y="550"/>
                  </a:cubicBezTo>
                  <a:lnTo>
                    <a:pt x="1356" y="224"/>
                  </a:lnTo>
                  <a:cubicBezTo>
                    <a:pt x="931" y="166"/>
                    <a:pt x="497" y="89"/>
                    <a:pt x="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3"/>
            <p:cNvSpPr/>
            <p:nvPr/>
          </p:nvSpPr>
          <p:spPr>
            <a:xfrm>
              <a:off x="4598900" y="3495963"/>
              <a:ext cx="33950" cy="13425"/>
            </a:xfrm>
            <a:custGeom>
              <a:rect b="b" l="l" r="r" t="t"/>
              <a:pathLst>
                <a:path extrusionOk="0" h="537" w="1358">
                  <a:moveTo>
                    <a:pt x="1288" y="0"/>
                  </a:moveTo>
                  <a:cubicBezTo>
                    <a:pt x="874" y="89"/>
                    <a:pt x="439" y="157"/>
                    <a:pt x="0" y="207"/>
                  </a:cubicBezTo>
                  <a:lnTo>
                    <a:pt x="36" y="536"/>
                  </a:lnTo>
                  <a:cubicBezTo>
                    <a:pt x="485" y="487"/>
                    <a:pt x="929" y="416"/>
                    <a:pt x="1358" y="323"/>
                  </a:cubicBezTo>
                  <a:lnTo>
                    <a:pt x="12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3"/>
            <p:cNvSpPr/>
            <p:nvPr/>
          </p:nvSpPr>
          <p:spPr>
            <a:xfrm>
              <a:off x="4403150" y="3475963"/>
              <a:ext cx="34025" cy="17875"/>
            </a:xfrm>
            <a:custGeom>
              <a:rect b="b" l="l" r="r" t="t"/>
              <a:pathLst>
                <a:path extrusionOk="0" h="715" w="1361">
                  <a:moveTo>
                    <a:pt x="110" y="0"/>
                  </a:moveTo>
                  <a:lnTo>
                    <a:pt x="0" y="312"/>
                  </a:lnTo>
                  <a:cubicBezTo>
                    <a:pt x="358" y="435"/>
                    <a:pt x="714" y="550"/>
                    <a:pt x="1063" y="655"/>
                  </a:cubicBezTo>
                  <a:lnTo>
                    <a:pt x="1269" y="715"/>
                  </a:lnTo>
                  <a:lnTo>
                    <a:pt x="1361" y="397"/>
                  </a:lnTo>
                  <a:lnTo>
                    <a:pt x="1158" y="339"/>
                  </a:lnTo>
                  <a:cubicBezTo>
                    <a:pt x="812" y="237"/>
                    <a:pt x="460" y="123"/>
                    <a:pt x="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3"/>
            <p:cNvSpPr/>
            <p:nvPr/>
          </p:nvSpPr>
          <p:spPr>
            <a:xfrm>
              <a:off x="5999725" y="2829638"/>
              <a:ext cx="18475" cy="14175"/>
            </a:xfrm>
            <a:custGeom>
              <a:rect b="b" l="l" r="r" t="t"/>
              <a:pathLst>
                <a:path extrusionOk="0" h="567" w="739">
                  <a:moveTo>
                    <a:pt x="609" y="0"/>
                  </a:moveTo>
                  <a:cubicBezTo>
                    <a:pt x="407" y="87"/>
                    <a:pt x="204" y="175"/>
                    <a:pt x="1" y="262"/>
                  </a:cubicBezTo>
                  <a:lnTo>
                    <a:pt x="133" y="566"/>
                  </a:lnTo>
                  <a:cubicBezTo>
                    <a:pt x="334" y="479"/>
                    <a:pt x="537" y="390"/>
                    <a:pt x="738" y="305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5" name="Google Shape;2235;p71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2236" name="Google Shape;2236;p71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71"/>
            <p:cNvSpPr/>
            <p:nvPr/>
          </p:nvSpPr>
          <p:spPr>
            <a:xfrm>
              <a:off x="108844" y="3564021"/>
              <a:ext cx="66954" cy="92285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71"/>
            <p:cNvSpPr/>
            <p:nvPr/>
          </p:nvSpPr>
          <p:spPr>
            <a:xfrm>
              <a:off x="155697" y="927829"/>
              <a:ext cx="65279" cy="78757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71"/>
            <p:cNvSpPr/>
            <p:nvPr/>
          </p:nvSpPr>
          <p:spPr>
            <a:xfrm>
              <a:off x="188186" y="4020478"/>
              <a:ext cx="61190" cy="7214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71"/>
            <p:cNvSpPr/>
            <p:nvPr/>
          </p:nvSpPr>
          <p:spPr>
            <a:xfrm>
              <a:off x="3528485" y="4963870"/>
              <a:ext cx="71641" cy="100148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71"/>
            <p:cNvSpPr/>
            <p:nvPr/>
          </p:nvSpPr>
          <p:spPr>
            <a:xfrm>
              <a:off x="902698" y="4979825"/>
              <a:ext cx="59539" cy="68248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71"/>
            <p:cNvSpPr/>
            <p:nvPr/>
          </p:nvSpPr>
          <p:spPr>
            <a:xfrm>
              <a:off x="4651942" y="4853675"/>
              <a:ext cx="53622" cy="94811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71"/>
            <p:cNvSpPr/>
            <p:nvPr/>
          </p:nvSpPr>
          <p:spPr>
            <a:xfrm>
              <a:off x="1521834" y="4901193"/>
              <a:ext cx="65972" cy="7493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71"/>
            <p:cNvSpPr/>
            <p:nvPr/>
          </p:nvSpPr>
          <p:spPr>
            <a:xfrm>
              <a:off x="2247743" y="4901203"/>
              <a:ext cx="61980" cy="94666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71"/>
            <p:cNvSpPr/>
            <p:nvPr/>
          </p:nvSpPr>
          <p:spPr>
            <a:xfrm>
              <a:off x="2924978" y="4860203"/>
              <a:ext cx="61359" cy="81757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71"/>
            <p:cNvSpPr/>
            <p:nvPr/>
          </p:nvSpPr>
          <p:spPr>
            <a:xfrm>
              <a:off x="5629775" y="4866875"/>
              <a:ext cx="41003" cy="68414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71"/>
            <p:cNvSpPr/>
            <p:nvPr/>
          </p:nvSpPr>
          <p:spPr>
            <a:xfrm>
              <a:off x="4349887" y="4979826"/>
              <a:ext cx="100396" cy="129897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71"/>
            <p:cNvSpPr/>
            <p:nvPr/>
          </p:nvSpPr>
          <p:spPr>
            <a:xfrm>
              <a:off x="3993669" y="4901198"/>
              <a:ext cx="41023" cy="61566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71"/>
            <p:cNvSpPr/>
            <p:nvPr/>
          </p:nvSpPr>
          <p:spPr>
            <a:xfrm>
              <a:off x="5100554" y="4979815"/>
              <a:ext cx="59166" cy="74330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71"/>
            <p:cNvSpPr/>
            <p:nvPr/>
          </p:nvSpPr>
          <p:spPr>
            <a:xfrm>
              <a:off x="7837916" y="4979823"/>
              <a:ext cx="95390" cy="75054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71"/>
            <p:cNvSpPr/>
            <p:nvPr/>
          </p:nvSpPr>
          <p:spPr>
            <a:xfrm>
              <a:off x="8958569" y="4603507"/>
              <a:ext cx="60452" cy="59769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71"/>
            <p:cNvSpPr/>
            <p:nvPr/>
          </p:nvSpPr>
          <p:spPr>
            <a:xfrm>
              <a:off x="8879009" y="3862343"/>
              <a:ext cx="93103" cy="100385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71"/>
            <p:cNvSpPr/>
            <p:nvPr/>
          </p:nvSpPr>
          <p:spPr>
            <a:xfrm>
              <a:off x="9011638" y="3171372"/>
              <a:ext cx="98227" cy="63386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71"/>
            <p:cNvSpPr/>
            <p:nvPr/>
          </p:nvSpPr>
          <p:spPr>
            <a:xfrm>
              <a:off x="6783744" y="4901197"/>
              <a:ext cx="66552" cy="81488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71"/>
            <p:cNvSpPr/>
            <p:nvPr/>
          </p:nvSpPr>
          <p:spPr>
            <a:xfrm>
              <a:off x="8781188" y="4935310"/>
              <a:ext cx="52588" cy="54656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71"/>
            <p:cNvSpPr/>
            <p:nvPr/>
          </p:nvSpPr>
          <p:spPr>
            <a:xfrm flipH="1">
              <a:off x="8969710" y="1657795"/>
              <a:ext cx="38178" cy="77796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71"/>
            <p:cNvSpPr/>
            <p:nvPr/>
          </p:nvSpPr>
          <p:spPr>
            <a:xfrm>
              <a:off x="150422" y="253301"/>
              <a:ext cx="75807" cy="11564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71"/>
            <p:cNvSpPr/>
            <p:nvPr/>
          </p:nvSpPr>
          <p:spPr>
            <a:xfrm>
              <a:off x="3600121" y="195711"/>
              <a:ext cx="57439" cy="57582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71"/>
            <p:cNvSpPr/>
            <p:nvPr/>
          </p:nvSpPr>
          <p:spPr>
            <a:xfrm>
              <a:off x="8912158" y="2305550"/>
              <a:ext cx="73661" cy="89663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71"/>
            <p:cNvSpPr/>
            <p:nvPr/>
          </p:nvSpPr>
          <p:spPr>
            <a:xfrm>
              <a:off x="4247639" y="123928"/>
              <a:ext cx="73647" cy="77918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71"/>
            <p:cNvSpPr/>
            <p:nvPr/>
          </p:nvSpPr>
          <p:spPr>
            <a:xfrm>
              <a:off x="8985832" y="378574"/>
              <a:ext cx="45716" cy="41833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71"/>
            <p:cNvSpPr/>
            <p:nvPr/>
          </p:nvSpPr>
          <p:spPr>
            <a:xfrm>
              <a:off x="1331513" y="195712"/>
              <a:ext cx="50064" cy="57582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71"/>
            <p:cNvSpPr/>
            <p:nvPr/>
          </p:nvSpPr>
          <p:spPr>
            <a:xfrm>
              <a:off x="1948837" y="62099"/>
              <a:ext cx="57049" cy="70601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71"/>
            <p:cNvSpPr/>
            <p:nvPr/>
          </p:nvSpPr>
          <p:spPr>
            <a:xfrm>
              <a:off x="8865287" y="806580"/>
              <a:ext cx="120540" cy="121247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71"/>
            <p:cNvSpPr/>
            <p:nvPr/>
          </p:nvSpPr>
          <p:spPr>
            <a:xfrm>
              <a:off x="684375" y="155815"/>
              <a:ext cx="38584" cy="57913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71"/>
            <p:cNvSpPr/>
            <p:nvPr/>
          </p:nvSpPr>
          <p:spPr>
            <a:xfrm>
              <a:off x="2534243" y="202013"/>
              <a:ext cx="50667" cy="51277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71"/>
            <p:cNvSpPr/>
            <p:nvPr/>
          </p:nvSpPr>
          <p:spPr>
            <a:xfrm>
              <a:off x="8980262" y="1253960"/>
              <a:ext cx="56854" cy="77706"/>
            </a:xfrm>
            <a:custGeom>
              <a:rect b="b" l="l" r="r" t="t"/>
              <a:pathLst>
                <a:path extrusionOk="0" h="4276" w="3129">
                  <a:moveTo>
                    <a:pt x="2057" y="1"/>
                  </a:moveTo>
                  <a:cubicBezTo>
                    <a:pt x="1707" y="1"/>
                    <a:pt x="1346" y="158"/>
                    <a:pt x="1206" y="482"/>
                  </a:cubicBezTo>
                  <a:cubicBezTo>
                    <a:pt x="874" y="1251"/>
                    <a:pt x="542" y="2023"/>
                    <a:pt x="212" y="2792"/>
                  </a:cubicBezTo>
                  <a:cubicBezTo>
                    <a:pt x="1" y="3284"/>
                    <a:pt x="66" y="3854"/>
                    <a:pt x="567" y="4149"/>
                  </a:cubicBezTo>
                  <a:cubicBezTo>
                    <a:pt x="710" y="4233"/>
                    <a:pt x="890" y="4275"/>
                    <a:pt x="1072" y="4275"/>
                  </a:cubicBezTo>
                  <a:cubicBezTo>
                    <a:pt x="1422" y="4275"/>
                    <a:pt x="1784" y="4118"/>
                    <a:pt x="1923" y="3794"/>
                  </a:cubicBezTo>
                  <a:cubicBezTo>
                    <a:pt x="2254" y="3024"/>
                    <a:pt x="2585" y="2253"/>
                    <a:pt x="2917" y="1484"/>
                  </a:cubicBezTo>
                  <a:cubicBezTo>
                    <a:pt x="3128" y="993"/>
                    <a:pt x="3063" y="421"/>
                    <a:pt x="2562" y="128"/>
                  </a:cubicBezTo>
                  <a:cubicBezTo>
                    <a:pt x="2419" y="44"/>
                    <a:pt x="2239" y="1"/>
                    <a:pt x="2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71"/>
            <p:cNvSpPr/>
            <p:nvPr/>
          </p:nvSpPr>
          <p:spPr>
            <a:xfrm>
              <a:off x="8630503" y="156086"/>
              <a:ext cx="68568" cy="57388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71"/>
            <p:cNvSpPr/>
            <p:nvPr/>
          </p:nvSpPr>
          <p:spPr>
            <a:xfrm>
              <a:off x="161077" y="1486602"/>
              <a:ext cx="54512" cy="56985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71"/>
            <p:cNvSpPr/>
            <p:nvPr/>
          </p:nvSpPr>
          <p:spPr>
            <a:xfrm>
              <a:off x="111739" y="4454242"/>
              <a:ext cx="61125" cy="64358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71"/>
            <p:cNvSpPr/>
            <p:nvPr/>
          </p:nvSpPr>
          <p:spPr>
            <a:xfrm>
              <a:off x="3102298" y="117507"/>
              <a:ext cx="48936" cy="44797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71"/>
            <p:cNvSpPr/>
            <p:nvPr/>
          </p:nvSpPr>
          <p:spPr>
            <a:xfrm>
              <a:off x="210821" y="4908311"/>
              <a:ext cx="70739" cy="78887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71"/>
            <p:cNvSpPr/>
            <p:nvPr/>
          </p:nvSpPr>
          <p:spPr>
            <a:xfrm>
              <a:off x="145986" y="3060215"/>
              <a:ext cx="84682" cy="7134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71"/>
            <p:cNvSpPr/>
            <p:nvPr/>
          </p:nvSpPr>
          <p:spPr>
            <a:xfrm>
              <a:off x="166761" y="1930538"/>
              <a:ext cx="43135" cy="71906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71"/>
            <p:cNvSpPr/>
            <p:nvPr/>
          </p:nvSpPr>
          <p:spPr>
            <a:xfrm>
              <a:off x="108225" y="2507899"/>
              <a:ext cx="68216" cy="91807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71"/>
            <p:cNvSpPr/>
            <p:nvPr/>
          </p:nvSpPr>
          <p:spPr>
            <a:xfrm>
              <a:off x="4869669" y="157272"/>
              <a:ext cx="78881" cy="96016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71"/>
            <p:cNvSpPr/>
            <p:nvPr/>
          </p:nvSpPr>
          <p:spPr>
            <a:xfrm>
              <a:off x="5397792" y="83900"/>
              <a:ext cx="129081" cy="129837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71"/>
            <p:cNvSpPr/>
            <p:nvPr/>
          </p:nvSpPr>
          <p:spPr>
            <a:xfrm>
              <a:off x="5856578" y="156336"/>
              <a:ext cx="68568" cy="57388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71"/>
            <p:cNvSpPr/>
            <p:nvPr/>
          </p:nvSpPr>
          <p:spPr>
            <a:xfrm>
              <a:off x="6322155" y="117501"/>
              <a:ext cx="48955" cy="44797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71"/>
            <p:cNvSpPr/>
            <p:nvPr/>
          </p:nvSpPr>
          <p:spPr>
            <a:xfrm>
              <a:off x="6727309" y="162306"/>
              <a:ext cx="49461" cy="51413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71"/>
            <p:cNvSpPr/>
            <p:nvPr/>
          </p:nvSpPr>
          <p:spPr>
            <a:xfrm>
              <a:off x="7329773" y="91545"/>
              <a:ext cx="94427" cy="122189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71"/>
            <p:cNvSpPr/>
            <p:nvPr/>
          </p:nvSpPr>
          <p:spPr>
            <a:xfrm>
              <a:off x="7977191" y="136826"/>
              <a:ext cx="57711" cy="76906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71"/>
            <p:cNvSpPr/>
            <p:nvPr/>
          </p:nvSpPr>
          <p:spPr>
            <a:xfrm>
              <a:off x="7959509" y="4292393"/>
              <a:ext cx="93103" cy="100385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71"/>
            <p:cNvSpPr/>
            <p:nvPr/>
          </p:nvSpPr>
          <p:spPr>
            <a:xfrm>
              <a:off x="7941450" y="3919448"/>
              <a:ext cx="52588" cy="54656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71"/>
            <p:cNvSpPr/>
            <p:nvPr/>
          </p:nvSpPr>
          <p:spPr>
            <a:xfrm>
              <a:off x="8390719" y="3569422"/>
              <a:ext cx="66552" cy="81488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71"/>
            <p:cNvSpPr/>
            <p:nvPr/>
          </p:nvSpPr>
          <p:spPr>
            <a:xfrm>
              <a:off x="8052594" y="3415707"/>
              <a:ext cx="60452" cy="59769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71"/>
            <p:cNvSpPr/>
            <p:nvPr/>
          </p:nvSpPr>
          <p:spPr>
            <a:xfrm>
              <a:off x="618409" y="4392768"/>
              <a:ext cx="65972" cy="7493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71"/>
            <p:cNvSpPr/>
            <p:nvPr/>
          </p:nvSpPr>
          <p:spPr>
            <a:xfrm>
              <a:off x="901889" y="4398055"/>
              <a:ext cx="61125" cy="64358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71"/>
            <p:cNvSpPr/>
            <p:nvPr/>
          </p:nvSpPr>
          <p:spPr>
            <a:xfrm>
              <a:off x="1163544" y="3475471"/>
              <a:ext cx="66954" cy="92285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71"/>
            <p:cNvSpPr/>
            <p:nvPr/>
          </p:nvSpPr>
          <p:spPr>
            <a:xfrm>
              <a:off x="890124" y="3656290"/>
              <a:ext cx="84682" cy="7134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71"/>
            <p:cNvSpPr/>
            <p:nvPr/>
          </p:nvSpPr>
          <p:spPr>
            <a:xfrm>
              <a:off x="1178625" y="3900874"/>
              <a:ext cx="68216" cy="91807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2" name="Google Shape;2292;p71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71"/>
          <p:cNvSpPr/>
          <p:nvPr/>
        </p:nvSpPr>
        <p:spPr>
          <a:xfrm>
            <a:off x="3274179" y="1153225"/>
            <a:ext cx="2615100" cy="1683300"/>
          </a:xfrm>
          <a:prstGeom prst="roundRect">
            <a:avLst>
              <a:gd fmla="val 1168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71"/>
          <p:cNvSpPr/>
          <p:nvPr/>
        </p:nvSpPr>
        <p:spPr>
          <a:xfrm>
            <a:off x="6176749" y="1153225"/>
            <a:ext cx="2606100" cy="1683300"/>
          </a:xfrm>
          <a:prstGeom prst="roundRect">
            <a:avLst>
              <a:gd fmla="val 12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71"/>
          <p:cNvSpPr/>
          <p:nvPr/>
        </p:nvSpPr>
        <p:spPr>
          <a:xfrm>
            <a:off x="362625" y="1153225"/>
            <a:ext cx="2615100" cy="1683300"/>
          </a:xfrm>
          <a:prstGeom prst="roundRect">
            <a:avLst>
              <a:gd fmla="val 1244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71"/>
          <p:cNvSpPr txBox="1"/>
          <p:nvPr>
            <p:ph type="title"/>
          </p:nvPr>
        </p:nvSpPr>
        <p:spPr>
          <a:xfrm>
            <a:off x="650550" y="1761927"/>
            <a:ext cx="205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7" name="Google Shape;2297;p71"/>
          <p:cNvSpPr txBox="1"/>
          <p:nvPr>
            <p:ph idx="1" type="subTitle"/>
          </p:nvPr>
        </p:nvSpPr>
        <p:spPr>
          <a:xfrm>
            <a:off x="650550" y="2166800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298" name="Google Shape;2298;p71"/>
          <p:cNvSpPr txBox="1"/>
          <p:nvPr>
            <p:ph idx="2" type="title"/>
          </p:nvPr>
        </p:nvSpPr>
        <p:spPr>
          <a:xfrm>
            <a:off x="3553650" y="1761927"/>
            <a:ext cx="205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9" name="Google Shape;2299;p71"/>
          <p:cNvSpPr txBox="1"/>
          <p:nvPr>
            <p:ph idx="3" type="subTitle"/>
          </p:nvPr>
        </p:nvSpPr>
        <p:spPr>
          <a:xfrm>
            <a:off x="3553650" y="2166800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00" name="Google Shape;2300;p71"/>
          <p:cNvSpPr txBox="1"/>
          <p:nvPr>
            <p:ph idx="4" type="title"/>
          </p:nvPr>
        </p:nvSpPr>
        <p:spPr>
          <a:xfrm>
            <a:off x="6436650" y="1761927"/>
            <a:ext cx="205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1" name="Google Shape;2301;p71"/>
          <p:cNvSpPr txBox="1"/>
          <p:nvPr>
            <p:ph idx="5" type="subTitle"/>
          </p:nvPr>
        </p:nvSpPr>
        <p:spPr>
          <a:xfrm>
            <a:off x="6436650" y="2166800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02" name="Google Shape;2302;p71"/>
          <p:cNvSpPr/>
          <p:nvPr/>
        </p:nvSpPr>
        <p:spPr>
          <a:xfrm>
            <a:off x="3274179" y="3105125"/>
            <a:ext cx="2615100" cy="1683300"/>
          </a:xfrm>
          <a:prstGeom prst="roundRect">
            <a:avLst>
              <a:gd fmla="val 1168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71"/>
          <p:cNvSpPr/>
          <p:nvPr/>
        </p:nvSpPr>
        <p:spPr>
          <a:xfrm>
            <a:off x="6176749" y="3105125"/>
            <a:ext cx="2606100" cy="1683300"/>
          </a:xfrm>
          <a:prstGeom prst="roundRect">
            <a:avLst>
              <a:gd fmla="val 12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71"/>
          <p:cNvSpPr/>
          <p:nvPr/>
        </p:nvSpPr>
        <p:spPr>
          <a:xfrm>
            <a:off x="362625" y="3105125"/>
            <a:ext cx="2615100" cy="1683300"/>
          </a:xfrm>
          <a:prstGeom prst="roundRect">
            <a:avLst>
              <a:gd fmla="val 1244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71"/>
          <p:cNvSpPr txBox="1"/>
          <p:nvPr>
            <p:ph idx="6" type="title"/>
          </p:nvPr>
        </p:nvSpPr>
        <p:spPr>
          <a:xfrm>
            <a:off x="650550" y="3713827"/>
            <a:ext cx="205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6" name="Google Shape;2306;p71"/>
          <p:cNvSpPr txBox="1"/>
          <p:nvPr>
            <p:ph idx="7" type="subTitle"/>
          </p:nvPr>
        </p:nvSpPr>
        <p:spPr>
          <a:xfrm>
            <a:off x="650550" y="4118700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07" name="Google Shape;2307;p71"/>
          <p:cNvSpPr txBox="1"/>
          <p:nvPr>
            <p:ph idx="8" type="title"/>
          </p:nvPr>
        </p:nvSpPr>
        <p:spPr>
          <a:xfrm>
            <a:off x="3553650" y="3713827"/>
            <a:ext cx="205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8" name="Google Shape;2308;p71"/>
          <p:cNvSpPr txBox="1"/>
          <p:nvPr>
            <p:ph idx="9" type="subTitle"/>
          </p:nvPr>
        </p:nvSpPr>
        <p:spPr>
          <a:xfrm>
            <a:off x="3553650" y="4118700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09" name="Google Shape;2309;p71"/>
          <p:cNvSpPr txBox="1"/>
          <p:nvPr>
            <p:ph idx="13" type="title"/>
          </p:nvPr>
        </p:nvSpPr>
        <p:spPr>
          <a:xfrm>
            <a:off x="6436650" y="3713827"/>
            <a:ext cx="205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0" name="Google Shape;2310;p71"/>
          <p:cNvSpPr txBox="1"/>
          <p:nvPr>
            <p:ph idx="14" type="subTitle"/>
          </p:nvPr>
        </p:nvSpPr>
        <p:spPr>
          <a:xfrm>
            <a:off x="6436650" y="4118700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11" name="Google Shape;2311;p71"/>
          <p:cNvSpPr txBox="1"/>
          <p:nvPr>
            <p:ph idx="15"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72"/>
          <p:cNvSpPr txBox="1"/>
          <p:nvPr>
            <p:ph hasCustomPrompt="1" type="title"/>
          </p:nvPr>
        </p:nvSpPr>
        <p:spPr>
          <a:xfrm>
            <a:off x="2494800" y="2607550"/>
            <a:ext cx="41544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14" name="Google Shape;2314;p72"/>
          <p:cNvSpPr txBox="1"/>
          <p:nvPr>
            <p:ph idx="1" type="subTitle"/>
          </p:nvPr>
        </p:nvSpPr>
        <p:spPr>
          <a:xfrm>
            <a:off x="2494800" y="4118700"/>
            <a:ext cx="41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73"/>
          <p:cNvSpPr/>
          <p:nvPr/>
        </p:nvSpPr>
        <p:spPr>
          <a:xfrm>
            <a:off x="5827625" y="1153225"/>
            <a:ext cx="2953500" cy="3639300"/>
          </a:xfrm>
          <a:prstGeom prst="roundRect">
            <a:avLst>
              <a:gd fmla="val 80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73"/>
          <p:cNvSpPr/>
          <p:nvPr/>
        </p:nvSpPr>
        <p:spPr>
          <a:xfrm>
            <a:off x="362625" y="1153225"/>
            <a:ext cx="5168700" cy="3639300"/>
          </a:xfrm>
          <a:prstGeom prst="roundRect">
            <a:avLst>
              <a:gd fmla="val 689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8" name="Google Shape;2318;p73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2319" name="Google Shape;2319;p73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0" name="Google Shape;2320;p73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2321" name="Google Shape;2321;p73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73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73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73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73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73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73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73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73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73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73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73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73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73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73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73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73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73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73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73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73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73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73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73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73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73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73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73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73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73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73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73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73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73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73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73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73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73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73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73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73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73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73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73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73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73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67" name="Google Shape;2367;p73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73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9" name="Google Shape;2369;p73"/>
          <p:cNvSpPr txBox="1"/>
          <p:nvPr>
            <p:ph idx="1" type="subTitle"/>
          </p:nvPr>
        </p:nvSpPr>
        <p:spPr>
          <a:xfrm>
            <a:off x="6057150" y="2602575"/>
            <a:ext cx="25080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2370" name="Google Shape;2370;p73"/>
          <p:cNvCxnSpPr/>
          <p:nvPr/>
        </p:nvCxnSpPr>
        <p:spPr>
          <a:xfrm>
            <a:off x="5713425" y="2200525"/>
            <a:ext cx="30657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1" name="Google Shape;2371;p73"/>
          <p:cNvSpPr txBox="1"/>
          <p:nvPr>
            <p:ph idx="2" type="title"/>
          </p:nvPr>
        </p:nvSpPr>
        <p:spPr>
          <a:xfrm>
            <a:off x="6189525" y="1423175"/>
            <a:ext cx="223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"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74"/>
          <p:cNvSpPr/>
          <p:nvPr/>
        </p:nvSpPr>
        <p:spPr>
          <a:xfrm>
            <a:off x="3612425" y="1153225"/>
            <a:ext cx="5168700" cy="3639300"/>
          </a:xfrm>
          <a:prstGeom prst="roundRect">
            <a:avLst>
              <a:gd fmla="val 689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4" name="Google Shape;2374;p74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2375" name="Google Shape;2375;p74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6" name="Google Shape;2376;p74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2377" name="Google Shape;2377;p74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74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74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74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74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74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74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74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74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74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74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74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74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74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74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74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74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74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74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74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74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74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74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74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74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74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74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74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74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74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74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74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74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74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74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74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74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74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74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74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74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74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74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74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74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74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23" name="Google Shape;2423;p74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74"/>
          <p:cNvSpPr/>
          <p:nvPr/>
        </p:nvSpPr>
        <p:spPr>
          <a:xfrm>
            <a:off x="364750" y="1153225"/>
            <a:ext cx="2953500" cy="3639300"/>
          </a:xfrm>
          <a:prstGeom prst="roundRect">
            <a:avLst>
              <a:gd fmla="val 809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74"/>
          <p:cNvSpPr txBox="1"/>
          <p:nvPr>
            <p:ph idx="1" type="subTitle"/>
          </p:nvPr>
        </p:nvSpPr>
        <p:spPr>
          <a:xfrm>
            <a:off x="735400" y="2602575"/>
            <a:ext cx="22257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2426" name="Google Shape;2426;p74"/>
          <p:cNvCxnSpPr/>
          <p:nvPr/>
        </p:nvCxnSpPr>
        <p:spPr>
          <a:xfrm>
            <a:off x="362700" y="2200525"/>
            <a:ext cx="2953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7" name="Google Shape;2427;p74"/>
          <p:cNvSpPr txBox="1"/>
          <p:nvPr>
            <p:ph type="title"/>
          </p:nvPr>
        </p:nvSpPr>
        <p:spPr>
          <a:xfrm>
            <a:off x="726650" y="1423175"/>
            <a:ext cx="223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8" name="Google Shape;2428;p74"/>
          <p:cNvSpPr txBox="1"/>
          <p:nvPr>
            <p:ph idx="2"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75"/>
          <p:cNvSpPr/>
          <p:nvPr/>
        </p:nvSpPr>
        <p:spPr>
          <a:xfrm>
            <a:off x="1553395" y="1928750"/>
            <a:ext cx="6111300" cy="2863500"/>
          </a:xfrm>
          <a:prstGeom prst="roundRect">
            <a:avLst>
              <a:gd fmla="val 52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75"/>
          <p:cNvSpPr/>
          <p:nvPr/>
        </p:nvSpPr>
        <p:spPr>
          <a:xfrm>
            <a:off x="1553512" y="540000"/>
            <a:ext cx="6111067" cy="12573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75"/>
          <p:cNvSpPr txBox="1"/>
          <p:nvPr>
            <p:ph type="ctrTitle"/>
          </p:nvPr>
        </p:nvSpPr>
        <p:spPr>
          <a:xfrm>
            <a:off x="2739595" y="540000"/>
            <a:ext cx="37389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33" name="Google Shape;2433;p75"/>
          <p:cNvSpPr txBox="1"/>
          <p:nvPr>
            <p:ph idx="1" type="subTitle"/>
          </p:nvPr>
        </p:nvSpPr>
        <p:spPr>
          <a:xfrm>
            <a:off x="2739595" y="2205975"/>
            <a:ext cx="37389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4" name="Google Shape;2434;p75"/>
          <p:cNvSpPr txBox="1"/>
          <p:nvPr>
            <p:ph idx="2" type="subTitle"/>
          </p:nvPr>
        </p:nvSpPr>
        <p:spPr>
          <a:xfrm>
            <a:off x="2739595" y="4230175"/>
            <a:ext cx="3738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35" name="Google Shape;2435;p75"/>
          <p:cNvSpPr txBox="1"/>
          <p:nvPr/>
        </p:nvSpPr>
        <p:spPr>
          <a:xfrm>
            <a:off x="2739595" y="3793975"/>
            <a:ext cx="37389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highlight>
                  <a:schemeClr val="accent4"/>
                </a:highlight>
                <a:latin typeface="Abel"/>
                <a:ea typeface="Abel"/>
                <a:cs typeface="Abel"/>
                <a:sym typeface="Abel"/>
              </a:rPr>
              <a:t>CREDITS:</a:t>
            </a:r>
            <a:r>
              <a:rPr b="0" i="0" lang="en" sz="11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This presentation template was created by </a:t>
            </a:r>
            <a:r>
              <a:rPr b="1" i="0" lang="en" sz="1100" u="sng" cap="none" strike="noStrike">
                <a:solidFill>
                  <a:schemeClr val="dk1"/>
                </a:solidFill>
                <a:highlight>
                  <a:schemeClr val="accent4"/>
                </a:highlight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100" u="sng" cap="none" strike="noStrike">
                <a:solidFill>
                  <a:schemeClr val="dk1"/>
                </a:solidFill>
                <a:highlight>
                  <a:schemeClr val="accent4"/>
                </a:highlight>
                <a:latin typeface="Abel"/>
                <a:ea typeface="Abel"/>
                <a:cs typeface="Abel"/>
                <a:sym typeface="Abel"/>
              </a:rPr>
              <a:t>,</a:t>
            </a:r>
            <a:r>
              <a:rPr b="0" i="0" lang="en" sz="11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including icons by </a:t>
            </a:r>
            <a:r>
              <a:rPr b="1" i="0" lang="en" sz="1100" u="sng" cap="none" strike="noStrike">
                <a:solidFill>
                  <a:schemeClr val="dk1"/>
                </a:solidFill>
                <a:highlight>
                  <a:schemeClr val="accent4"/>
                </a:highlight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sng" cap="none" strike="noStrike">
                <a:solidFill>
                  <a:schemeClr val="dk1"/>
                </a:solidFill>
                <a:highlight>
                  <a:schemeClr val="accent4"/>
                </a:highlight>
                <a:latin typeface="Abel"/>
                <a:ea typeface="Abel"/>
                <a:cs typeface="Abel"/>
                <a:sym typeface="Abel"/>
              </a:rPr>
              <a:t>,</a:t>
            </a:r>
            <a:r>
              <a:rPr b="0" i="0" lang="en" sz="11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and infographics &amp; images by </a:t>
            </a:r>
            <a:r>
              <a:rPr b="1" i="0" lang="en" sz="1100" u="sng" cap="none" strike="noStrike">
                <a:solidFill>
                  <a:schemeClr val="dk1"/>
                </a:solidFill>
                <a:highlight>
                  <a:schemeClr val="accent4"/>
                </a:highlight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sng" cap="none" strike="noStrike">
              <a:solidFill>
                <a:schemeClr val="dk1"/>
              </a:solidFill>
              <a:highlight>
                <a:schemeClr val="accent4"/>
              </a:highlight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436" name="Google Shape;2436;p75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2437" name="Google Shape;2437;p75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8" name="Google Shape;2438;p75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2439" name="Google Shape;2439;p75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75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75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75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75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75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75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75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75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75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75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75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75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75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75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75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75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75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75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75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75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75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75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75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75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75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75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75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75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75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75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75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75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75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75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75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75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75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75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75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75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75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75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75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75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75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5" name="Google Shape;2485;p75"/>
          <p:cNvGrpSpPr/>
          <p:nvPr/>
        </p:nvGrpSpPr>
        <p:grpSpPr>
          <a:xfrm rot="10800000">
            <a:off x="-161320" y="3055063"/>
            <a:ext cx="2784225" cy="2086300"/>
            <a:chOff x="590450" y="636613"/>
            <a:chExt cx="2784225" cy="2086300"/>
          </a:xfrm>
        </p:grpSpPr>
        <p:sp>
          <p:nvSpPr>
            <p:cNvPr id="2486" name="Google Shape;2486;p75"/>
            <p:cNvSpPr/>
            <p:nvPr/>
          </p:nvSpPr>
          <p:spPr>
            <a:xfrm>
              <a:off x="1201300" y="1816863"/>
              <a:ext cx="33450" cy="9375"/>
            </a:xfrm>
            <a:custGeom>
              <a:rect b="b" l="l" r="r" t="t"/>
              <a:pathLst>
                <a:path extrusionOk="0" h="375" w="1338">
                  <a:moveTo>
                    <a:pt x="1022" y="1"/>
                  </a:moveTo>
                  <a:cubicBezTo>
                    <a:pt x="683" y="1"/>
                    <a:pt x="338" y="16"/>
                    <a:pt x="0" y="44"/>
                  </a:cubicBezTo>
                  <a:lnTo>
                    <a:pt x="27" y="374"/>
                  </a:lnTo>
                  <a:cubicBezTo>
                    <a:pt x="373" y="346"/>
                    <a:pt x="722" y="332"/>
                    <a:pt x="1067" y="332"/>
                  </a:cubicBezTo>
                  <a:lnTo>
                    <a:pt x="1331" y="333"/>
                  </a:lnTo>
                  <a:lnTo>
                    <a:pt x="1338" y="4"/>
                  </a:lnTo>
                  <a:lnTo>
                    <a:pt x="1067" y="1"/>
                  </a:lnTo>
                  <a:cubicBezTo>
                    <a:pt x="1052" y="1"/>
                    <a:pt x="1037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75"/>
            <p:cNvSpPr/>
            <p:nvPr/>
          </p:nvSpPr>
          <p:spPr>
            <a:xfrm>
              <a:off x="1073275" y="1840188"/>
              <a:ext cx="33600" cy="20825"/>
            </a:xfrm>
            <a:custGeom>
              <a:rect b="b" l="l" r="r" t="t"/>
              <a:pathLst>
                <a:path extrusionOk="0" h="833" w="1344">
                  <a:moveTo>
                    <a:pt x="1224" y="0"/>
                  </a:moveTo>
                  <a:cubicBezTo>
                    <a:pt x="809" y="159"/>
                    <a:pt x="398" y="340"/>
                    <a:pt x="0" y="536"/>
                  </a:cubicBezTo>
                  <a:lnTo>
                    <a:pt x="148" y="833"/>
                  </a:lnTo>
                  <a:cubicBezTo>
                    <a:pt x="534" y="641"/>
                    <a:pt x="937" y="464"/>
                    <a:pt x="1344" y="308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75"/>
            <p:cNvSpPr/>
            <p:nvPr/>
          </p:nvSpPr>
          <p:spPr>
            <a:xfrm>
              <a:off x="1135575" y="1822238"/>
              <a:ext cx="34000" cy="15400"/>
            </a:xfrm>
            <a:custGeom>
              <a:rect b="b" l="l" r="r" t="t"/>
              <a:pathLst>
                <a:path extrusionOk="0" h="616" w="1360">
                  <a:moveTo>
                    <a:pt x="1301" y="0"/>
                  </a:moveTo>
                  <a:cubicBezTo>
                    <a:pt x="867" y="77"/>
                    <a:pt x="429" y="179"/>
                    <a:pt x="1" y="298"/>
                  </a:cubicBezTo>
                  <a:lnTo>
                    <a:pt x="89" y="616"/>
                  </a:lnTo>
                  <a:cubicBezTo>
                    <a:pt x="507" y="500"/>
                    <a:pt x="937" y="402"/>
                    <a:pt x="1359" y="325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75"/>
            <p:cNvSpPr/>
            <p:nvPr/>
          </p:nvSpPr>
          <p:spPr>
            <a:xfrm>
              <a:off x="1267025" y="1819188"/>
              <a:ext cx="33925" cy="13400"/>
            </a:xfrm>
            <a:custGeom>
              <a:rect b="b" l="l" r="r" t="t"/>
              <a:pathLst>
                <a:path extrusionOk="0" h="536" w="1357">
                  <a:moveTo>
                    <a:pt x="41" y="0"/>
                  </a:moveTo>
                  <a:lnTo>
                    <a:pt x="1" y="327"/>
                  </a:lnTo>
                  <a:cubicBezTo>
                    <a:pt x="428" y="375"/>
                    <a:pt x="860" y="446"/>
                    <a:pt x="1290" y="535"/>
                  </a:cubicBezTo>
                  <a:lnTo>
                    <a:pt x="1357" y="212"/>
                  </a:lnTo>
                  <a:cubicBezTo>
                    <a:pt x="920" y="121"/>
                    <a:pt x="476" y="5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75"/>
            <p:cNvSpPr/>
            <p:nvPr/>
          </p:nvSpPr>
          <p:spPr>
            <a:xfrm>
              <a:off x="1330975" y="1832588"/>
              <a:ext cx="33925" cy="18500"/>
            </a:xfrm>
            <a:custGeom>
              <a:rect b="b" l="l" r="r" t="t"/>
              <a:pathLst>
                <a:path extrusionOk="0" h="740" w="1357">
                  <a:moveTo>
                    <a:pt x="94" y="0"/>
                  </a:moveTo>
                  <a:lnTo>
                    <a:pt x="0" y="318"/>
                  </a:lnTo>
                  <a:cubicBezTo>
                    <a:pt x="412" y="440"/>
                    <a:pt x="827" y="582"/>
                    <a:pt x="1237" y="739"/>
                  </a:cubicBezTo>
                  <a:lnTo>
                    <a:pt x="1356" y="432"/>
                  </a:lnTo>
                  <a:cubicBezTo>
                    <a:pt x="938" y="270"/>
                    <a:pt x="514" y="127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75"/>
            <p:cNvSpPr/>
            <p:nvPr/>
          </p:nvSpPr>
          <p:spPr>
            <a:xfrm>
              <a:off x="858150" y="2071788"/>
              <a:ext cx="24425" cy="32450"/>
            </a:xfrm>
            <a:custGeom>
              <a:rect b="b" l="l" r="r" t="t"/>
              <a:pathLst>
                <a:path extrusionOk="0" h="1298" w="977">
                  <a:moveTo>
                    <a:pt x="695" y="0"/>
                  </a:moveTo>
                  <a:cubicBezTo>
                    <a:pt x="468" y="377"/>
                    <a:pt x="236" y="752"/>
                    <a:pt x="1" y="1121"/>
                  </a:cubicBezTo>
                  <a:lnTo>
                    <a:pt x="279" y="1298"/>
                  </a:lnTo>
                  <a:cubicBezTo>
                    <a:pt x="517" y="925"/>
                    <a:pt x="750" y="549"/>
                    <a:pt x="977" y="170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75"/>
            <p:cNvSpPr/>
            <p:nvPr/>
          </p:nvSpPr>
          <p:spPr>
            <a:xfrm>
              <a:off x="820150" y="2127063"/>
              <a:ext cx="26475" cy="31325"/>
            </a:xfrm>
            <a:custGeom>
              <a:rect b="b" l="l" r="r" t="t"/>
              <a:pathLst>
                <a:path extrusionOk="0" h="1253" w="1059">
                  <a:moveTo>
                    <a:pt x="789" y="0"/>
                  </a:moveTo>
                  <a:cubicBezTo>
                    <a:pt x="576" y="303"/>
                    <a:pt x="362" y="592"/>
                    <a:pt x="151" y="859"/>
                  </a:cubicBezTo>
                  <a:cubicBezTo>
                    <a:pt x="101" y="920"/>
                    <a:pt x="51" y="982"/>
                    <a:pt x="0" y="1044"/>
                  </a:cubicBezTo>
                  <a:lnTo>
                    <a:pt x="256" y="1253"/>
                  </a:lnTo>
                  <a:lnTo>
                    <a:pt x="409" y="1061"/>
                  </a:lnTo>
                  <a:cubicBezTo>
                    <a:pt x="624" y="790"/>
                    <a:pt x="842" y="498"/>
                    <a:pt x="1059" y="192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75"/>
            <p:cNvSpPr/>
            <p:nvPr/>
          </p:nvSpPr>
          <p:spPr>
            <a:xfrm>
              <a:off x="927450" y="1960063"/>
              <a:ext cx="25800" cy="31775"/>
            </a:xfrm>
            <a:custGeom>
              <a:rect b="b" l="l" r="r" t="t"/>
              <a:pathLst>
                <a:path extrusionOk="0" h="1271" w="1032">
                  <a:moveTo>
                    <a:pt x="768" y="1"/>
                  </a:moveTo>
                  <a:cubicBezTo>
                    <a:pt x="514" y="337"/>
                    <a:pt x="264" y="692"/>
                    <a:pt x="1" y="1087"/>
                  </a:cubicBezTo>
                  <a:lnTo>
                    <a:pt x="274" y="1270"/>
                  </a:lnTo>
                  <a:cubicBezTo>
                    <a:pt x="535" y="880"/>
                    <a:pt x="782" y="531"/>
                    <a:pt x="1032" y="199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75"/>
            <p:cNvSpPr/>
            <p:nvPr/>
          </p:nvSpPr>
          <p:spPr>
            <a:xfrm>
              <a:off x="1391975" y="1856488"/>
              <a:ext cx="33175" cy="22400"/>
            </a:xfrm>
            <a:custGeom>
              <a:rect b="b" l="l" r="r" t="t"/>
              <a:pathLst>
                <a:path extrusionOk="0" h="896" w="1327">
                  <a:moveTo>
                    <a:pt x="139" y="1"/>
                  </a:moveTo>
                  <a:lnTo>
                    <a:pt x="0" y="298"/>
                  </a:lnTo>
                  <a:cubicBezTo>
                    <a:pt x="387" y="480"/>
                    <a:pt x="780" y="681"/>
                    <a:pt x="1166" y="896"/>
                  </a:cubicBezTo>
                  <a:lnTo>
                    <a:pt x="1326" y="606"/>
                  </a:lnTo>
                  <a:cubicBezTo>
                    <a:pt x="933" y="391"/>
                    <a:pt x="535" y="18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75"/>
            <p:cNvSpPr/>
            <p:nvPr/>
          </p:nvSpPr>
          <p:spPr>
            <a:xfrm>
              <a:off x="967700" y="1910313"/>
              <a:ext cx="28975" cy="29425"/>
            </a:xfrm>
            <a:custGeom>
              <a:rect b="b" l="l" r="r" t="t"/>
              <a:pathLst>
                <a:path extrusionOk="0" h="1177" w="1159">
                  <a:moveTo>
                    <a:pt x="933" y="1"/>
                  </a:moveTo>
                  <a:cubicBezTo>
                    <a:pt x="740" y="179"/>
                    <a:pt x="547" y="370"/>
                    <a:pt x="361" y="565"/>
                  </a:cubicBezTo>
                  <a:cubicBezTo>
                    <a:pt x="237" y="694"/>
                    <a:pt x="117" y="826"/>
                    <a:pt x="1" y="957"/>
                  </a:cubicBezTo>
                  <a:lnTo>
                    <a:pt x="247" y="1177"/>
                  </a:lnTo>
                  <a:cubicBezTo>
                    <a:pt x="362" y="1048"/>
                    <a:pt x="479" y="918"/>
                    <a:pt x="599" y="794"/>
                  </a:cubicBezTo>
                  <a:cubicBezTo>
                    <a:pt x="781" y="604"/>
                    <a:pt x="968" y="419"/>
                    <a:pt x="1158" y="242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75"/>
            <p:cNvSpPr/>
            <p:nvPr/>
          </p:nvSpPr>
          <p:spPr>
            <a:xfrm>
              <a:off x="1016600" y="1869863"/>
              <a:ext cx="31875" cy="25525"/>
            </a:xfrm>
            <a:custGeom>
              <a:rect b="b" l="l" r="r" t="t"/>
              <a:pathLst>
                <a:path extrusionOk="0" h="1021" w="1275">
                  <a:moveTo>
                    <a:pt x="1101" y="0"/>
                  </a:moveTo>
                  <a:cubicBezTo>
                    <a:pt x="721" y="234"/>
                    <a:pt x="351" y="488"/>
                    <a:pt x="1" y="758"/>
                  </a:cubicBezTo>
                  <a:lnTo>
                    <a:pt x="201" y="1020"/>
                  </a:lnTo>
                  <a:cubicBezTo>
                    <a:pt x="544" y="758"/>
                    <a:pt x="906" y="509"/>
                    <a:pt x="1274" y="281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75"/>
            <p:cNvSpPr/>
            <p:nvPr/>
          </p:nvSpPr>
          <p:spPr>
            <a:xfrm>
              <a:off x="1685575" y="2117063"/>
              <a:ext cx="27225" cy="30875"/>
            </a:xfrm>
            <a:custGeom>
              <a:rect b="b" l="l" r="r" t="t"/>
              <a:pathLst>
                <a:path extrusionOk="0" h="1235" w="1089">
                  <a:moveTo>
                    <a:pt x="253" y="0"/>
                  </a:moveTo>
                  <a:lnTo>
                    <a:pt x="1" y="212"/>
                  </a:lnTo>
                  <a:cubicBezTo>
                    <a:pt x="279" y="552"/>
                    <a:pt x="557" y="894"/>
                    <a:pt x="834" y="1234"/>
                  </a:cubicBezTo>
                  <a:lnTo>
                    <a:pt x="1089" y="1026"/>
                  </a:lnTo>
                  <a:cubicBezTo>
                    <a:pt x="811" y="684"/>
                    <a:pt x="534" y="341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75"/>
            <p:cNvSpPr/>
            <p:nvPr/>
          </p:nvSpPr>
          <p:spPr>
            <a:xfrm>
              <a:off x="1769500" y="2219113"/>
              <a:ext cx="27775" cy="30425"/>
            </a:xfrm>
            <a:custGeom>
              <a:rect b="b" l="l" r="r" t="t"/>
              <a:pathLst>
                <a:path extrusionOk="0" h="1217" w="1111">
                  <a:moveTo>
                    <a:pt x="250" y="1"/>
                  </a:moveTo>
                  <a:lnTo>
                    <a:pt x="0" y="215"/>
                  </a:lnTo>
                  <a:cubicBezTo>
                    <a:pt x="285" y="553"/>
                    <a:pt x="573" y="887"/>
                    <a:pt x="862" y="1216"/>
                  </a:cubicBezTo>
                  <a:lnTo>
                    <a:pt x="1111" y="999"/>
                  </a:lnTo>
                  <a:cubicBezTo>
                    <a:pt x="823" y="669"/>
                    <a:pt x="535" y="335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75"/>
            <p:cNvSpPr/>
            <p:nvPr/>
          </p:nvSpPr>
          <p:spPr>
            <a:xfrm>
              <a:off x="1727300" y="2168413"/>
              <a:ext cx="27325" cy="30775"/>
            </a:xfrm>
            <a:custGeom>
              <a:rect b="b" l="l" r="r" t="t"/>
              <a:pathLst>
                <a:path extrusionOk="0" h="1231" w="1093">
                  <a:moveTo>
                    <a:pt x="255" y="0"/>
                  </a:moveTo>
                  <a:lnTo>
                    <a:pt x="0" y="207"/>
                  </a:lnTo>
                  <a:cubicBezTo>
                    <a:pt x="278" y="549"/>
                    <a:pt x="559" y="890"/>
                    <a:pt x="838" y="1230"/>
                  </a:cubicBezTo>
                  <a:lnTo>
                    <a:pt x="1092" y="1020"/>
                  </a:lnTo>
                  <a:cubicBezTo>
                    <a:pt x="811" y="681"/>
                    <a:pt x="533" y="341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75"/>
            <p:cNvSpPr/>
            <p:nvPr/>
          </p:nvSpPr>
          <p:spPr>
            <a:xfrm>
              <a:off x="1813250" y="2268588"/>
              <a:ext cx="28750" cy="29675"/>
            </a:xfrm>
            <a:custGeom>
              <a:rect b="b" l="l" r="r" t="t"/>
              <a:pathLst>
                <a:path extrusionOk="0" h="1187" w="1150">
                  <a:moveTo>
                    <a:pt x="244" y="0"/>
                  </a:moveTo>
                  <a:lnTo>
                    <a:pt x="0" y="223"/>
                  </a:lnTo>
                  <a:cubicBezTo>
                    <a:pt x="300" y="548"/>
                    <a:pt x="603" y="871"/>
                    <a:pt x="911" y="1186"/>
                  </a:cubicBezTo>
                  <a:lnTo>
                    <a:pt x="1149" y="957"/>
                  </a:lnTo>
                  <a:cubicBezTo>
                    <a:pt x="842" y="642"/>
                    <a:pt x="542" y="322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75"/>
            <p:cNvSpPr/>
            <p:nvPr/>
          </p:nvSpPr>
          <p:spPr>
            <a:xfrm>
              <a:off x="1859525" y="23157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1" y="238"/>
                  </a:lnTo>
                  <a:cubicBezTo>
                    <a:pt x="324" y="550"/>
                    <a:pt x="653" y="853"/>
                    <a:pt x="975" y="1138"/>
                  </a:cubicBezTo>
                  <a:lnTo>
                    <a:pt x="1195" y="891"/>
                  </a:lnTo>
                  <a:cubicBezTo>
                    <a:pt x="876" y="608"/>
                    <a:pt x="551" y="308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75"/>
            <p:cNvSpPr/>
            <p:nvPr/>
          </p:nvSpPr>
          <p:spPr>
            <a:xfrm>
              <a:off x="1552825" y="1970213"/>
              <a:ext cx="29525" cy="28825"/>
            </a:xfrm>
            <a:custGeom>
              <a:rect b="b" l="l" r="r" t="t"/>
              <a:pathLst>
                <a:path extrusionOk="0" h="1153" w="1181">
                  <a:moveTo>
                    <a:pt x="223" y="1"/>
                  </a:moveTo>
                  <a:lnTo>
                    <a:pt x="0" y="242"/>
                  </a:lnTo>
                  <a:cubicBezTo>
                    <a:pt x="315" y="534"/>
                    <a:pt x="634" y="842"/>
                    <a:pt x="949" y="1152"/>
                  </a:cubicBezTo>
                  <a:lnTo>
                    <a:pt x="1180" y="920"/>
                  </a:lnTo>
                  <a:cubicBezTo>
                    <a:pt x="864" y="603"/>
                    <a:pt x="541" y="296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75"/>
            <p:cNvSpPr/>
            <p:nvPr/>
          </p:nvSpPr>
          <p:spPr>
            <a:xfrm>
              <a:off x="1502850" y="1926988"/>
              <a:ext cx="30800" cy="27400"/>
            </a:xfrm>
            <a:custGeom>
              <a:rect b="b" l="l" r="r" t="t"/>
              <a:pathLst>
                <a:path extrusionOk="0" h="1096" w="1232">
                  <a:moveTo>
                    <a:pt x="205" y="0"/>
                  </a:moveTo>
                  <a:lnTo>
                    <a:pt x="1" y="261"/>
                  </a:lnTo>
                  <a:cubicBezTo>
                    <a:pt x="337" y="525"/>
                    <a:pt x="677" y="806"/>
                    <a:pt x="1016" y="1095"/>
                  </a:cubicBezTo>
                  <a:lnTo>
                    <a:pt x="1232" y="843"/>
                  </a:lnTo>
                  <a:cubicBezTo>
                    <a:pt x="889" y="551"/>
                    <a:pt x="542" y="267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75"/>
            <p:cNvSpPr/>
            <p:nvPr/>
          </p:nvSpPr>
          <p:spPr>
            <a:xfrm>
              <a:off x="1643325" y="2066313"/>
              <a:ext cx="27600" cy="30625"/>
            </a:xfrm>
            <a:custGeom>
              <a:rect b="b" l="l" r="r" t="t"/>
              <a:pathLst>
                <a:path extrusionOk="0" h="1225" w="1104">
                  <a:moveTo>
                    <a:pt x="251" y="1"/>
                  </a:moveTo>
                  <a:lnTo>
                    <a:pt x="0" y="215"/>
                  </a:lnTo>
                  <a:cubicBezTo>
                    <a:pt x="287" y="548"/>
                    <a:pt x="570" y="886"/>
                    <a:pt x="850" y="1225"/>
                  </a:cubicBezTo>
                  <a:lnTo>
                    <a:pt x="1104" y="1013"/>
                  </a:lnTo>
                  <a:cubicBezTo>
                    <a:pt x="821" y="674"/>
                    <a:pt x="536" y="335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75"/>
            <p:cNvSpPr/>
            <p:nvPr/>
          </p:nvSpPr>
          <p:spPr>
            <a:xfrm>
              <a:off x="1449300" y="1888613"/>
              <a:ext cx="32100" cy="25275"/>
            </a:xfrm>
            <a:custGeom>
              <a:rect b="b" l="l" r="r" t="t"/>
              <a:pathLst>
                <a:path extrusionOk="0" h="1011" w="1284">
                  <a:moveTo>
                    <a:pt x="178" y="1"/>
                  </a:moveTo>
                  <a:lnTo>
                    <a:pt x="1" y="279"/>
                  </a:lnTo>
                  <a:cubicBezTo>
                    <a:pt x="361" y="507"/>
                    <a:pt x="728" y="752"/>
                    <a:pt x="1092" y="1011"/>
                  </a:cubicBezTo>
                  <a:lnTo>
                    <a:pt x="1283" y="741"/>
                  </a:lnTo>
                  <a:cubicBezTo>
                    <a:pt x="916" y="481"/>
                    <a:pt x="544" y="230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75"/>
            <p:cNvSpPr/>
            <p:nvPr/>
          </p:nvSpPr>
          <p:spPr>
            <a:xfrm>
              <a:off x="1599450" y="2016888"/>
              <a:ext cx="28400" cy="29975"/>
            </a:xfrm>
            <a:custGeom>
              <a:rect b="b" l="l" r="r" t="t"/>
              <a:pathLst>
                <a:path extrusionOk="0" h="1199" w="1136">
                  <a:moveTo>
                    <a:pt x="242" y="0"/>
                  </a:moveTo>
                  <a:lnTo>
                    <a:pt x="1" y="227"/>
                  </a:lnTo>
                  <a:cubicBezTo>
                    <a:pt x="277" y="521"/>
                    <a:pt x="547" y="816"/>
                    <a:pt x="812" y="1112"/>
                  </a:cubicBezTo>
                  <a:lnTo>
                    <a:pt x="888" y="1199"/>
                  </a:lnTo>
                  <a:lnTo>
                    <a:pt x="1135" y="979"/>
                  </a:lnTo>
                  <a:lnTo>
                    <a:pt x="1059" y="892"/>
                  </a:lnTo>
                  <a:cubicBezTo>
                    <a:pt x="793" y="595"/>
                    <a:pt x="520" y="297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75"/>
            <p:cNvSpPr/>
            <p:nvPr/>
          </p:nvSpPr>
          <p:spPr>
            <a:xfrm>
              <a:off x="2307025" y="2209938"/>
              <a:ext cx="33700" cy="18825"/>
            </a:xfrm>
            <a:custGeom>
              <a:rect b="b" l="l" r="r" t="t"/>
              <a:pathLst>
                <a:path extrusionOk="0" h="753" w="1348">
                  <a:moveTo>
                    <a:pt x="1284" y="0"/>
                  </a:moveTo>
                  <a:cubicBezTo>
                    <a:pt x="858" y="85"/>
                    <a:pt x="428" y="240"/>
                    <a:pt x="0" y="459"/>
                  </a:cubicBezTo>
                  <a:lnTo>
                    <a:pt x="152" y="752"/>
                  </a:lnTo>
                  <a:cubicBezTo>
                    <a:pt x="550" y="548"/>
                    <a:pt x="953" y="403"/>
                    <a:pt x="1348" y="325"/>
                  </a:cubicBezTo>
                  <a:lnTo>
                    <a:pt x="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75"/>
            <p:cNvSpPr/>
            <p:nvPr/>
          </p:nvSpPr>
          <p:spPr>
            <a:xfrm>
              <a:off x="2948400" y="176368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1" y="0"/>
                  </a:moveTo>
                  <a:lnTo>
                    <a:pt x="1" y="78"/>
                  </a:lnTo>
                  <a:lnTo>
                    <a:pt x="316" y="1362"/>
                  </a:lnTo>
                  <a:lnTo>
                    <a:pt x="635" y="1283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75"/>
            <p:cNvSpPr/>
            <p:nvPr/>
          </p:nvSpPr>
          <p:spPr>
            <a:xfrm>
              <a:off x="2979675" y="1892063"/>
              <a:ext cx="15600" cy="34050"/>
            </a:xfrm>
            <a:custGeom>
              <a:rect b="b" l="l" r="r" t="t"/>
              <a:pathLst>
                <a:path extrusionOk="0" h="1362" w="624">
                  <a:moveTo>
                    <a:pt x="323" y="0"/>
                  </a:moveTo>
                  <a:lnTo>
                    <a:pt x="1" y="77"/>
                  </a:lnTo>
                  <a:cubicBezTo>
                    <a:pt x="100" y="504"/>
                    <a:pt x="202" y="934"/>
                    <a:pt x="302" y="1362"/>
                  </a:cubicBezTo>
                  <a:lnTo>
                    <a:pt x="624" y="1288"/>
                  </a:lnTo>
                  <a:cubicBezTo>
                    <a:pt x="524" y="858"/>
                    <a:pt x="424" y="43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75"/>
            <p:cNvSpPr/>
            <p:nvPr/>
          </p:nvSpPr>
          <p:spPr>
            <a:xfrm>
              <a:off x="2893525" y="1505638"/>
              <a:ext cx="13625" cy="33925"/>
            </a:xfrm>
            <a:custGeom>
              <a:rect b="b" l="l" r="r" t="t"/>
              <a:pathLst>
                <a:path extrusionOk="0" h="1357" w="545">
                  <a:moveTo>
                    <a:pt x="326" y="0"/>
                  </a:moveTo>
                  <a:lnTo>
                    <a:pt x="0" y="51"/>
                  </a:lnTo>
                  <a:lnTo>
                    <a:pt x="31" y="241"/>
                  </a:lnTo>
                  <a:cubicBezTo>
                    <a:pt x="91" y="613"/>
                    <a:pt x="155" y="986"/>
                    <a:pt x="220" y="1356"/>
                  </a:cubicBezTo>
                  <a:lnTo>
                    <a:pt x="545" y="1298"/>
                  </a:lnTo>
                  <a:cubicBezTo>
                    <a:pt x="479" y="928"/>
                    <a:pt x="416" y="559"/>
                    <a:pt x="358" y="187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75"/>
            <p:cNvSpPr/>
            <p:nvPr/>
          </p:nvSpPr>
          <p:spPr>
            <a:xfrm>
              <a:off x="2916275" y="983663"/>
              <a:ext cx="19000" cy="33900"/>
            </a:xfrm>
            <a:custGeom>
              <a:rect b="b" l="l" r="r" t="t"/>
              <a:pathLst>
                <a:path extrusionOk="0" h="1356" w="760">
                  <a:moveTo>
                    <a:pt x="450" y="1"/>
                  </a:moveTo>
                  <a:cubicBezTo>
                    <a:pt x="291" y="411"/>
                    <a:pt x="140" y="831"/>
                    <a:pt x="1" y="1250"/>
                  </a:cubicBezTo>
                  <a:lnTo>
                    <a:pt x="314" y="1355"/>
                  </a:lnTo>
                  <a:cubicBezTo>
                    <a:pt x="452" y="938"/>
                    <a:pt x="604" y="524"/>
                    <a:pt x="760" y="120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75"/>
            <p:cNvSpPr/>
            <p:nvPr/>
          </p:nvSpPr>
          <p:spPr>
            <a:xfrm>
              <a:off x="2905000" y="1570563"/>
              <a:ext cx="14600" cy="34025"/>
            </a:xfrm>
            <a:custGeom>
              <a:rect b="b" l="l" r="r" t="t"/>
              <a:pathLst>
                <a:path extrusionOk="0" h="1361" w="584">
                  <a:moveTo>
                    <a:pt x="325" y="0"/>
                  </a:moveTo>
                  <a:lnTo>
                    <a:pt x="1" y="63"/>
                  </a:lnTo>
                  <a:cubicBezTo>
                    <a:pt x="84" y="495"/>
                    <a:pt x="171" y="928"/>
                    <a:pt x="260" y="1361"/>
                  </a:cubicBezTo>
                  <a:lnTo>
                    <a:pt x="584" y="1293"/>
                  </a:lnTo>
                  <a:cubicBezTo>
                    <a:pt x="496" y="861"/>
                    <a:pt x="409" y="432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75"/>
            <p:cNvSpPr/>
            <p:nvPr/>
          </p:nvSpPr>
          <p:spPr>
            <a:xfrm>
              <a:off x="773725" y="2177163"/>
              <a:ext cx="30250" cy="28050"/>
            </a:xfrm>
            <a:custGeom>
              <a:rect b="b" l="l" r="r" t="t"/>
              <a:pathLst>
                <a:path extrusionOk="0" h="1122" w="1210">
                  <a:moveTo>
                    <a:pt x="978" y="1"/>
                  </a:moveTo>
                  <a:cubicBezTo>
                    <a:pt x="667" y="306"/>
                    <a:pt x="337" y="596"/>
                    <a:pt x="1" y="863"/>
                  </a:cubicBezTo>
                  <a:lnTo>
                    <a:pt x="206" y="1121"/>
                  </a:lnTo>
                  <a:cubicBezTo>
                    <a:pt x="552" y="849"/>
                    <a:pt x="889" y="551"/>
                    <a:pt x="1209" y="238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75"/>
            <p:cNvSpPr/>
            <p:nvPr/>
          </p:nvSpPr>
          <p:spPr>
            <a:xfrm>
              <a:off x="2970950" y="865863"/>
              <a:ext cx="24725" cy="32325"/>
            </a:xfrm>
            <a:custGeom>
              <a:rect b="b" l="l" r="r" t="t"/>
              <a:pathLst>
                <a:path extrusionOk="0" h="1293" w="989">
                  <a:moveTo>
                    <a:pt x="714" y="1"/>
                  </a:moveTo>
                  <a:cubicBezTo>
                    <a:pt x="466" y="369"/>
                    <a:pt x="227" y="747"/>
                    <a:pt x="1" y="1124"/>
                  </a:cubicBezTo>
                  <a:lnTo>
                    <a:pt x="285" y="1293"/>
                  </a:lnTo>
                  <a:cubicBezTo>
                    <a:pt x="506" y="923"/>
                    <a:pt x="743" y="548"/>
                    <a:pt x="988" y="185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75"/>
            <p:cNvSpPr/>
            <p:nvPr/>
          </p:nvSpPr>
          <p:spPr>
            <a:xfrm>
              <a:off x="3029225" y="2151888"/>
              <a:ext cx="11400" cy="33700"/>
            </a:xfrm>
            <a:custGeom>
              <a:rect b="b" l="l" r="r" t="t"/>
              <a:pathLst>
                <a:path extrusionOk="0" h="1348" w="456">
                  <a:moveTo>
                    <a:pt x="328" y="0"/>
                  </a:moveTo>
                  <a:lnTo>
                    <a:pt x="1" y="37"/>
                  </a:lnTo>
                  <a:cubicBezTo>
                    <a:pt x="47" y="473"/>
                    <a:pt x="90" y="911"/>
                    <a:pt x="125" y="1348"/>
                  </a:cubicBezTo>
                  <a:lnTo>
                    <a:pt x="456" y="1321"/>
                  </a:lnTo>
                  <a:cubicBezTo>
                    <a:pt x="420" y="881"/>
                    <a:pt x="378" y="44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75"/>
            <p:cNvSpPr/>
            <p:nvPr/>
          </p:nvSpPr>
          <p:spPr>
            <a:xfrm>
              <a:off x="3020050" y="2086288"/>
              <a:ext cx="13175" cy="33875"/>
            </a:xfrm>
            <a:custGeom>
              <a:rect b="b" l="l" r="r" t="t"/>
              <a:pathLst>
                <a:path extrusionOk="0" h="1355" w="527">
                  <a:moveTo>
                    <a:pt x="326" y="0"/>
                  </a:moveTo>
                  <a:lnTo>
                    <a:pt x="0" y="53"/>
                  </a:lnTo>
                  <a:cubicBezTo>
                    <a:pt x="71" y="485"/>
                    <a:pt x="138" y="918"/>
                    <a:pt x="199" y="1355"/>
                  </a:cubicBezTo>
                  <a:lnTo>
                    <a:pt x="526" y="1309"/>
                  </a:lnTo>
                  <a:cubicBezTo>
                    <a:pt x="464" y="873"/>
                    <a:pt x="397" y="434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75"/>
            <p:cNvSpPr/>
            <p:nvPr/>
          </p:nvSpPr>
          <p:spPr>
            <a:xfrm>
              <a:off x="3008150" y="812913"/>
              <a:ext cx="27200" cy="30925"/>
            </a:xfrm>
            <a:custGeom>
              <a:rect b="b" l="l" r="r" t="t"/>
              <a:pathLst>
                <a:path extrusionOk="0" h="1237" w="1088">
                  <a:moveTo>
                    <a:pt x="836" y="1"/>
                  </a:moveTo>
                  <a:cubicBezTo>
                    <a:pt x="550" y="334"/>
                    <a:pt x="270" y="683"/>
                    <a:pt x="1" y="1036"/>
                  </a:cubicBezTo>
                  <a:lnTo>
                    <a:pt x="263" y="1236"/>
                  </a:lnTo>
                  <a:cubicBezTo>
                    <a:pt x="529" y="889"/>
                    <a:pt x="805" y="546"/>
                    <a:pt x="1087" y="215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75"/>
            <p:cNvSpPr/>
            <p:nvPr/>
          </p:nvSpPr>
          <p:spPr>
            <a:xfrm>
              <a:off x="3008125" y="2021138"/>
              <a:ext cx="14325" cy="34025"/>
            </a:xfrm>
            <a:custGeom>
              <a:rect b="b" l="l" r="r" t="t"/>
              <a:pathLst>
                <a:path extrusionOk="0" h="1361" w="573">
                  <a:moveTo>
                    <a:pt x="323" y="0"/>
                  </a:moveTo>
                  <a:lnTo>
                    <a:pt x="1" y="67"/>
                  </a:lnTo>
                  <a:cubicBezTo>
                    <a:pt x="86" y="497"/>
                    <a:pt x="168" y="930"/>
                    <a:pt x="249" y="1361"/>
                  </a:cubicBezTo>
                  <a:lnTo>
                    <a:pt x="572" y="1301"/>
                  </a:lnTo>
                  <a:cubicBezTo>
                    <a:pt x="493" y="866"/>
                    <a:pt x="409" y="433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75"/>
            <p:cNvSpPr/>
            <p:nvPr/>
          </p:nvSpPr>
          <p:spPr>
            <a:xfrm>
              <a:off x="2940400" y="923038"/>
              <a:ext cx="21750" cy="33350"/>
            </a:xfrm>
            <a:custGeom>
              <a:rect b="b" l="l" r="r" t="t"/>
              <a:pathLst>
                <a:path extrusionOk="0" h="1334" w="870">
                  <a:moveTo>
                    <a:pt x="578" y="0"/>
                  </a:moveTo>
                  <a:cubicBezTo>
                    <a:pt x="373" y="392"/>
                    <a:pt x="179" y="796"/>
                    <a:pt x="0" y="1199"/>
                  </a:cubicBezTo>
                  <a:lnTo>
                    <a:pt x="301" y="1334"/>
                  </a:lnTo>
                  <a:cubicBezTo>
                    <a:pt x="477" y="936"/>
                    <a:pt x="670" y="539"/>
                    <a:pt x="870" y="153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75"/>
            <p:cNvSpPr/>
            <p:nvPr/>
          </p:nvSpPr>
          <p:spPr>
            <a:xfrm>
              <a:off x="2254775" y="2240013"/>
              <a:ext cx="29250" cy="29100"/>
            </a:xfrm>
            <a:custGeom>
              <a:rect b="b" l="l" r="r" t="t"/>
              <a:pathLst>
                <a:path extrusionOk="0" h="1164" w="1170">
                  <a:moveTo>
                    <a:pt x="960" y="0"/>
                  </a:moveTo>
                  <a:cubicBezTo>
                    <a:pt x="613" y="284"/>
                    <a:pt x="291" y="603"/>
                    <a:pt x="1" y="951"/>
                  </a:cubicBezTo>
                  <a:lnTo>
                    <a:pt x="255" y="1163"/>
                  </a:lnTo>
                  <a:cubicBezTo>
                    <a:pt x="531" y="831"/>
                    <a:pt x="839" y="526"/>
                    <a:pt x="1170" y="25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75"/>
            <p:cNvSpPr/>
            <p:nvPr/>
          </p:nvSpPr>
          <p:spPr>
            <a:xfrm>
              <a:off x="2222500" y="2291613"/>
              <a:ext cx="20400" cy="33600"/>
            </a:xfrm>
            <a:custGeom>
              <a:rect b="b" l="l" r="r" t="t"/>
              <a:pathLst>
                <a:path extrusionOk="0" h="1344" w="816">
                  <a:moveTo>
                    <a:pt x="526" y="0"/>
                  </a:moveTo>
                  <a:cubicBezTo>
                    <a:pt x="387" y="251"/>
                    <a:pt x="266" y="511"/>
                    <a:pt x="167" y="769"/>
                  </a:cubicBezTo>
                  <a:cubicBezTo>
                    <a:pt x="107" y="926"/>
                    <a:pt x="52" y="1085"/>
                    <a:pt x="1" y="1243"/>
                  </a:cubicBezTo>
                  <a:lnTo>
                    <a:pt x="314" y="1343"/>
                  </a:lnTo>
                  <a:cubicBezTo>
                    <a:pt x="364" y="1192"/>
                    <a:pt x="419" y="1038"/>
                    <a:pt x="476" y="888"/>
                  </a:cubicBezTo>
                  <a:cubicBezTo>
                    <a:pt x="570" y="643"/>
                    <a:pt x="683" y="399"/>
                    <a:pt x="815" y="159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75"/>
            <p:cNvSpPr/>
            <p:nvPr/>
          </p:nvSpPr>
          <p:spPr>
            <a:xfrm>
              <a:off x="590450" y="2238413"/>
              <a:ext cx="33800" cy="17050"/>
            </a:xfrm>
            <a:custGeom>
              <a:rect b="b" l="l" r="r" t="t"/>
              <a:pathLst>
                <a:path extrusionOk="0" h="682" w="1352">
                  <a:moveTo>
                    <a:pt x="131" y="0"/>
                  </a:moveTo>
                  <a:lnTo>
                    <a:pt x="1" y="305"/>
                  </a:lnTo>
                  <a:cubicBezTo>
                    <a:pt x="417" y="483"/>
                    <a:pt x="852" y="607"/>
                    <a:pt x="1297" y="681"/>
                  </a:cubicBezTo>
                  <a:lnTo>
                    <a:pt x="1351" y="355"/>
                  </a:lnTo>
                  <a:cubicBezTo>
                    <a:pt x="930" y="285"/>
                    <a:pt x="522" y="16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75"/>
            <p:cNvSpPr/>
            <p:nvPr/>
          </p:nvSpPr>
          <p:spPr>
            <a:xfrm>
              <a:off x="656175" y="2243488"/>
              <a:ext cx="33900" cy="13575"/>
            </a:xfrm>
            <a:custGeom>
              <a:rect b="b" l="l" r="r" t="t"/>
              <a:pathLst>
                <a:path extrusionOk="0" h="543" w="1356">
                  <a:moveTo>
                    <a:pt x="1270" y="0"/>
                  </a:moveTo>
                  <a:cubicBezTo>
                    <a:pt x="843" y="112"/>
                    <a:pt x="415" y="183"/>
                    <a:pt x="0" y="212"/>
                  </a:cubicBezTo>
                  <a:lnTo>
                    <a:pt x="22" y="542"/>
                  </a:lnTo>
                  <a:cubicBezTo>
                    <a:pt x="457" y="514"/>
                    <a:pt x="907" y="439"/>
                    <a:pt x="1355" y="319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75"/>
            <p:cNvSpPr/>
            <p:nvPr/>
          </p:nvSpPr>
          <p:spPr>
            <a:xfrm>
              <a:off x="718400" y="2217388"/>
              <a:ext cx="33050" cy="22825"/>
            </a:xfrm>
            <a:custGeom>
              <a:rect b="b" l="l" r="r" t="t"/>
              <a:pathLst>
                <a:path extrusionOk="0" h="913" w="1322">
                  <a:moveTo>
                    <a:pt x="1148" y="0"/>
                  </a:moveTo>
                  <a:cubicBezTo>
                    <a:pt x="770" y="234"/>
                    <a:pt x="384" y="440"/>
                    <a:pt x="1" y="610"/>
                  </a:cubicBezTo>
                  <a:lnTo>
                    <a:pt x="136" y="912"/>
                  </a:lnTo>
                  <a:cubicBezTo>
                    <a:pt x="533" y="735"/>
                    <a:pt x="931" y="524"/>
                    <a:pt x="1321" y="283"/>
                  </a:cubicBezTo>
                  <a:lnTo>
                    <a:pt x="1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75"/>
            <p:cNvSpPr/>
            <p:nvPr/>
          </p:nvSpPr>
          <p:spPr>
            <a:xfrm>
              <a:off x="1909250" y="2359188"/>
              <a:ext cx="31225" cy="26700"/>
            </a:xfrm>
            <a:custGeom>
              <a:rect b="b" l="l" r="r" t="t"/>
              <a:pathLst>
                <a:path extrusionOk="0" h="1068" w="1249">
                  <a:moveTo>
                    <a:pt x="207" y="1"/>
                  </a:moveTo>
                  <a:lnTo>
                    <a:pt x="0" y="257"/>
                  </a:lnTo>
                  <a:cubicBezTo>
                    <a:pt x="331" y="526"/>
                    <a:pt x="664" y="782"/>
                    <a:pt x="992" y="1023"/>
                  </a:cubicBezTo>
                  <a:lnTo>
                    <a:pt x="1054" y="1067"/>
                  </a:lnTo>
                  <a:lnTo>
                    <a:pt x="1248" y="799"/>
                  </a:lnTo>
                  <a:lnTo>
                    <a:pt x="1189" y="755"/>
                  </a:lnTo>
                  <a:cubicBezTo>
                    <a:pt x="863" y="520"/>
                    <a:pt x="532" y="265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75"/>
            <p:cNvSpPr/>
            <p:nvPr/>
          </p:nvSpPr>
          <p:spPr>
            <a:xfrm>
              <a:off x="2885525" y="1111263"/>
              <a:ext cx="13800" cy="33950"/>
            </a:xfrm>
            <a:custGeom>
              <a:rect b="b" l="l" r="r" t="t"/>
              <a:pathLst>
                <a:path extrusionOk="0" h="1358" w="552">
                  <a:moveTo>
                    <a:pt x="226" y="0"/>
                  </a:moveTo>
                  <a:cubicBezTo>
                    <a:pt x="143" y="433"/>
                    <a:pt x="69" y="873"/>
                    <a:pt x="1" y="1308"/>
                  </a:cubicBezTo>
                  <a:lnTo>
                    <a:pt x="327" y="1358"/>
                  </a:lnTo>
                  <a:cubicBezTo>
                    <a:pt x="395" y="925"/>
                    <a:pt x="469" y="490"/>
                    <a:pt x="551" y="6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75"/>
            <p:cNvSpPr/>
            <p:nvPr/>
          </p:nvSpPr>
          <p:spPr>
            <a:xfrm>
              <a:off x="2898200" y="1046613"/>
              <a:ext cx="16250" cy="34075"/>
            </a:xfrm>
            <a:custGeom>
              <a:rect b="b" l="l" r="r" t="t"/>
              <a:pathLst>
                <a:path extrusionOk="0" h="1363" w="650">
                  <a:moveTo>
                    <a:pt x="334" y="1"/>
                  </a:moveTo>
                  <a:cubicBezTo>
                    <a:pt x="214" y="423"/>
                    <a:pt x="101" y="853"/>
                    <a:pt x="0" y="1286"/>
                  </a:cubicBezTo>
                  <a:lnTo>
                    <a:pt x="321" y="1362"/>
                  </a:lnTo>
                  <a:cubicBezTo>
                    <a:pt x="420" y="935"/>
                    <a:pt x="532" y="508"/>
                    <a:pt x="650" y="9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75"/>
            <p:cNvSpPr/>
            <p:nvPr/>
          </p:nvSpPr>
          <p:spPr>
            <a:xfrm>
              <a:off x="2878050" y="1176788"/>
              <a:ext cx="11375" cy="33675"/>
            </a:xfrm>
            <a:custGeom>
              <a:rect b="b" l="l" r="r" t="t"/>
              <a:pathLst>
                <a:path extrusionOk="0" h="1347" w="455">
                  <a:moveTo>
                    <a:pt x="127" y="1"/>
                  </a:moveTo>
                  <a:cubicBezTo>
                    <a:pt x="77" y="436"/>
                    <a:pt x="35" y="879"/>
                    <a:pt x="1" y="1323"/>
                  </a:cubicBezTo>
                  <a:lnTo>
                    <a:pt x="331" y="1347"/>
                  </a:lnTo>
                  <a:cubicBezTo>
                    <a:pt x="364" y="909"/>
                    <a:pt x="406" y="469"/>
                    <a:pt x="455" y="3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75"/>
            <p:cNvSpPr/>
            <p:nvPr/>
          </p:nvSpPr>
          <p:spPr>
            <a:xfrm>
              <a:off x="2371975" y="2209288"/>
              <a:ext cx="33400" cy="19950"/>
            </a:xfrm>
            <a:custGeom>
              <a:rect b="b" l="l" r="r" t="t"/>
              <a:pathLst>
                <a:path extrusionOk="0" h="798" w="1336">
                  <a:moveTo>
                    <a:pt x="59" y="1"/>
                  </a:moveTo>
                  <a:lnTo>
                    <a:pt x="1" y="326"/>
                  </a:lnTo>
                  <a:cubicBezTo>
                    <a:pt x="412" y="399"/>
                    <a:pt x="798" y="558"/>
                    <a:pt x="1150" y="798"/>
                  </a:cubicBezTo>
                  <a:lnTo>
                    <a:pt x="1335" y="527"/>
                  </a:lnTo>
                  <a:cubicBezTo>
                    <a:pt x="945" y="260"/>
                    <a:pt x="517" y="8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75"/>
            <p:cNvSpPr/>
            <p:nvPr/>
          </p:nvSpPr>
          <p:spPr>
            <a:xfrm>
              <a:off x="892425" y="2015138"/>
              <a:ext cx="24200" cy="32575"/>
            </a:xfrm>
            <a:custGeom>
              <a:rect b="b" l="l" r="r" t="t"/>
              <a:pathLst>
                <a:path extrusionOk="0" h="1303" w="968">
                  <a:moveTo>
                    <a:pt x="685" y="1"/>
                  </a:moveTo>
                  <a:cubicBezTo>
                    <a:pt x="454" y="375"/>
                    <a:pt x="227" y="755"/>
                    <a:pt x="0" y="1134"/>
                  </a:cubicBezTo>
                  <a:lnTo>
                    <a:pt x="284" y="1303"/>
                  </a:lnTo>
                  <a:cubicBezTo>
                    <a:pt x="509" y="926"/>
                    <a:pt x="736" y="547"/>
                    <a:pt x="968" y="175"/>
                  </a:cubicBezTo>
                  <a:lnTo>
                    <a:pt x="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75"/>
            <p:cNvSpPr/>
            <p:nvPr/>
          </p:nvSpPr>
          <p:spPr>
            <a:xfrm>
              <a:off x="2937250" y="2530338"/>
              <a:ext cx="26825" cy="31150"/>
            </a:xfrm>
            <a:custGeom>
              <a:rect b="b" l="l" r="r" t="t"/>
              <a:pathLst>
                <a:path extrusionOk="0" h="1246" w="1073">
                  <a:moveTo>
                    <a:pt x="803" y="0"/>
                  </a:moveTo>
                  <a:cubicBezTo>
                    <a:pt x="552" y="353"/>
                    <a:pt x="282" y="699"/>
                    <a:pt x="0" y="1030"/>
                  </a:cubicBezTo>
                  <a:lnTo>
                    <a:pt x="251" y="1246"/>
                  </a:lnTo>
                  <a:cubicBezTo>
                    <a:pt x="539" y="907"/>
                    <a:pt x="816" y="553"/>
                    <a:pt x="1072" y="192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75"/>
            <p:cNvSpPr/>
            <p:nvPr/>
          </p:nvSpPr>
          <p:spPr>
            <a:xfrm>
              <a:off x="2918325" y="1635138"/>
              <a:ext cx="15275" cy="34075"/>
            </a:xfrm>
            <a:custGeom>
              <a:rect b="b" l="l" r="r" t="t"/>
              <a:pathLst>
                <a:path extrusionOk="0" h="1363" w="611">
                  <a:moveTo>
                    <a:pt x="324" y="0"/>
                  </a:moveTo>
                  <a:lnTo>
                    <a:pt x="1" y="71"/>
                  </a:lnTo>
                  <a:cubicBezTo>
                    <a:pt x="96" y="503"/>
                    <a:pt x="191" y="934"/>
                    <a:pt x="289" y="1362"/>
                  </a:cubicBezTo>
                  <a:lnTo>
                    <a:pt x="611" y="1290"/>
                  </a:lnTo>
                  <a:cubicBezTo>
                    <a:pt x="514" y="859"/>
                    <a:pt x="418" y="43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75"/>
            <p:cNvSpPr/>
            <p:nvPr/>
          </p:nvSpPr>
          <p:spPr>
            <a:xfrm>
              <a:off x="2933025" y="1699488"/>
              <a:ext cx="15650" cy="34075"/>
            </a:xfrm>
            <a:custGeom>
              <a:rect b="b" l="l" r="r" t="t"/>
              <a:pathLst>
                <a:path extrusionOk="0" h="1363" w="626">
                  <a:moveTo>
                    <a:pt x="321" y="1"/>
                  </a:moveTo>
                  <a:lnTo>
                    <a:pt x="0" y="78"/>
                  </a:lnTo>
                  <a:cubicBezTo>
                    <a:pt x="101" y="507"/>
                    <a:pt x="202" y="936"/>
                    <a:pt x="305" y="1363"/>
                  </a:cubicBezTo>
                  <a:lnTo>
                    <a:pt x="626" y="1285"/>
                  </a:lnTo>
                  <a:cubicBezTo>
                    <a:pt x="524" y="858"/>
                    <a:pt x="420" y="429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75"/>
            <p:cNvSpPr/>
            <p:nvPr/>
          </p:nvSpPr>
          <p:spPr>
            <a:xfrm>
              <a:off x="2964075" y="182783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3" y="0"/>
                  </a:moveTo>
                  <a:lnTo>
                    <a:pt x="1" y="78"/>
                  </a:lnTo>
                  <a:cubicBezTo>
                    <a:pt x="106" y="505"/>
                    <a:pt x="211" y="932"/>
                    <a:pt x="313" y="1362"/>
                  </a:cubicBezTo>
                  <a:lnTo>
                    <a:pt x="635" y="1284"/>
                  </a:lnTo>
                  <a:cubicBezTo>
                    <a:pt x="533" y="857"/>
                    <a:pt x="429" y="427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75"/>
            <p:cNvSpPr/>
            <p:nvPr/>
          </p:nvSpPr>
          <p:spPr>
            <a:xfrm>
              <a:off x="2975150" y="2474113"/>
              <a:ext cx="22800" cy="33050"/>
            </a:xfrm>
            <a:custGeom>
              <a:rect b="b" l="l" r="r" t="t"/>
              <a:pathLst>
                <a:path extrusionOk="0" h="1322" w="912">
                  <a:moveTo>
                    <a:pt x="613" y="1"/>
                  </a:moveTo>
                  <a:cubicBezTo>
                    <a:pt x="508" y="222"/>
                    <a:pt x="395" y="445"/>
                    <a:pt x="278" y="662"/>
                  </a:cubicBezTo>
                  <a:cubicBezTo>
                    <a:pt x="188" y="828"/>
                    <a:pt x="95" y="992"/>
                    <a:pt x="0" y="1154"/>
                  </a:cubicBezTo>
                  <a:lnTo>
                    <a:pt x="284" y="1322"/>
                  </a:lnTo>
                  <a:cubicBezTo>
                    <a:pt x="381" y="1157"/>
                    <a:pt x="477" y="988"/>
                    <a:pt x="568" y="818"/>
                  </a:cubicBezTo>
                  <a:cubicBezTo>
                    <a:pt x="688" y="595"/>
                    <a:pt x="802" y="370"/>
                    <a:pt x="911" y="143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75"/>
            <p:cNvSpPr/>
            <p:nvPr/>
          </p:nvSpPr>
          <p:spPr>
            <a:xfrm>
              <a:off x="2875100" y="1242938"/>
              <a:ext cx="9225" cy="33200"/>
            </a:xfrm>
            <a:custGeom>
              <a:rect b="b" l="l" r="r" t="t"/>
              <a:pathLst>
                <a:path extrusionOk="0" h="1328" w="369">
                  <a:moveTo>
                    <a:pt x="39" y="0"/>
                  </a:moveTo>
                  <a:cubicBezTo>
                    <a:pt x="19" y="443"/>
                    <a:pt x="7" y="884"/>
                    <a:pt x="1" y="1325"/>
                  </a:cubicBezTo>
                  <a:lnTo>
                    <a:pt x="331" y="1328"/>
                  </a:lnTo>
                  <a:cubicBezTo>
                    <a:pt x="337" y="891"/>
                    <a:pt x="350" y="453"/>
                    <a:pt x="368" y="14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75"/>
            <p:cNvSpPr/>
            <p:nvPr/>
          </p:nvSpPr>
          <p:spPr>
            <a:xfrm>
              <a:off x="2994475" y="1956463"/>
              <a:ext cx="15100" cy="34025"/>
            </a:xfrm>
            <a:custGeom>
              <a:rect b="b" l="l" r="r" t="t"/>
              <a:pathLst>
                <a:path extrusionOk="0" h="1361" w="604">
                  <a:moveTo>
                    <a:pt x="322" y="0"/>
                  </a:moveTo>
                  <a:lnTo>
                    <a:pt x="0" y="71"/>
                  </a:lnTo>
                  <a:cubicBezTo>
                    <a:pt x="95" y="501"/>
                    <a:pt x="188" y="932"/>
                    <a:pt x="280" y="1360"/>
                  </a:cubicBezTo>
                  <a:lnTo>
                    <a:pt x="603" y="1292"/>
                  </a:lnTo>
                  <a:cubicBezTo>
                    <a:pt x="512" y="863"/>
                    <a:pt x="419" y="431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75"/>
            <p:cNvSpPr/>
            <p:nvPr/>
          </p:nvSpPr>
          <p:spPr>
            <a:xfrm>
              <a:off x="2891100" y="2580113"/>
              <a:ext cx="29850" cy="28550"/>
            </a:xfrm>
            <a:custGeom>
              <a:rect b="b" l="l" r="r" t="t"/>
              <a:pathLst>
                <a:path extrusionOk="0" h="1142" w="1194">
                  <a:moveTo>
                    <a:pt x="959" y="1"/>
                  </a:moveTo>
                  <a:cubicBezTo>
                    <a:pt x="655" y="307"/>
                    <a:pt x="331" y="606"/>
                    <a:pt x="1" y="889"/>
                  </a:cubicBezTo>
                  <a:lnTo>
                    <a:pt x="215" y="1141"/>
                  </a:lnTo>
                  <a:cubicBezTo>
                    <a:pt x="551" y="852"/>
                    <a:pt x="880" y="548"/>
                    <a:pt x="1194" y="235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75"/>
            <p:cNvSpPr/>
            <p:nvPr/>
          </p:nvSpPr>
          <p:spPr>
            <a:xfrm>
              <a:off x="2875225" y="1309063"/>
              <a:ext cx="9275" cy="33300"/>
            </a:xfrm>
            <a:custGeom>
              <a:rect b="b" l="l" r="r" t="t"/>
              <a:pathLst>
                <a:path extrusionOk="0" h="1332" w="371">
                  <a:moveTo>
                    <a:pt x="331" y="1"/>
                  </a:moveTo>
                  <a:lnTo>
                    <a:pt x="0" y="6"/>
                  </a:lnTo>
                  <a:cubicBezTo>
                    <a:pt x="7" y="447"/>
                    <a:pt x="21" y="890"/>
                    <a:pt x="41" y="1331"/>
                  </a:cubicBezTo>
                  <a:lnTo>
                    <a:pt x="370" y="1317"/>
                  </a:lnTo>
                  <a:cubicBezTo>
                    <a:pt x="352" y="879"/>
                    <a:pt x="338" y="439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75"/>
            <p:cNvSpPr/>
            <p:nvPr/>
          </p:nvSpPr>
          <p:spPr>
            <a:xfrm>
              <a:off x="2878125" y="1374813"/>
              <a:ext cx="11050" cy="33650"/>
            </a:xfrm>
            <a:custGeom>
              <a:rect b="b" l="l" r="r" t="t"/>
              <a:pathLst>
                <a:path extrusionOk="0" h="1346" w="442">
                  <a:moveTo>
                    <a:pt x="331" y="0"/>
                  </a:moveTo>
                  <a:lnTo>
                    <a:pt x="0" y="23"/>
                  </a:lnTo>
                  <a:cubicBezTo>
                    <a:pt x="33" y="463"/>
                    <a:pt x="69" y="905"/>
                    <a:pt x="111" y="1345"/>
                  </a:cubicBezTo>
                  <a:lnTo>
                    <a:pt x="442" y="1313"/>
                  </a:lnTo>
                  <a:cubicBezTo>
                    <a:pt x="399" y="877"/>
                    <a:pt x="361" y="439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75"/>
            <p:cNvSpPr/>
            <p:nvPr/>
          </p:nvSpPr>
          <p:spPr>
            <a:xfrm>
              <a:off x="2884375" y="1440388"/>
              <a:ext cx="12350" cy="33825"/>
            </a:xfrm>
            <a:custGeom>
              <a:rect b="b" l="l" r="r" t="t"/>
              <a:pathLst>
                <a:path extrusionOk="0" h="1353" w="494">
                  <a:moveTo>
                    <a:pt x="328" y="0"/>
                  </a:moveTo>
                  <a:lnTo>
                    <a:pt x="0" y="39"/>
                  </a:lnTo>
                  <a:cubicBezTo>
                    <a:pt x="51" y="478"/>
                    <a:pt x="108" y="917"/>
                    <a:pt x="167" y="1352"/>
                  </a:cubicBezTo>
                  <a:lnTo>
                    <a:pt x="494" y="1307"/>
                  </a:lnTo>
                  <a:cubicBezTo>
                    <a:pt x="436" y="873"/>
                    <a:pt x="379" y="439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75"/>
            <p:cNvSpPr/>
            <p:nvPr/>
          </p:nvSpPr>
          <p:spPr>
            <a:xfrm>
              <a:off x="3212975" y="660638"/>
              <a:ext cx="33750" cy="19975"/>
            </a:xfrm>
            <a:custGeom>
              <a:rect b="b" l="l" r="r" t="t"/>
              <a:pathLst>
                <a:path extrusionOk="0" h="799" w="1350">
                  <a:moveTo>
                    <a:pt x="1239" y="1"/>
                  </a:moveTo>
                  <a:cubicBezTo>
                    <a:pt x="822" y="149"/>
                    <a:pt x="405" y="316"/>
                    <a:pt x="1" y="496"/>
                  </a:cubicBezTo>
                  <a:lnTo>
                    <a:pt x="136" y="798"/>
                  </a:lnTo>
                  <a:cubicBezTo>
                    <a:pt x="534" y="621"/>
                    <a:pt x="943" y="458"/>
                    <a:pt x="1350" y="312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75"/>
            <p:cNvSpPr/>
            <p:nvPr/>
          </p:nvSpPr>
          <p:spPr>
            <a:xfrm>
              <a:off x="2838475" y="2622713"/>
              <a:ext cx="31950" cy="25400"/>
            </a:xfrm>
            <a:custGeom>
              <a:rect b="b" l="l" r="r" t="t"/>
              <a:pathLst>
                <a:path extrusionOk="0" h="1016" w="1278">
                  <a:moveTo>
                    <a:pt x="1081" y="0"/>
                  </a:moveTo>
                  <a:cubicBezTo>
                    <a:pt x="734" y="254"/>
                    <a:pt x="371" y="502"/>
                    <a:pt x="1" y="736"/>
                  </a:cubicBezTo>
                  <a:lnTo>
                    <a:pt x="176" y="1016"/>
                  </a:lnTo>
                  <a:cubicBezTo>
                    <a:pt x="554" y="779"/>
                    <a:pt x="924" y="525"/>
                    <a:pt x="1277" y="267"/>
                  </a:cubicBezTo>
                  <a:lnTo>
                    <a:pt x="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75"/>
            <p:cNvSpPr/>
            <p:nvPr/>
          </p:nvSpPr>
          <p:spPr>
            <a:xfrm>
              <a:off x="3154225" y="687613"/>
              <a:ext cx="32725" cy="23700"/>
            </a:xfrm>
            <a:custGeom>
              <a:rect b="b" l="l" r="r" t="t"/>
              <a:pathLst>
                <a:path extrusionOk="0" h="948" w="1309">
                  <a:moveTo>
                    <a:pt x="1152" y="0"/>
                  </a:moveTo>
                  <a:cubicBezTo>
                    <a:pt x="764" y="209"/>
                    <a:pt x="378" y="433"/>
                    <a:pt x="1" y="667"/>
                  </a:cubicBezTo>
                  <a:lnTo>
                    <a:pt x="175" y="948"/>
                  </a:lnTo>
                  <a:cubicBezTo>
                    <a:pt x="547" y="715"/>
                    <a:pt x="927" y="495"/>
                    <a:pt x="1308" y="291"/>
                  </a:cubicBezTo>
                  <a:lnTo>
                    <a:pt x="1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75"/>
            <p:cNvSpPr/>
            <p:nvPr/>
          </p:nvSpPr>
          <p:spPr>
            <a:xfrm>
              <a:off x="3275725" y="643238"/>
              <a:ext cx="34025" cy="15425"/>
            </a:xfrm>
            <a:custGeom>
              <a:rect b="b" l="l" r="r" t="t"/>
              <a:pathLst>
                <a:path extrusionOk="0" h="617" w="1361">
                  <a:moveTo>
                    <a:pt x="1300" y="1"/>
                  </a:moveTo>
                  <a:cubicBezTo>
                    <a:pt x="868" y="80"/>
                    <a:pt x="431" y="179"/>
                    <a:pt x="0" y="297"/>
                  </a:cubicBezTo>
                  <a:lnTo>
                    <a:pt x="87" y="616"/>
                  </a:lnTo>
                  <a:cubicBezTo>
                    <a:pt x="509" y="501"/>
                    <a:pt x="938" y="403"/>
                    <a:pt x="1361" y="325"/>
                  </a:cubicBezTo>
                  <a:lnTo>
                    <a:pt x="1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75"/>
            <p:cNvSpPr/>
            <p:nvPr/>
          </p:nvSpPr>
          <p:spPr>
            <a:xfrm>
              <a:off x="3003400" y="2413163"/>
              <a:ext cx="18475" cy="33975"/>
            </a:xfrm>
            <a:custGeom>
              <a:rect b="b" l="l" r="r" t="t"/>
              <a:pathLst>
                <a:path extrusionOk="0" h="1359" w="739">
                  <a:moveTo>
                    <a:pt x="421" y="1"/>
                  </a:moveTo>
                  <a:cubicBezTo>
                    <a:pt x="297" y="419"/>
                    <a:pt x="155" y="836"/>
                    <a:pt x="1" y="1239"/>
                  </a:cubicBezTo>
                  <a:lnTo>
                    <a:pt x="309" y="1358"/>
                  </a:lnTo>
                  <a:cubicBezTo>
                    <a:pt x="466" y="948"/>
                    <a:pt x="611" y="524"/>
                    <a:pt x="738" y="96"/>
                  </a:cubicBezTo>
                  <a:lnTo>
                    <a:pt x="4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75"/>
            <p:cNvSpPr/>
            <p:nvPr/>
          </p:nvSpPr>
          <p:spPr>
            <a:xfrm>
              <a:off x="3341225" y="636613"/>
              <a:ext cx="33450" cy="10125"/>
            </a:xfrm>
            <a:custGeom>
              <a:rect b="b" l="l" r="r" t="t"/>
              <a:pathLst>
                <a:path extrusionOk="0" h="405" w="1338">
                  <a:moveTo>
                    <a:pt x="1332" y="0"/>
                  </a:moveTo>
                  <a:cubicBezTo>
                    <a:pt x="890" y="7"/>
                    <a:pt x="443" y="31"/>
                    <a:pt x="0" y="75"/>
                  </a:cubicBezTo>
                  <a:lnTo>
                    <a:pt x="34" y="405"/>
                  </a:lnTo>
                  <a:cubicBezTo>
                    <a:pt x="467" y="361"/>
                    <a:pt x="905" y="335"/>
                    <a:pt x="1338" y="329"/>
                  </a:cubicBezTo>
                  <a:lnTo>
                    <a:pt x="1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75"/>
            <p:cNvSpPr/>
            <p:nvPr/>
          </p:nvSpPr>
          <p:spPr>
            <a:xfrm>
              <a:off x="3100175" y="722838"/>
              <a:ext cx="31250" cy="26675"/>
            </a:xfrm>
            <a:custGeom>
              <a:rect b="b" l="l" r="r" t="t"/>
              <a:pathLst>
                <a:path extrusionOk="0" h="1067" w="1250">
                  <a:moveTo>
                    <a:pt x="1056" y="1"/>
                  </a:moveTo>
                  <a:cubicBezTo>
                    <a:pt x="699" y="256"/>
                    <a:pt x="344" y="530"/>
                    <a:pt x="1" y="811"/>
                  </a:cubicBezTo>
                  <a:lnTo>
                    <a:pt x="209" y="1066"/>
                  </a:lnTo>
                  <a:cubicBezTo>
                    <a:pt x="548" y="788"/>
                    <a:pt x="897" y="520"/>
                    <a:pt x="1249" y="269"/>
                  </a:cubicBez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75"/>
            <p:cNvSpPr/>
            <p:nvPr/>
          </p:nvSpPr>
          <p:spPr>
            <a:xfrm>
              <a:off x="3051400" y="764988"/>
              <a:ext cx="29300" cy="29025"/>
            </a:xfrm>
            <a:custGeom>
              <a:rect b="b" l="l" r="r" t="t"/>
              <a:pathLst>
                <a:path extrusionOk="0" h="1161" w="1172">
                  <a:moveTo>
                    <a:pt x="946" y="0"/>
                  </a:moveTo>
                  <a:cubicBezTo>
                    <a:pt x="626" y="297"/>
                    <a:pt x="306" y="611"/>
                    <a:pt x="0" y="932"/>
                  </a:cubicBezTo>
                  <a:lnTo>
                    <a:pt x="237" y="1160"/>
                  </a:lnTo>
                  <a:cubicBezTo>
                    <a:pt x="540" y="846"/>
                    <a:pt x="855" y="535"/>
                    <a:pt x="1172" y="243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75"/>
            <p:cNvSpPr/>
            <p:nvPr/>
          </p:nvSpPr>
          <p:spPr>
            <a:xfrm>
              <a:off x="3032275" y="2284038"/>
              <a:ext cx="10550" cy="33550"/>
            </a:xfrm>
            <a:custGeom>
              <a:rect b="b" l="l" r="r" t="t"/>
              <a:pathLst>
                <a:path extrusionOk="0" h="1342" w="422">
                  <a:moveTo>
                    <a:pt x="93" y="1"/>
                  </a:moveTo>
                  <a:cubicBezTo>
                    <a:pt x="71" y="446"/>
                    <a:pt x="42" y="886"/>
                    <a:pt x="0" y="1310"/>
                  </a:cubicBezTo>
                  <a:lnTo>
                    <a:pt x="330" y="1341"/>
                  </a:lnTo>
                  <a:cubicBezTo>
                    <a:pt x="371" y="913"/>
                    <a:pt x="403" y="466"/>
                    <a:pt x="422" y="1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75"/>
            <p:cNvSpPr/>
            <p:nvPr/>
          </p:nvSpPr>
          <p:spPr>
            <a:xfrm>
              <a:off x="3022175" y="2349263"/>
              <a:ext cx="14250" cy="34025"/>
            </a:xfrm>
            <a:custGeom>
              <a:rect b="b" l="l" r="r" t="t"/>
              <a:pathLst>
                <a:path extrusionOk="0" h="1361" w="570">
                  <a:moveTo>
                    <a:pt x="243" y="1"/>
                  </a:moveTo>
                  <a:cubicBezTo>
                    <a:pt x="173" y="440"/>
                    <a:pt x="92" y="873"/>
                    <a:pt x="0" y="1290"/>
                  </a:cubicBezTo>
                  <a:lnTo>
                    <a:pt x="322" y="1361"/>
                  </a:lnTo>
                  <a:cubicBezTo>
                    <a:pt x="417" y="937"/>
                    <a:pt x="500" y="497"/>
                    <a:pt x="569" y="52"/>
                  </a:cubicBez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75"/>
            <p:cNvSpPr/>
            <p:nvPr/>
          </p:nvSpPr>
          <p:spPr>
            <a:xfrm>
              <a:off x="3034400" y="2218013"/>
              <a:ext cx="9075" cy="33225"/>
            </a:xfrm>
            <a:custGeom>
              <a:rect b="b" l="l" r="r" t="t"/>
              <a:pathLst>
                <a:path extrusionOk="0" h="1329" w="363">
                  <a:moveTo>
                    <a:pt x="330" y="1"/>
                  </a:moveTo>
                  <a:lnTo>
                    <a:pt x="1" y="15"/>
                  </a:lnTo>
                  <a:cubicBezTo>
                    <a:pt x="20" y="462"/>
                    <a:pt x="30" y="903"/>
                    <a:pt x="32" y="1328"/>
                  </a:cubicBezTo>
                  <a:lnTo>
                    <a:pt x="362" y="1327"/>
                  </a:lnTo>
                  <a:cubicBezTo>
                    <a:pt x="361" y="897"/>
                    <a:pt x="350" y="450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75"/>
            <p:cNvSpPr/>
            <p:nvPr/>
          </p:nvSpPr>
          <p:spPr>
            <a:xfrm>
              <a:off x="2655575" y="2702988"/>
              <a:ext cx="34000" cy="14275"/>
            </a:xfrm>
            <a:custGeom>
              <a:rect b="b" l="l" r="r" t="t"/>
              <a:pathLst>
                <a:path extrusionOk="0" h="571" w="1360">
                  <a:moveTo>
                    <a:pt x="1287" y="1"/>
                  </a:moveTo>
                  <a:cubicBezTo>
                    <a:pt x="863" y="99"/>
                    <a:pt x="429" y="179"/>
                    <a:pt x="0" y="245"/>
                  </a:cubicBezTo>
                  <a:lnTo>
                    <a:pt x="50" y="571"/>
                  </a:lnTo>
                  <a:cubicBezTo>
                    <a:pt x="485" y="504"/>
                    <a:pt x="925" y="421"/>
                    <a:pt x="1359" y="3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75"/>
            <p:cNvSpPr/>
            <p:nvPr/>
          </p:nvSpPr>
          <p:spPr>
            <a:xfrm>
              <a:off x="2224250" y="2485263"/>
              <a:ext cx="19275" cy="33775"/>
            </a:xfrm>
            <a:custGeom>
              <a:rect b="b" l="l" r="r" t="t"/>
              <a:pathLst>
                <a:path extrusionOk="0" h="1351" w="771">
                  <a:moveTo>
                    <a:pt x="314" y="0"/>
                  </a:moveTo>
                  <a:lnTo>
                    <a:pt x="0" y="100"/>
                  </a:lnTo>
                  <a:cubicBezTo>
                    <a:pt x="132" y="521"/>
                    <a:pt x="291" y="942"/>
                    <a:pt x="469" y="1351"/>
                  </a:cubicBezTo>
                  <a:lnTo>
                    <a:pt x="771" y="1220"/>
                  </a:lnTo>
                  <a:cubicBezTo>
                    <a:pt x="598" y="822"/>
                    <a:pt x="443" y="41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75"/>
            <p:cNvSpPr/>
            <p:nvPr/>
          </p:nvSpPr>
          <p:spPr>
            <a:xfrm>
              <a:off x="2215075" y="2466988"/>
              <a:ext cx="33675" cy="11175"/>
            </a:xfrm>
            <a:custGeom>
              <a:rect b="b" l="l" r="r" t="t"/>
              <a:pathLst>
                <a:path extrusionOk="0" h="447" w="1347">
                  <a:moveTo>
                    <a:pt x="1299" y="1"/>
                  </a:moveTo>
                  <a:cubicBezTo>
                    <a:pt x="878" y="60"/>
                    <a:pt x="440" y="100"/>
                    <a:pt x="0" y="116"/>
                  </a:cubicBezTo>
                  <a:lnTo>
                    <a:pt x="13" y="446"/>
                  </a:lnTo>
                  <a:cubicBezTo>
                    <a:pt x="462" y="428"/>
                    <a:pt x="911" y="389"/>
                    <a:pt x="1346" y="327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75"/>
            <p:cNvSpPr/>
            <p:nvPr/>
          </p:nvSpPr>
          <p:spPr>
            <a:xfrm>
              <a:off x="2250925" y="2544863"/>
              <a:ext cx="24700" cy="32300"/>
            </a:xfrm>
            <a:custGeom>
              <a:rect b="b" l="l" r="r" t="t"/>
              <a:pathLst>
                <a:path extrusionOk="0" h="1292" w="988">
                  <a:moveTo>
                    <a:pt x="288" y="1"/>
                  </a:moveTo>
                  <a:lnTo>
                    <a:pt x="0" y="164"/>
                  </a:lnTo>
                  <a:cubicBezTo>
                    <a:pt x="220" y="553"/>
                    <a:pt x="461" y="931"/>
                    <a:pt x="718" y="1292"/>
                  </a:cubicBezTo>
                  <a:lnTo>
                    <a:pt x="987" y="1100"/>
                  </a:lnTo>
                  <a:cubicBezTo>
                    <a:pt x="738" y="750"/>
                    <a:pt x="502" y="378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75"/>
            <p:cNvSpPr/>
            <p:nvPr/>
          </p:nvSpPr>
          <p:spPr>
            <a:xfrm>
              <a:off x="2289700" y="2597888"/>
              <a:ext cx="29075" cy="29275"/>
            </a:xfrm>
            <a:custGeom>
              <a:rect b="b" l="l" r="r" t="t"/>
              <a:pathLst>
                <a:path extrusionOk="0" h="1171" w="1163">
                  <a:moveTo>
                    <a:pt x="248" y="0"/>
                  </a:moveTo>
                  <a:lnTo>
                    <a:pt x="1" y="219"/>
                  </a:lnTo>
                  <a:cubicBezTo>
                    <a:pt x="297" y="554"/>
                    <a:pt x="614" y="874"/>
                    <a:pt x="940" y="1171"/>
                  </a:cubicBezTo>
                  <a:lnTo>
                    <a:pt x="1163" y="927"/>
                  </a:lnTo>
                  <a:cubicBezTo>
                    <a:pt x="843" y="637"/>
                    <a:pt x="536" y="327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75"/>
            <p:cNvSpPr/>
            <p:nvPr/>
          </p:nvSpPr>
          <p:spPr>
            <a:xfrm>
              <a:off x="2339075" y="2641613"/>
              <a:ext cx="32075" cy="25125"/>
            </a:xfrm>
            <a:custGeom>
              <a:rect b="b" l="l" r="r" t="t"/>
              <a:pathLst>
                <a:path extrusionOk="0" h="1005" w="1283">
                  <a:moveTo>
                    <a:pt x="196" y="0"/>
                  </a:moveTo>
                  <a:lnTo>
                    <a:pt x="0" y="267"/>
                  </a:lnTo>
                  <a:cubicBezTo>
                    <a:pt x="358" y="528"/>
                    <a:pt x="731" y="776"/>
                    <a:pt x="1114" y="1005"/>
                  </a:cubicBezTo>
                  <a:lnTo>
                    <a:pt x="1283" y="721"/>
                  </a:lnTo>
                  <a:cubicBezTo>
                    <a:pt x="908" y="498"/>
                    <a:pt x="544" y="257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75"/>
            <p:cNvSpPr/>
            <p:nvPr/>
          </p:nvSpPr>
          <p:spPr>
            <a:xfrm>
              <a:off x="2279450" y="2450763"/>
              <a:ext cx="34000" cy="17925"/>
            </a:xfrm>
            <a:custGeom>
              <a:rect b="b" l="l" r="r" t="t"/>
              <a:pathLst>
                <a:path extrusionOk="0" h="717" w="1360">
                  <a:moveTo>
                    <a:pt x="1241" y="0"/>
                  </a:moveTo>
                  <a:cubicBezTo>
                    <a:pt x="842" y="155"/>
                    <a:pt x="425" y="288"/>
                    <a:pt x="1" y="397"/>
                  </a:cubicBezTo>
                  <a:lnTo>
                    <a:pt x="85" y="716"/>
                  </a:lnTo>
                  <a:cubicBezTo>
                    <a:pt x="520" y="606"/>
                    <a:pt x="950" y="467"/>
                    <a:pt x="1360" y="307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75"/>
            <p:cNvSpPr/>
            <p:nvPr/>
          </p:nvSpPr>
          <p:spPr>
            <a:xfrm>
              <a:off x="2083825" y="2452138"/>
              <a:ext cx="34075" cy="16450"/>
            </a:xfrm>
            <a:custGeom>
              <a:rect b="b" l="l" r="r" t="t"/>
              <a:pathLst>
                <a:path extrusionOk="0" h="658" w="1363">
                  <a:moveTo>
                    <a:pt x="95" y="0"/>
                  </a:moveTo>
                  <a:lnTo>
                    <a:pt x="0" y="317"/>
                  </a:lnTo>
                  <a:cubicBezTo>
                    <a:pt x="429" y="446"/>
                    <a:pt x="861" y="561"/>
                    <a:pt x="1288" y="657"/>
                  </a:cubicBezTo>
                  <a:lnTo>
                    <a:pt x="1362" y="334"/>
                  </a:lnTo>
                  <a:cubicBezTo>
                    <a:pt x="944" y="240"/>
                    <a:pt x="515" y="128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75"/>
            <p:cNvSpPr/>
            <p:nvPr/>
          </p:nvSpPr>
          <p:spPr>
            <a:xfrm>
              <a:off x="2021575" y="2428863"/>
              <a:ext cx="33625" cy="20425"/>
            </a:xfrm>
            <a:custGeom>
              <a:rect b="b" l="l" r="r" t="t"/>
              <a:pathLst>
                <a:path extrusionOk="0" h="817" w="1345">
                  <a:moveTo>
                    <a:pt x="137" y="1"/>
                  </a:moveTo>
                  <a:lnTo>
                    <a:pt x="1" y="300"/>
                  </a:lnTo>
                  <a:cubicBezTo>
                    <a:pt x="402" y="486"/>
                    <a:pt x="817" y="661"/>
                    <a:pt x="1228" y="817"/>
                  </a:cubicBezTo>
                  <a:lnTo>
                    <a:pt x="1344" y="507"/>
                  </a:lnTo>
                  <a:cubicBezTo>
                    <a:pt x="940" y="354"/>
                    <a:pt x="534" y="184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75"/>
            <p:cNvSpPr/>
            <p:nvPr/>
          </p:nvSpPr>
          <p:spPr>
            <a:xfrm>
              <a:off x="2148775" y="2466313"/>
              <a:ext cx="33700" cy="11525"/>
            </a:xfrm>
            <a:custGeom>
              <a:rect b="b" l="l" r="r" t="t"/>
              <a:pathLst>
                <a:path extrusionOk="0" h="461" w="1348">
                  <a:moveTo>
                    <a:pt x="48" y="1"/>
                  </a:moveTo>
                  <a:lnTo>
                    <a:pt x="1" y="329"/>
                  </a:lnTo>
                  <a:cubicBezTo>
                    <a:pt x="446" y="392"/>
                    <a:pt x="893" y="438"/>
                    <a:pt x="1329" y="460"/>
                  </a:cubicBezTo>
                  <a:lnTo>
                    <a:pt x="1347" y="130"/>
                  </a:lnTo>
                  <a:cubicBezTo>
                    <a:pt x="920" y="107"/>
                    <a:pt x="483" y="63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75"/>
            <p:cNvSpPr/>
            <p:nvPr/>
          </p:nvSpPr>
          <p:spPr>
            <a:xfrm>
              <a:off x="2210800" y="2355288"/>
              <a:ext cx="11775" cy="33725"/>
            </a:xfrm>
            <a:custGeom>
              <a:rect b="b" l="l" r="r" t="t"/>
              <a:pathLst>
                <a:path extrusionOk="0" h="1349" w="471">
                  <a:moveTo>
                    <a:pt x="145" y="1"/>
                  </a:moveTo>
                  <a:cubicBezTo>
                    <a:pt x="70" y="436"/>
                    <a:pt x="21" y="886"/>
                    <a:pt x="1" y="1334"/>
                  </a:cubicBezTo>
                  <a:lnTo>
                    <a:pt x="330" y="1348"/>
                  </a:lnTo>
                  <a:cubicBezTo>
                    <a:pt x="348" y="914"/>
                    <a:pt x="397" y="479"/>
                    <a:pt x="470" y="57"/>
                  </a:cubicBezTo>
                  <a:lnTo>
                    <a:pt x="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75"/>
            <p:cNvSpPr/>
            <p:nvPr/>
          </p:nvSpPr>
          <p:spPr>
            <a:xfrm>
              <a:off x="2424675" y="2312588"/>
              <a:ext cx="16350" cy="33925"/>
            </a:xfrm>
            <a:custGeom>
              <a:rect b="b" l="l" r="r" t="t"/>
              <a:pathLst>
                <a:path extrusionOk="0" h="1357" w="654">
                  <a:moveTo>
                    <a:pt x="327" y="1"/>
                  </a:moveTo>
                  <a:cubicBezTo>
                    <a:pt x="269" y="406"/>
                    <a:pt x="158" y="824"/>
                    <a:pt x="1" y="1241"/>
                  </a:cubicBezTo>
                  <a:lnTo>
                    <a:pt x="310" y="1357"/>
                  </a:lnTo>
                  <a:cubicBezTo>
                    <a:pt x="476" y="917"/>
                    <a:pt x="591" y="476"/>
                    <a:pt x="653" y="48"/>
                  </a:cubicBez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75"/>
            <p:cNvSpPr/>
            <p:nvPr/>
          </p:nvSpPr>
          <p:spPr>
            <a:xfrm>
              <a:off x="2524075" y="2711088"/>
              <a:ext cx="33600" cy="11225"/>
            </a:xfrm>
            <a:custGeom>
              <a:rect b="b" l="l" r="r" t="t"/>
              <a:pathLst>
                <a:path extrusionOk="0" h="449" w="1344">
                  <a:moveTo>
                    <a:pt x="40" y="0"/>
                  </a:moveTo>
                  <a:lnTo>
                    <a:pt x="1" y="329"/>
                  </a:lnTo>
                  <a:cubicBezTo>
                    <a:pt x="437" y="385"/>
                    <a:pt x="884" y="424"/>
                    <a:pt x="1327" y="448"/>
                  </a:cubicBezTo>
                  <a:lnTo>
                    <a:pt x="1344" y="118"/>
                  </a:lnTo>
                  <a:cubicBezTo>
                    <a:pt x="910" y="95"/>
                    <a:pt x="470" y="55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75"/>
            <p:cNvSpPr/>
            <p:nvPr/>
          </p:nvSpPr>
          <p:spPr>
            <a:xfrm>
              <a:off x="2590400" y="2712963"/>
              <a:ext cx="33375" cy="9950"/>
            </a:xfrm>
            <a:custGeom>
              <a:rect b="b" l="l" r="r" t="t"/>
              <a:pathLst>
                <a:path extrusionOk="0" h="398" w="1335">
                  <a:moveTo>
                    <a:pt x="1306" y="0"/>
                  </a:moveTo>
                  <a:cubicBezTo>
                    <a:pt x="874" y="40"/>
                    <a:pt x="434" y="61"/>
                    <a:pt x="0" y="68"/>
                  </a:cubicBezTo>
                  <a:lnTo>
                    <a:pt x="4" y="397"/>
                  </a:lnTo>
                  <a:cubicBezTo>
                    <a:pt x="447" y="390"/>
                    <a:pt x="894" y="368"/>
                    <a:pt x="1335" y="331"/>
                  </a:cubicBezTo>
                  <a:lnTo>
                    <a:pt x="1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75"/>
            <p:cNvSpPr/>
            <p:nvPr/>
          </p:nvSpPr>
          <p:spPr>
            <a:xfrm>
              <a:off x="2458725" y="2698088"/>
              <a:ext cx="34050" cy="15900"/>
            </a:xfrm>
            <a:custGeom>
              <a:rect b="b" l="l" r="r" t="t"/>
              <a:pathLst>
                <a:path extrusionOk="0" h="636" w="1362">
                  <a:moveTo>
                    <a:pt x="91" y="1"/>
                  </a:moveTo>
                  <a:lnTo>
                    <a:pt x="0" y="319"/>
                  </a:lnTo>
                  <a:cubicBezTo>
                    <a:pt x="420" y="439"/>
                    <a:pt x="857" y="546"/>
                    <a:pt x="1297" y="635"/>
                  </a:cubicBezTo>
                  <a:lnTo>
                    <a:pt x="1362" y="310"/>
                  </a:lnTo>
                  <a:cubicBezTo>
                    <a:pt x="931" y="224"/>
                    <a:pt x="504" y="119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75"/>
            <p:cNvSpPr/>
            <p:nvPr/>
          </p:nvSpPr>
          <p:spPr>
            <a:xfrm>
              <a:off x="2719475" y="2684413"/>
              <a:ext cx="33925" cy="18325"/>
            </a:xfrm>
            <a:custGeom>
              <a:rect b="b" l="l" r="r" t="t"/>
              <a:pathLst>
                <a:path extrusionOk="0" h="733" w="1357">
                  <a:moveTo>
                    <a:pt x="1241" y="0"/>
                  </a:moveTo>
                  <a:cubicBezTo>
                    <a:pt x="837" y="151"/>
                    <a:pt x="417" y="290"/>
                    <a:pt x="0" y="416"/>
                  </a:cubicBezTo>
                  <a:lnTo>
                    <a:pt x="94" y="732"/>
                  </a:lnTo>
                  <a:cubicBezTo>
                    <a:pt x="521" y="606"/>
                    <a:pt x="945" y="463"/>
                    <a:pt x="1356" y="311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75"/>
            <p:cNvSpPr/>
            <p:nvPr/>
          </p:nvSpPr>
          <p:spPr>
            <a:xfrm>
              <a:off x="1963100" y="2397638"/>
              <a:ext cx="32700" cy="23850"/>
            </a:xfrm>
            <a:custGeom>
              <a:rect b="b" l="l" r="r" t="t"/>
              <a:pathLst>
                <a:path extrusionOk="0" h="954" w="1308">
                  <a:moveTo>
                    <a:pt x="178" y="0"/>
                  </a:moveTo>
                  <a:lnTo>
                    <a:pt x="1" y="280"/>
                  </a:lnTo>
                  <a:cubicBezTo>
                    <a:pt x="372" y="515"/>
                    <a:pt x="760" y="741"/>
                    <a:pt x="1150" y="954"/>
                  </a:cubicBezTo>
                  <a:lnTo>
                    <a:pt x="1307" y="663"/>
                  </a:lnTo>
                  <a:cubicBezTo>
                    <a:pt x="924" y="454"/>
                    <a:pt x="543" y="232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75"/>
            <p:cNvSpPr/>
            <p:nvPr/>
          </p:nvSpPr>
          <p:spPr>
            <a:xfrm>
              <a:off x="2391200" y="2372488"/>
              <a:ext cx="26350" cy="31400"/>
            </a:xfrm>
            <a:custGeom>
              <a:rect b="b" l="l" r="r" t="t"/>
              <a:pathLst>
                <a:path extrusionOk="0" h="1256" w="1054">
                  <a:moveTo>
                    <a:pt x="771" y="1"/>
                  </a:moveTo>
                  <a:cubicBezTo>
                    <a:pt x="544" y="369"/>
                    <a:pt x="284" y="718"/>
                    <a:pt x="1" y="1036"/>
                  </a:cubicBezTo>
                  <a:lnTo>
                    <a:pt x="247" y="1256"/>
                  </a:lnTo>
                  <a:cubicBezTo>
                    <a:pt x="545" y="924"/>
                    <a:pt x="815" y="559"/>
                    <a:pt x="1053" y="172"/>
                  </a:cubicBezTo>
                  <a:lnTo>
                    <a:pt x="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75"/>
            <p:cNvSpPr/>
            <p:nvPr/>
          </p:nvSpPr>
          <p:spPr>
            <a:xfrm>
              <a:off x="2339925" y="2419938"/>
              <a:ext cx="32325" cy="24525"/>
            </a:xfrm>
            <a:custGeom>
              <a:rect b="b" l="l" r="r" t="t"/>
              <a:pathLst>
                <a:path extrusionOk="0" h="981" w="1293">
                  <a:moveTo>
                    <a:pt x="1100" y="1"/>
                  </a:moveTo>
                  <a:lnTo>
                    <a:pt x="1022" y="59"/>
                  </a:lnTo>
                  <a:cubicBezTo>
                    <a:pt x="695" y="287"/>
                    <a:pt x="351" y="500"/>
                    <a:pt x="0" y="690"/>
                  </a:cubicBezTo>
                  <a:lnTo>
                    <a:pt x="156" y="981"/>
                  </a:lnTo>
                  <a:cubicBezTo>
                    <a:pt x="520" y="784"/>
                    <a:pt x="874" y="565"/>
                    <a:pt x="1212" y="328"/>
                  </a:cubicBezTo>
                  <a:lnTo>
                    <a:pt x="1293" y="269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75"/>
            <p:cNvSpPr/>
            <p:nvPr/>
          </p:nvSpPr>
          <p:spPr>
            <a:xfrm>
              <a:off x="2396350" y="2675038"/>
              <a:ext cx="33625" cy="20575"/>
            </a:xfrm>
            <a:custGeom>
              <a:rect b="b" l="l" r="r" t="t"/>
              <a:pathLst>
                <a:path extrusionOk="0" h="823" w="1345">
                  <a:moveTo>
                    <a:pt x="142" y="1"/>
                  </a:moveTo>
                  <a:lnTo>
                    <a:pt x="0" y="299"/>
                  </a:lnTo>
                  <a:cubicBezTo>
                    <a:pt x="397" y="489"/>
                    <a:pt x="810" y="665"/>
                    <a:pt x="1230" y="822"/>
                  </a:cubicBezTo>
                  <a:lnTo>
                    <a:pt x="1345" y="514"/>
                  </a:lnTo>
                  <a:cubicBezTo>
                    <a:pt x="935" y="360"/>
                    <a:pt x="531" y="188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75"/>
            <p:cNvSpPr/>
            <p:nvPr/>
          </p:nvSpPr>
          <p:spPr>
            <a:xfrm>
              <a:off x="2422275" y="2247263"/>
              <a:ext cx="18775" cy="33650"/>
            </a:xfrm>
            <a:custGeom>
              <a:rect b="b" l="l" r="r" t="t"/>
              <a:pathLst>
                <a:path extrusionOk="0" h="1346" w="751">
                  <a:moveTo>
                    <a:pt x="281" y="1"/>
                  </a:moveTo>
                  <a:lnTo>
                    <a:pt x="0" y="174"/>
                  </a:lnTo>
                  <a:cubicBezTo>
                    <a:pt x="213" y="520"/>
                    <a:pt x="358" y="913"/>
                    <a:pt x="424" y="1346"/>
                  </a:cubicBezTo>
                  <a:lnTo>
                    <a:pt x="750" y="1295"/>
                  </a:lnTo>
                  <a:cubicBezTo>
                    <a:pt x="677" y="818"/>
                    <a:pt x="518" y="38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75"/>
            <p:cNvSpPr/>
            <p:nvPr/>
          </p:nvSpPr>
          <p:spPr>
            <a:xfrm>
              <a:off x="2780825" y="2657488"/>
              <a:ext cx="33250" cy="22025"/>
            </a:xfrm>
            <a:custGeom>
              <a:rect b="b" l="l" r="r" t="t"/>
              <a:pathLst>
                <a:path extrusionOk="0" h="881" w="1330">
                  <a:moveTo>
                    <a:pt x="1173" y="1"/>
                  </a:moveTo>
                  <a:cubicBezTo>
                    <a:pt x="792" y="205"/>
                    <a:pt x="397" y="401"/>
                    <a:pt x="0" y="580"/>
                  </a:cubicBezTo>
                  <a:lnTo>
                    <a:pt x="135" y="880"/>
                  </a:lnTo>
                  <a:cubicBezTo>
                    <a:pt x="539" y="699"/>
                    <a:pt x="941" y="502"/>
                    <a:pt x="1329" y="292"/>
                  </a:cubicBezTo>
                  <a:lnTo>
                    <a:pt x="11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5" name="Google Shape;2575;p75"/>
          <p:cNvGrpSpPr/>
          <p:nvPr/>
        </p:nvGrpSpPr>
        <p:grpSpPr>
          <a:xfrm>
            <a:off x="6519330" y="539988"/>
            <a:ext cx="2784225" cy="2086300"/>
            <a:chOff x="590450" y="636613"/>
            <a:chExt cx="2784225" cy="2086300"/>
          </a:xfrm>
        </p:grpSpPr>
        <p:sp>
          <p:nvSpPr>
            <p:cNvPr id="2576" name="Google Shape;2576;p75"/>
            <p:cNvSpPr/>
            <p:nvPr/>
          </p:nvSpPr>
          <p:spPr>
            <a:xfrm>
              <a:off x="1201300" y="1816863"/>
              <a:ext cx="33450" cy="9375"/>
            </a:xfrm>
            <a:custGeom>
              <a:rect b="b" l="l" r="r" t="t"/>
              <a:pathLst>
                <a:path extrusionOk="0" h="375" w="1338">
                  <a:moveTo>
                    <a:pt x="1022" y="1"/>
                  </a:moveTo>
                  <a:cubicBezTo>
                    <a:pt x="683" y="1"/>
                    <a:pt x="338" y="16"/>
                    <a:pt x="0" y="44"/>
                  </a:cubicBezTo>
                  <a:lnTo>
                    <a:pt x="27" y="374"/>
                  </a:lnTo>
                  <a:cubicBezTo>
                    <a:pt x="373" y="346"/>
                    <a:pt x="722" y="332"/>
                    <a:pt x="1067" y="332"/>
                  </a:cubicBezTo>
                  <a:lnTo>
                    <a:pt x="1331" y="333"/>
                  </a:lnTo>
                  <a:lnTo>
                    <a:pt x="1338" y="4"/>
                  </a:lnTo>
                  <a:lnTo>
                    <a:pt x="1067" y="1"/>
                  </a:lnTo>
                  <a:cubicBezTo>
                    <a:pt x="1052" y="1"/>
                    <a:pt x="1037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75"/>
            <p:cNvSpPr/>
            <p:nvPr/>
          </p:nvSpPr>
          <p:spPr>
            <a:xfrm>
              <a:off x="1073275" y="1840188"/>
              <a:ext cx="33600" cy="20825"/>
            </a:xfrm>
            <a:custGeom>
              <a:rect b="b" l="l" r="r" t="t"/>
              <a:pathLst>
                <a:path extrusionOk="0" h="833" w="1344">
                  <a:moveTo>
                    <a:pt x="1224" y="0"/>
                  </a:moveTo>
                  <a:cubicBezTo>
                    <a:pt x="809" y="159"/>
                    <a:pt x="398" y="340"/>
                    <a:pt x="0" y="536"/>
                  </a:cubicBezTo>
                  <a:lnTo>
                    <a:pt x="148" y="833"/>
                  </a:lnTo>
                  <a:cubicBezTo>
                    <a:pt x="534" y="641"/>
                    <a:pt x="937" y="464"/>
                    <a:pt x="1344" y="308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75"/>
            <p:cNvSpPr/>
            <p:nvPr/>
          </p:nvSpPr>
          <p:spPr>
            <a:xfrm>
              <a:off x="1135575" y="1822238"/>
              <a:ext cx="34000" cy="15400"/>
            </a:xfrm>
            <a:custGeom>
              <a:rect b="b" l="l" r="r" t="t"/>
              <a:pathLst>
                <a:path extrusionOk="0" h="616" w="1360">
                  <a:moveTo>
                    <a:pt x="1301" y="0"/>
                  </a:moveTo>
                  <a:cubicBezTo>
                    <a:pt x="867" y="77"/>
                    <a:pt x="429" y="179"/>
                    <a:pt x="1" y="298"/>
                  </a:cubicBezTo>
                  <a:lnTo>
                    <a:pt x="89" y="616"/>
                  </a:lnTo>
                  <a:cubicBezTo>
                    <a:pt x="507" y="500"/>
                    <a:pt x="937" y="402"/>
                    <a:pt x="1359" y="325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75"/>
            <p:cNvSpPr/>
            <p:nvPr/>
          </p:nvSpPr>
          <p:spPr>
            <a:xfrm>
              <a:off x="1267025" y="1819188"/>
              <a:ext cx="33925" cy="13400"/>
            </a:xfrm>
            <a:custGeom>
              <a:rect b="b" l="l" r="r" t="t"/>
              <a:pathLst>
                <a:path extrusionOk="0" h="536" w="1357">
                  <a:moveTo>
                    <a:pt x="41" y="0"/>
                  </a:moveTo>
                  <a:lnTo>
                    <a:pt x="1" y="327"/>
                  </a:lnTo>
                  <a:cubicBezTo>
                    <a:pt x="428" y="375"/>
                    <a:pt x="860" y="446"/>
                    <a:pt x="1290" y="535"/>
                  </a:cubicBezTo>
                  <a:lnTo>
                    <a:pt x="1357" y="212"/>
                  </a:lnTo>
                  <a:cubicBezTo>
                    <a:pt x="920" y="121"/>
                    <a:pt x="476" y="5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75"/>
            <p:cNvSpPr/>
            <p:nvPr/>
          </p:nvSpPr>
          <p:spPr>
            <a:xfrm>
              <a:off x="1330975" y="1832588"/>
              <a:ext cx="33925" cy="18500"/>
            </a:xfrm>
            <a:custGeom>
              <a:rect b="b" l="l" r="r" t="t"/>
              <a:pathLst>
                <a:path extrusionOk="0" h="740" w="1357">
                  <a:moveTo>
                    <a:pt x="94" y="0"/>
                  </a:moveTo>
                  <a:lnTo>
                    <a:pt x="0" y="318"/>
                  </a:lnTo>
                  <a:cubicBezTo>
                    <a:pt x="412" y="440"/>
                    <a:pt x="827" y="582"/>
                    <a:pt x="1237" y="739"/>
                  </a:cubicBezTo>
                  <a:lnTo>
                    <a:pt x="1356" y="432"/>
                  </a:lnTo>
                  <a:cubicBezTo>
                    <a:pt x="938" y="270"/>
                    <a:pt x="514" y="127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75"/>
            <p:cNvSpPr/>
            <p:nvPr/>
          </p:nvSpPr>
          <p:spPr>
            <a:xfrm>
              <a:off x="858150" y="2071788"/>
              <a:ext cx="24425" cy="32450"/>
            </a:xfrm>
            <a:custGeom>
              <a:rect b="b" l="l" r="r" t="t"/>
              <a:pathLst>
                <a:path extrusionOk="0" h="1298" w="977">
                  <a:moveTo>
                    <a:pt x="695" y="0"/>
                  </a:moveTo>
                  <a:cubicBezTo>
                    <a:pt x="468" y="377"/>
                    <a:pt x="236" y="752"/>
                    <a:pt x="1" y="1121"/>
                  </a:cubicBezTo>
                  <a:lnTo>
                    <a:pt x="279" y="1298"/>
                  </a:lnTo>
                  <a:cubicBezTo>
                    <a:pt x="517" y="925"/>
                    <a:pt x="750" y="549"/>
                    <a:pt x="977" y="170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75"/>
            <p:cNvSpPr/>
            <p:nvPr/>
          </p:nvSpPr>
          <p:spPr>
            <a:xfrm>
              <a:off x="820150" y="2127063"/>
              <a:ext cx="26475" cy="31325"/>
            </a:xfrm>
            <a:custGeom>
              <a:rect b="b" l="l" r="r" t="t"/>
              <a:pathLst>
                <a:path extrusionOk="0" h="1253" w="1059">
                  <a:moveTo>
                    <a:pt x="789" y="0"/>
                  </a:moveTo>
                  <a:cubicBezTo>
                    <a:pt x="576" y="303"/>
                    <a:pt x="362" y="592"/>
                    <a:pt x="151" y="859"/>
                  </a:cubicBezTo>
                  <a:cubicBezTo>
                    <a:pt x="101" y="920"/>
                    <a:pt x="51" y="982"/>
                    <a:pt x="0" y="1044"/>
                  </a:cubicBezTo>
                  <a:lnTo>
                    <a:pt x="256" y="1253"/>
                  </a:lnTo>
                  <a:lnTo>
                    <a:pt x="409" y="1061"/>
                  </a:lnTo>
                  <a:cubicBezTo>
                    <a:pt x="624" y="790"/>
                    <a:pt x="842" y="498"/>
                    <a:pt x="1059" y="192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75"/>
            <p:cNvSpPr/>
            <p:nvPr/>
          </p:nvSpPr>
          <p:spPr>
            <a:xfrm>
              <a:off x="927450" y="1960063"/>
              <a:ext cx="25800" cy="31775"/>
            </a:xfrm>
            <a:custGeom>
              <a:rect b="b" l="l" r="r" t="t"/>
              <a:pathLst>
                <a:path extrusionOk="0" h="1271" w="1032">
                  <a:moveTo>
                    <a:pt x="768" y="1"/>
                  </a:moveTo>
                  <a:cubicBezTo>
                    <a:pt x="514" y="337"/>
                    <a:pt x="264" y="692"/>
                    <a:pt x="1" y="1087"/>
                  </a:cubicBezTo>
                  <a:lnTo>
                    <a:pt x="274" y="1270"/>
                  </a:lnTo>
                  <a:cubicBezTo>
                    <a:pt x="535" y="880"/>
                    <a:pt x="782" y="531"/>
                    <a:pt x="1032" y="199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75"/>
            <p:cNvSpPr/>
            <p:nvPr/>
          </p:nvSpPr>
          <p:spPr>
            <a:xfrm>
              <a:off x="1391975" y="1856488"/>
              <a:ext cx="33175" cy="22400"/>
            </a:xfrm>
            <a:custGeom>
              <a:rect b="b" l="l" r="r" t="t"/>
              <a:pathLst>
                <a:path extrusionOk="0" h="896" w="1327">
                  <a:moveTo>
                    <a:pt x="139" y="1"/>
                  </a:moveTo>
                  <a:lnTo>
                    <a:pt x="0" y="298"/>
                  </a:lnTo>
                  <a:cubicBezTo>
                    <a:pt x="387" y="480"/>
                    <a:pt x="780" y="681"/>
                    <a:pt x="1166" y="896"/>
                  </a:cubicBezTo>
                  <a:lnTo>
                    <a:pt x="1326" y="606"/>
                  </a:lnTo>
                  <a:cubicBezTo>
                    <a:pt x="933" y="391"/>
                    <a:pt x="535" y="18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75"/>
            <p:cNvSpPr/>
            <p:nvPr/>
          </p:nvSpPr>
          <p:spPr>
            <a:xfrm>
              <a:off x="967700" y="1910313"/>
              <a:ext cx="28975" cy="29425"/>
            </a:xfrm>
            <a:custGeom>
              <a:rect b="b" l="l" r="r" t="t"/>
              <a:pathLst>
                <a:path extrusionOk="0" h="1177" w="1159">
                  <a:moveTo>
                    <a:pt x="933" y="1"/>
                  </a:moveTo>
                  <a:cubicBezTo>
                    <a:pt x="740" y="179"/>
                    <a:pt x="547" y="370"/>
                    <a:pt x="361" y="565"/>
                  </a:cubicBezTo>
                  <a:cubicBezTo>
                    <a:pt x="237" y="694"/>
                    <a:pt x="117" y="826"/>
                    <a:pt x="1" y="957"/>
                  </a:cubicBezTo>
                  <a:lnTo>
                    <a:pt x="247" y="1177"/>
                  </a:lnTo>
                  <a:cubicBezTo>
                    <a:pt x="362" y="1048"/>
                    <a:pt x="479" y="918"/>
                    <a:pt x="599" y="794"/>
                  </a:cubicBezTo>
                  <a:cubicBezTo>
                    <a:pt x="781" y="604"/>
                    <a:pt x="968" y="419"/>
                    <a:pt x="1158" y="242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75"/>
            <p:cNvSpPr/>
            <p:nvPr/>
          </p:nvSpPr>
          <p:spPr>
            <a:xfrm>
              <a:off x="1016600" y="1869863"/>
              <a:ext cx="31875" cy="25525"/>
            </a:xfrm>
            <a:custGeom>
              <a:rect b="b" l="l" r="r" t="t"/>
              <a:pathLst>
                <a:path extrusionOk="0" h="1021" w="1275">
                  <a:moveTo>
                    <a:pt x="1101" y="0"/>
                  </a:moveTo>
                  <a:cubicBezTo>
                    <a:pt x="721" y="234"/>
                    <a:pt x="351" y="488"/>
                    <a:pt x="1" y="758"/>
                  </a:cubicBezTo>
                  <a:lnTo>
                    <a:pt x="201" y="1020"/>
                  </a:lnTo>
                  <a:cubicBezTo>
                    <a:pt x="544" y="758"/>
                    <a:pt x="906" y="509"/>
                    <a:pt x="1274" y="281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75"/>
            <p:cNvSpPr/>
            <p:nvPr/>
          </p:nvSpPr>
          <p:spPr>
            <a:xfrm>
              <a:off x="1685575" y="2117063"/>
              <a:ext cx="27225" cy="30875"/>
            </a:xfrm>
            <a:custGeom>
              <a:rect b="b" l="l" r="r" t="t"/>
              <a:pathLst>
                <a:path extrusionOk="0" h="1235" w="1089">
                  <a:moveTo>
                    <a:pt x="253" y="0"/>
                  </a:moveTo>
                  <a:lnTo>
                    <a:pt x="1" y="212"/>
                  </a:lnTo>
                  <a:cubicBezTo>
                    <a:pt x="279" y="552"/>
                    <a:pt x="557" y="894"/>
                    <a:pt x="834" y="1234"/>
                  </a:cubicBezTo>
                  <a:lnTo>
                    <a:pt x="1089" y="1026"/>
                  </a:lnTo>
                  <a:cubicBezTo>
                    <a:pt x="811" y="684"/>
                    <a:pt x="534" y="341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75"/>
            <p:cNvSpPr/>
            <p:nvPr/>
          </p:nvSpPr>
          <p:spPr>
            <a:xfrm>
              <a:off x="1769500" y="2219113"/>
              <a:ext cx="27775" cy="30425"/>
            </a:xfrm>
            <a:custGeom>
              <a:rect b="b" l="l" r="r" t="t"/>
              <a:pathLst>
                <a:path extrusionOk="0" h="1217" w="1111">
                  <a:moveTo>
                    <a:pt x="250" y="1"/>
                  </a:moveTo>
                  <a:lnTo>
                    <a:pt x="0" y="215"/>
                  </a:lnTo>
                  <a:cubicBezTo>
                    <a:pt x="285" y="553"/>
                    <a:pt x="573" y="887"/>
                    <a:pt x="862" y="1216"/>
                  </a:cubicBezTo>
                  <a:lnTo>
                    <a:pt x="1111" y="999"/>
                  </a:lnTo>
                  <a:cubicBezTo>
                    <a:pt x="823" y="669"/>
                    <a:pt x="535" y="335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75"/>
            <p:cNvSpPr/>
            <p:nvPr/>
          </p:nvSpPr>
          <p:spPr>
            <a:xfrm>
              <a:off x="1727300" y="2168413"/>
              <a:ext cx="27325" cy="30775"/>
            </a:xfrm>
            <a:custGeom>
              <a:rect b="b" l="l" r="r" t="t"/>
              <a:pathLst>
                <a:path extrusionOk="0" h="1231" w="1093">
                  <a:moveTo>
                    <a:pt x="255" y="0"/>
                  </a:moveTo>
                  <a:lnTo>
                    <a:pt x="0" y="207"/>
                  </a:lnTo>
                  <a:cubicBezTo>
                    <a:pt x="278" y="549"/>
                    <a:pt x="559" y="890"/>
                    <a:pt x="838" y="1230"/>
                  </a:cubicBezTo>
                  <a:lnTo>
                    <a:pt x="1092" y="1020"/>
                  </a:lnTo>
                  <a:cubicBezTo>
                    <a:pt x="811" y="681"/>
                    <a:pt x="533" y="341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75"/>
            <p:cNvSpPr/>
            <p:nvPr/>
          </p:nvSpPr>
          <p:spPr>
            <a:xfrm>
              <a:off x="1813250" y="2268588"/>
              <a:ext cx="28750" cy="29675"/>
            </a:xfrm>
            <a:custGeom>
              <a:rect b="b" l="l" r="r" t="t"/>
              <a:pathLst>
                <a:path extrusionOk="0" h="1187" w="1150">
                  <a:moveTo>
                    <a:pt x="244" y="0"/>
                  </a:moveTo>
                  <a:lnTo>
                    <a:pt x="0" y="223"/>
                  </a:lnTo>
                  <a:cubicBezTo>
                    <a:pt x="300" y="548"/>
                    <a:pt x="603" y="871"/>
                    <a:pt x="911" y="1186"/>
                  </a:cubicBezTo>
                  <a:lnTo>
                    <a:pt x="1149" y="957"/>
                  </a:lnTo>
                  <a:cubicBezTo>
                    <a:pt x="842" y="642"/>
                    <a:pt x="542" y="322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75"/>
            <p:cNvSpPr/>
            <p:nvPr/>
          </p:nvSpPr>
          <p:spPr>
            <a:xfrm>
              <a:off x="1859525" y="23157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1" y="238"/>
                  </a:lnTo>
                  <a:cubicBezTo>
                    <a:pt x="324" y="550"/>
                    <a:pt x="653" y="853"/>
                    <a:pt x="975" y="1138"/>
                  </a:cubicBezTo>
                  <a:lnTo>
                    <a:pt x="1195" y="891"/>
                  </a:lnTo>
                  <a:cubicBezTo>
                    <a:pt x="876" y="608"/>
                    <a:pt x="551" y="308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75"/>
            <p:cNvSpPr/>
            <p:nvPr/>
          </p:nvSpPr>
          <p:spPr>
            <a:xfrm>
              <a:off x="1552825" y="1970213"/>
              <a:ext cx="29525" cy="28825"/>
            </a:xfrm>
            <a:custGeom>
              <a:rect b="b" l="l" r="r" t="t"/>
              <a:pathLst>
                <a:path extrusionOk="0" h="1153" w="1181">
                  <a:moveTo>
                    <a:pt x="223" y="1"/>
                  </a:moveTo>
                  <a:lnTo>
                    <a:pt x="0" y="242"/>
                  </a:lnTo>
                  <a:cubicBezTo>
                    <a:pt x="315" y="534"/>
                    <a:pt x="634" y="842"/>
                    <a:pt x="949" y="1152"/>
                  </a:cubicBezTo>
                  <a:lnTo>
                    <a:pt x="1180" y="920"/>
                  </a:lnTo>
                  <a:cubicBezTo>
                    <a:pt x="864" y="603"/>
                    <a:pt x="541" y="296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75"/>
            <p:cNvSpPr/>
            <p:nvPr/>
          </p:nvSpPr>
          <p:spPr>
            <a:xfrm>
              <a:off x="1502850" y="1926988"/>
              <a:ext cx="30800" cy="27400"/>
            </a:xfrm>
            <a:custGeom>
              <a:rect b="b" l="l" r="r" t="t"/>
              <a:pathLst>
                <a:path extrusionOk="0" h="1096" w="1232">
                  <a:moveTo>
                    <a:pt x="205" y="0"/>
                  </a:moveTo>
                  <a:lnTo>
                    <a:pt x="1" y="261"/>
                  </a:lnTo>
                  <a:cubicBezTo>
                    <a:pt x="337" y="525"/>
                    <a:pt x="677" y="806"/>
                    <a:pt x="1016" y="1095"/>
                  </a:cubicBezTo>
                  <a:lnTo>
                    <a:pt x="1232" y="843"/>
                  </a:lnTo>
                  <a:cubicBezTo>
                    <a:pt x="889" y="551"/>
                    <a:pt x="542" y="267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75"/>
            <p:cNvSpPr/>
            <p:nvPr/>
          </p:nvSpPr>
          <p:spPr>
            <a:xfrm>
              <a:off x="1643325" y="2066313"/>
              <a:ext cx="27600" cy="30625"/>
            </a:xfrm>
            <a:custGeom>
              <a:rect b="b" l="l" r="r" t="t"/>
              <a:pathLst>
                <a:path extrusionOk="0" h="1225" w="1104">
                  <a:moveTo>
                    <a:pt x="251" y="1"/>
                  </a:moveTo>
                  <a:lnTo>
                    <a:pt x="0" y="215"/>
                  </a:lnTo>
                  <a:cubicBezTo>
                    <a:pt x="287" y="548"/>
                    <a:pt x="570" y="886"/>
                    <a:pt x="850" y="1225"/>
                  </a:cubicBezTo>
                  <a:lnTo>
                    <a:pt x="1104" y="1013"/>
                  </a:lnTo>
                  <a:cubicBezTo>
                    <a:pt x="821" y="674"/>
                    <a:pt x="536" y="335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75"/>
            <p:cNvSpPr/>
            <p:nvPr/>
          </p:nvSpPr>
          <p:spPr>
            <a:xfrm>
              <a:off x="1449300" y="1888613"/>
              <a:ext cx="32100" cy="25275"/>
            </a:xfrm>
            <a:custGeom>
              <a:rect b="b" l="l" r="r" t="t"/>
              <a:pathLst>
                <a:path extrusionOk="0" h="1011" w="1284">
                  <a:moveTo>
                    <a:pt x="178" y="1"/>
                  </a:moveTo>
                  <a:lnTo>
                    <a:pt x="1" y="279"/>
                  </a:lnTo>
                  <a:cubicBezTo>
                    <a:pt x="361" y="507"/>
                    <a:pt x="728" y="752"/>
                    <a:pt x="1092" y="1011"/>
                  </a:cubicBezTo>
                  <a:lnTo>
                    <a:pt x="1283" y="741"/>
                  </a:lnTo>
                  <a:cubicBezTo>
                    <a:pt x="916" y="481"/>
                    <a:pt x="544" y="230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75"/>
            <p:cNvSpPr/>
            <p:nvPr/>
          </p:nvSpPr>
          <p:spPr>
            <a:xfrm>
              <a:off x="1599450" y="2016888"/>
              <a:ext cx="28400" cy="29975"/>
            </a:xfrm>
            <a:custGeom>
              <a:rect b="b" l="l" r="r" t="t"/>
              <a:pathLst>
                <a:path extrusionOk="0" h="1199" w="1136">
                  <a:moveTo>
                    <a:pt x="242" y="0"/>
                  </a:moveTo>
                  <a:lnTo>
                    <a:pt x="1" y="227"/>
                  </a:lnTo>
                  <a:cubicBezTo>
                    <a:pt x="277" y="521"/>
                    <a:pt x="547" y="816"/>
                    <a:pt x="812" y="1112"/>
                  </a:cubicBezTo>
                  <a:lnTo>
                    <a:pt x="888" y="1199"/>
                  </a:lnTo>
                  <a:lnTo>
                    <a:pt x="1135" y="979"/>
                  </a:lnTo>
                  <a:lnTo>
                    <a:pt x="1059" y="892"/>
                  </a:lnTo>
                  <a:cubicBezTo>
                    <a:pt x="793" y="595"/>
                    <a:pt x="520" y="297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75"/>
            <p:cNvSpPr/>
            <p:nvPr/>
          </p:nvSpPr>
          <p:spPr>
            <a:xfrm>
              <a:off x="2307025" y="2209938"/>
              <a:ext cx="33700" cy="18825"/>
            </a:xfrm>
            <a:custGeom>
              <a:rect b="b" l="l" r="r" t="t"/>
              <a:pathLst>
                <a:path extrusionOk="0" h="753" w="1348">
                  <a:moveTo>
                    <a:pt x="1284" y="0"/>
                  </a:moveTo>
                  <a:cubicBezTo>
                    <a:pt x="858" y="85"/>
                    <a:pt x="428" y="240"/>
                    <a:pt x="0" y="459"/>
                  </a:cubicBezTo>
                  <a:lnTo>
                    <a:pt x="152" y="752"/>
                  </a:lnTo>
                  <a:cubicBezTo>
                    <a:pt x="550" y="548"/>
                    <a:pt x="953" y="403"/>
                    <a:pt x="1348" y="325"/>
                  </a:cubicBezTo>
                  <a:lnTo>
                    <a:pt x="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75"/>
            <p:cNvSpPr/>
            <p:nvPr/>
          </p:nvSpPr>
          <p:spPr>
            <a:xfrm>
              <a:off x="2948400" y="176368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1" y="0"/>
                  </a:moveTo>
                  <a:lnTo>
                    <a:pt x="1" y="78"/>
                  </a:lnTo>
                  <a:lnTo>
                    <a:pt x="316" y="1362"/>
                  </a:lnTo>
                  <a:lnTo>
                    <a:pt x="635" y="1283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75"/>
            <p:cNvSpPr/>
            <p:nvPr/>
          </p:nvSpPr>
          <p:spPr>
            <a:xfrm>
              <a:off x="2979675" y="1892063"/>
              <a:ext cx="15600" cy="34050"/>
            </a:xfrm>
            <a:custGeom>
              <a:rect b="b" l="l" r="r" t="t"/>
              <a:pathLst>
                <a:path extrusionOk="0" h="1362" w="624">
                  <a:moveTo>
                    <a:pt x="323" y="0"/>
                  </a:moveTo>
                  <a:lnTo>
                    <a:pt x="1" y="77"/>
                  </a:lnTo>
                  <a:cubicBezTo>
                    <a:pt x="100" y="504"/>
                    <a:pt x="202" y="934"/>
                    <a:pt x="302" y="1362"/>
                  </a:cubicBezTo>
                  <a:lnTo>
                    <a:pt x="624" y="1288"/>
                  </a:lnTo>
                  <a:cubicBezTo>
                    <a:pt x="524" y="858"/>
                    <a:pt x="424" y="43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75"/>
            <p:cNvSpPr/>
            <p:nvPr/>
          </p:nvSpPr>
          <p:spPr>
            <a:xfrm>
              <a:off x="2893525" y="1505638"/>
              <a:ext cx="13625" cy="33925"/>
            </a:xfrm>
            <a:custGeom>
              <a:rect b="b" l="l" r="r" t="t"/>
              <a:pathLst>
                <a:path extrusionOk="0" h="1357" w="545">
                  <a:moveTo>
                    <a:pt x="326" y="0"/>
                  </a:moveTo>
                  <a:lnTo>
                    <a:pt x="0" y="51"/>
                  </a:lnTo>
                  <a:lnTo>
                    <a:pt x="31" y="241"/>
                  </a:lnTo>
                  <a:cubicBezTo>
                    <a:pt x="91" y="613"/>
                    <a:pt x="155" y="986"/>
                    <a:pt x="220" y="1356"/>
                  </a:cubicBezTo>
                  <a:lnTo>
                    <a:pt x="545" y="1298"/>
                  </a:lnTo>
                  <a:cubicBezTo>
                    <a:pt x="479" y="928"/>
                    <a:pt x="416" y="559"/>
                    <a:pt x="358" y="187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75"/>
            <p:cNvSpPr/>
            <p:nvPr/>
          </p:nvSpPr>
          <p:spPr>
            <a:xfrm>
              <a:off x="2916275" y="983663"/>
              <a:ext cx="19000" cy="33900"/>
            </a:xfrm>
            <a:custGeom>
              <a:rect b="b" l="l" r="r" t="t"/>
              <a:pathLst>
                <a:path extrusionOk="0" h="1356" w="760">
                  <a:moveTo>
                    <a:pt x="450" y="1"/>
                  </a:moveTo>
                  <a:cubicBezTo>
                    <a:pt x="291" y="411"/>
                    <a:pt x="140" y="831"/>
                    <a:pt x="1" y="1250"/>
                  </a:cubicBezTo>
                  <a:lnTo>
                    <a:pt x="314" y="1355"/>
                  </a:lnTo>
                  <a:cubicBezTo>
                    <a:pt x="452" y="938"/>
                    <a:pt x="604" y="524"/>
                    <a:pt x="760" y="120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75"/>
            <p:cNvSpPr/>
            <p:nvPr/>
          </p:nvSpPr>
          <p:spPr>
            <a:xfrm>
              <a:off x="2905000" y="1570563"/>
              <a:ext cx="14600" cy="34025"/>
            </a:xfrm>
            <a:custGeom>
              <a:rect b="b" l="l" r="r" t="t"/>
              <a:pathLst>
                <a:path extrusionOk="0" h="1361" w="584">
                  <a:moveTo>
                    <a:pt x="325" y="0"/>
                  </a:moveTo>
                  <a:lnTo>
                    <a:pt x="1" y="63"/>
                  </a:lnTo>
                  <a:cubicBezTo>
                    <a:pt x="84" y="495"/>
                    <a:pt x="171" y="928"/>
                    <a:pt x="260" y="1361"/>
                  </a:cubicBezTo>
                  <a:lnTo>
                    <a:pt x="584" y="1293"/>
                  </a:lnTo>
                  <a:cubicBezTo>
                    <a:pt x="496" y="861"/>
                    <a:pt x="409" y="432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75"/>
            <p:cNvSpPr/>
            <p:nvPr/>
          </p:nvSpPr>
          <p:spPr>
            <a:xfrm>
              <a:off x="773725" y="2177163"/>
              <a:ext cx="30250" cy="28050"/>
            </a:xfrm>
            <a:custGeom>
              <a:rect b="b" l="l" r="r" t="t"/>
              <a:pathLst>
                <a:path extrusionOk="0" h="1122" w="1210">
                  <a:moveTo>
                    <a:pt x="978" y="1"/>
                  </a:moveTo>
                  <a:cubicBezTo>
                    <a:pt x="667" y="306"/>
                    <a:pt x="337" y="596"/>
                    <a:pt x="1" y="863"/>
                  </a:cubicBezTo>
                  <a:lnTo>
                    <a:pt x="206" y="1121"/>
                  </a:lnTo>
                  <a:cubicBezTo>
                    <a:pt x="552" y="849"/>
                    <a:pt x="889" y="551"/>
                    <a:pt x="1209" y="238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75"/>
            <p:cNvSpPr/>
            <p:nvPr/>
          </p:nvSpPr>
          <p:spPr>
            <a:xfrm>
              <a:off x="2970950" y="865863"/>
              <a:ext cx="24725" cy="32325"/>
            </a:xfrm>
            <a:custGeom>
              <a:rect b="b" l="l" r="r" t="t"/>
              <a:pathLst>
                <a:path extrusionOk="0" h="1293" w="989">
                  <a:moveTo>
                    <a:pt x="714" y="1"/>
                  </a:moveTo>
                  <a:cubicBezTo>
                    <a:pt x="466" y="369"/>
                    <a:pt x="227" y="747"/>
                    <a:pt x="1" y="1124"/>
                  </a:cubicBezTo>
                  <a:lnTo>
                    <a:pt x="285" y="1293"/>
                  </a:lnTo>
                  <a:cubicBezTo>
                    <a:pt x="506" y="923"/>
                    <a:pt x="743" y="548"/>
                    <a:pt x="988" y="185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75"/>
            <p:cNvSpPr/>
            <p:nvPr/>
          </p:nvSpPr>
          <p:spPr>
            <a:xfrm>
              <a:off x="3029225" y="2151888"/>
              <a:ext cx="11400" cy="33700"/>
            </a:xfrm>
            <a:custGeom>
              <a:rect b="b" l="l" r="r" t="t"/>
              <a:pathLst>
                <a:path extrusionOk="0" h="1348" w="456">
                  <a:moveTo>
                    <a:pt x="328" y="0"/>
                  </a:moveTo>
                  <a:lnTo>
                    <a:pt x="1" y="37"/>
                  </a:lnTo>
                  <a:cubicBezTo>
                    <a:pt x="47" y="473"/>
                    <a:pt x="90" y="911"/>
                    <a:pt x="125" y="1348"/>
                  </a:cubicBezTo>
                  <a:lnTo>
                    <a:pt x="456" y="1321"/>
                  </a:lnTo>
                  <a:cubicBezTo>
                    <a:pt x="420" y="881"/>
                    <a:pt x="378" y="44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75"/>
            <p:cNvSpPr/>
            <p:nvPr/>
          </p:nvSpPr>
          <p:spPr>
            <a:xfrm>
              <a:off x="3020050" y="2086288"/>
              <a:ext cx="13175" cy="33875"/>
            </a:xfrm>
            <a:custGeom>
              <a:rect b="b" l="l" r="r" t="t"/>
              <a:pathLst>
                <a:path extrusionOk="0" h="1355" w="527">
                  <a:moveTo>
                    <a:pt x="326" y="0"/>
                  </a:moveTo>
                  <a:lnTo>
                    <a:pt x="0" y="53"/>
                  </a:lnTo>
                  <a:cubicBezTo>
                    <a:pt x="71" y="485"/>
                    <a:pt x="138" y="918"/>
                    <a:pt x="199" y="1355"/>
                  </a:cubicBezTo>
                  <a:lnTo>
                    <a:pt x="526" y="1309"/>
                  </a:lnTo>
                  <a:cubicBezTo>
                    <a:pt x="464" y="873"/>
                    <a:pt x="397" y="434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75"/>
            <p:cNvSpPr/>
            <p:nvPr/>
          </p:nvSpPr>
          <p:spPr>
            <a:xfrm>
              <a:off x="3008150" y="812913"/>
              <a:ext cx="27200" cy="30925"/>
            </a:xfrm>
            <a:custGeom>
              <a:rect b="b" l="l" r="r" t="t"/>
              <a:pathLst>
                <a:path extrusionOk="0" h="1237" w="1088">
                  <a:moveTo>
                    <a:pt x="836" y="1"/>
                  </a:moveTo>
                  <a:cubicBezTo>
                    <a:pt x="550" y="334"/>
                    <a:pt x="270" y="683"/>
                    <a:pt x="1" y="1036"/>
                  </a:cubicBezTo>
                  <a:lnTo>
                    <a:pt x="263" y="1236"/>
                  </a:lnTo>
                  <a:cubicBezTo>
                    <a:pt x="529" y="889"/>
                    <a:pt x="805" y="546"/>
                    <a:pt x="1087" y="215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75"/>
            <p:cNvSpPr/>
            <p:nvPr/>
          </p:nvSpPr>
          <p:spPr>
            <a:xfrm>
              <a:off x="3008125" y="2021138"/>
              <a:ext cx="14325" cy="34025"/>
            </a:xfrm>
            <a:custGeom>
              <a:rect b="b" l="l" r="r" t="t"/>
              <a:pathLst>
                <a:path extrusionOk="0" h="1361" w="573">
                  <a:moveTo>
                    <a:pt x="323" y="0"/>
                  </a:moveTo>
                  <a:lnTo>
                    <a:pt x="1" y="67"/>
                  </a:lnTo>
                  <a:cubicBezTo>
                    <a:pt x="86" y="497"/>
                    <a:pt x="168" y="930"/>
                    <a:pt x="249" y="1361"/>
                  </a:cubicBezTo>
                  <a:lnTo>
                    <a:pt x="572" y="1301"/>
                  </a:lnTo>
                  <a:cubicBezTo>
                    <a:pt x="493" y="866"/>
                    <a:pt x="409" y="433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75"/>
            <p:cNvSpPr/>
            <p:nvPr/>
          </p:nvSpPr>
          <p:spPr>
            <a:xfrm>
              <a:off x="2940400" y="923038"/>
              <a:ext cx="21750" cy="33350"/>
            </a:xfrm>
            <a:custGeom>
              <a:rect b="b" l="l" r="r" t="t"/>
              <a:pathLst>
                <a:path extrusionOk="0" h="1334" w="870">
                  <a:moveTo>
                    <a:pt x="578" y="0"/>
                  </a:moveTo>
                  <a:cubicBezTo>
                    <a:pt x="373" y="392"/>
                    <a:pt x="179" y="796"/>
                    <a:pt x="0" y="1199"/>
                  </a:cubicBezTo>
                  <a:lnTo>
                    <a:pt x="301" y="1334"/>
                  </a:lnTo>
                  <a:cubicBezTo>
                    <a:pt x="477" y="936"/>
                    <a:pt x="670" y="539"/>
                    <a:pt x="870" y="153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75"/>
            <p:cNvSpPr/>
            <p:nvPr/>
          </p:nvSpPr>
          <p:spPr>
            <a:xfrm>
              <a:off x="2254775" y="2240013"/>
              <a:ext cx="29250" cy="29100"/>
            </a:xfrm>
            <a:custGeom>
              <a:rect b="b" l="l" r="r" t="t"/>
              <a:pathLst>
                <a:path extrusionOk="0" h="1164" w="1170">
                  <a:moveTo>
                    <a:pt x="960" y="0"/>
                  </a:moveTo>
                  <a:cubicBezTo>
                    <a:pt x="613" y="284"/>
                    <a:pt x="291" y="603"/>
                    <a:pt x="1" y="951"/>
                  </a:cubicBezTo>
                  <a:lnTo>
                    <a:pt x="255" y="1163"/>
                  </a:lnTo>
                  <a:cubicBezTo>
                    <a:pt x="531" y="831"/>
                    <a:pt x="839" y="526"/>
                    <a:pt x="1170" y="25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75"/>
            <p:cNvSpPr/>
            <p:nvPr/>
          </p:nvSpPr>
          <p:spPr>
            <a:xfrm>
              <a:off x="2222500" y="2291613"/>
              <a:ext cx="20400" cy="33600"/>
            </a:xfrm>
            <a:custGeom>
              <a:rect b="b" l="l" r="r" t="t"/>
              <a:pathLst>
                <a:path extrusionOk="0" h="1344" w="816">
                  <a:moveTo>
                    <a:pt x="526" y="0"/>
                  </a:moveTo>
                  <a:cubicBezTo>
                    <a:pt x="387" y="251"/>
                    <a:pt x="266" y="511"/>
                    <a:pt x="167" y="769"/>
                  </a:cubicBezTo>
                  <a:cubicBezTo>
                    <a:pt x="107" y="926"/>
                    <a:pt x="52" y="1085"/>
                    <a:pt x="1" y="1243"/>
                  </a:cubicBezTo>
                  <a:lnTo>
                    <a:pt x="314" y="1343"/>
                  </a:lnTo>
                  <a:cubicBezTo>
                    <a:pt x="364" y="1192"/>
                    <a:pt x="419" y="1038"/>
                    <a:pt x="476" y="888"/>
                  </a:cubicBezTo>
                  <a:cubicBezTo>
                    <a:pt x="570" y="643"/>
                    <a:pt x="683" y="399"/>
                    <a:pt x="815" y="159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75"/>
            <p:cNvSpPr/>
            <p:nvPr/>
          </p:nvSpPr>
          <p:spPr>
            <a:xfrm>
              <a:off x="590450" y="2238413"/>
              <a:ext cx="33800" cy="17050"/>
            </a:xfrm>
            <a:custGeom>
              <a:rect b="b" l="l" r="r" t="t"/>
              <a:pathLst>
                <a:path extrusionOk="0" h="682" w="1352">
                  <a:moveTo>
                    <a:pt x="131" y="0"/>
                  </a:moveTo>
                  <a:lnTo>
                    <a:pt x="1" y="305"/>
                  </a:lnTo>
                  <a:cubicBezTo>
                    <a:pt x="417" y="483"/>
                    <a:pt x="852" y="607"/>
                    <a:pt x="1297" y="681"/>
                  </a:cubicBezTo>
                  <a:lnTo>
                    <a:pt x="1351" y="355"/>
                  </a:lnTo>
                  <a:cubicBezTo>
                    <a:pt x="930" y="285"/>
                    <a:pt x="522" y="16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75"/>
            <p:cNvSpPr/>
            <p:nvPr/>
          </p:nvSpPr>
          <p:spPr>
            <a:xfrm>
              <a:off x="656175" y="2243488"/>
              <a:ext cx="33900" cy="13575"/>
            </a:xfrm>
            <a:custGeom>
              <a:rect b="b" l="l" r="r" t="t"/>
              <a:pathLst>
                <a:path extrusionOk="0" h="543" w="1356">
                  <a:moveTo>
                    <a:pt x="1270" y="0"/>
                  </a:moveTo>
                  <a:cubicBezTo>
                    <a:pt x="843" y="112"/>
                    <a:pt x="415" y="183"/>
                    <a:pt x="0" y="212"/>
                  </a:cubicBezTo>
                  <a:lnTo>
                    <a:pt x="22" y="542"/>
                  </a:lnTo>
                  <a:cubicBezTo>
                    <a:pt x="457" y="514"/>
                    <a:pt x="907" y="439"/>
                    <a:pt x="1355" y="319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75"/>
            <p:cNvSpPr/>
            <p:nvPr/>
          </p:nvSpPr>
          <p:spPr>
            <a:xfrm>
              <a:off x="718400" y="2217388"/>
              <a:ext cx="33050" cy="22825"/>
            </a:xfrm>
            <a:custGeom>
              <a:rect b="b" l="l" r="r" t="t"/>
              <a:pathLst>
                <a:path extrusionOk="0" h="913" w="1322">
                  <a:moveTo>
                    <a:pt x="1148" y="0"/>
                  </a:moveTo>
                  <a:cubicBezTo>
                    <a:pt x="770" y="234"/>
                    <a:pt x="384" y="440"/>
                    <a:pt x="1" y="610"/>
                  </a:cubicBezTo>
                  <a:lnTo>
                    <a:pt x="136" y="912"/>
                  </a:lnTo>
                  <a:cubicBezTo>
                    <a:pt x="533" y="735"/>
                    <a:pt x="931" y="524"/>
                    <a:pt x="1321" y="283"/>
                  </a:cubicBezTo>
                  <a:lnTo>
                    <a:pt x="1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75"/>
            <p:cNvSpPr/>
            <p:nvPr/>
          </p:nvSpPr>
          <p:spPr>
            <a:xfrm>
              <a:off x="1909250" y="2359188"/>
              <a:ext cx="31225" cy="26700"/>
            </a:xfrm>
            <a:custGeom>
              <a:rect b="b" l="l" r="r" t="t"/>
              <a:pathLst>
                <a:path extrusionOk="0" h="1068" w="1249">
                  <a:moveTo>
                    <a:pt x="207" y="1"/>
                  </a:moveTo>
                  <a:lnTo>
                    <a:pt x="0" y="257"/>
                  </a:lnTo>
                  <a:cubicBezTo>
                    <a:pt x="331" y="526"/>
                    <a:pt x="664" y="782"/>
                    <a:pt x="992" y="1023"/>
                  </a:cubicBezTo>
                  <a:lnTo>
                    <a:pt x="1054" y="1067"/>
                  </a:lnTo>
                  <a:lnTo>
                    <a:pt x="1248" y="799"/>
                  </a:lnTo>
                  <a:lnTo>
                    <a:pt x="1189" y="755"/>
                  </a:lnTo>
                  <a:cubicBezTo>
                    <a:pt x="863" y="520"/>
                    <a:pt x="532" y="265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75"/>
            <p:cNvSpPr/>
            <p:nvPr/>
          </p:nvSpPr>
          <p:spPr>
            <a:xfrm>
              <a:off x="2885525" y="1111263"/>
              <a:ext cx="13800" cy="33950"/>
            </a:xfrm>
            <a:custGeom>
              <a:rect b="b" l="l" r="r" t="t"/>
              <a:pathLst>
                <a:path extrusionOk="0" h="1358" w="552">
                  <a:moveTo>
                    <a:pt x="226" y="0"/>
                  </a:moveTo>
                  <a:cubicBezTo>
                    <a:pt x="143" y="433"/>
                    <a:pt x="69" y="873"/>
                    <a:pt x="1" y="1308"/>
                  </a:cubicBezTo>
                  <a:lnTo>
                    <a:pt x="327" y="1358"/>
                  </a:lnTo>
                  <a:cubicBezTo>
                    <a:pt x="395" y="925"/>
                    <a:pt x="469" y="490"/>
                    <a:pt x="551" y="6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75"/>
            <p:cNvSpPr/>
            <p:nvPr/>
          </p:nvSpPr>
          <p:spPr>
            <a:xfrm>
              <a:off x="2898200" y="1046613"/>
              <a:ext cx="16250" cy="34075"/>
            </a:xfrm>
            <a:custGeom>
              <a:rect b="b" l="l" r="r" t="t"/>
              <a:pathLst>
                <a:path extrusionOk="0" h="1363" w="650">
                  <a:moveTo>
                    <a:pt x="334" y="1"/>
                  </a:moveTo>
                  <a:cubicBezTo>
                    <a:pt x="214" y="423"/>
                    <a:pt x="101" y="853"/>
                    <a:pt x="0" y="1286"/>
                  </a:cubicBezTo>
                  <a:lnTo>
                    <a:pt x="321" y="1362"/>
                  </a:lnTo>
                  <a:cubicBezTo>
                    <a:pt x="420" y="935"/>
                    <a:pt x="532" y="508"/>
                    <a:pt x="650" y="9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75"/>
            <p:cNvSpPr/>
            <p:nvPr/>
          </p:nvSpPr>
          <p:spPr>
            <a:xfrm>
              <a:off x="2878050" y="1176788"/>
              <a:ext cx="11375" cy="33675"/>
            </a:xfrm>
            <a:custGeom>
              <a:rect b="b" l="l" r="r" t="t"/>
              <a:pathLst>
                <a:path extrusionOk="0" h="1347" w="455">
                  <a:moveTo>
                    <a:pt x="127" y="1"/>
                  </a:moveTo>
                  <a:cubicBezTo>
                    <a:pt x="77" y="436"/>
                    <a:pt x="35" y="879"/>
                    <a:pt x="1" y="1323"/>
                  </a:cubicBezTo>
                  <a:lnTo>
                    <a:pt x="331" y="1347"/>
                  </a:lnTo>
                  <a:cubicBezTo>
                    <a:pt x="364" y="909"/>
                    <a:pt x="406" y="469"/>
                    <a:pt x="455" y="3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75"/>
            <p:cNvSpPr/>
            <p:nvPr/>
          </p:nvSpPr>
          <p:spPr>
            <a:xfrm>
              <a:off x="2371975" y="2209288"/>
              <a:ext cx="33400" cy="19950"/>
            </a:xfrm>
            <a:custGeom>
              <a:rect b="b" l="l" r="r" t="t"/>
              <a:pathLst>
                <a:path extrusionOk="0" h="798" w="1336">
                  <a:moveTo>
                    <a:pt x="59" y="1"/>
                  </a:moveTo>
                  <a:lnTo>
                    <a:pt x="1" y="326"/>
                  </a:lnTo>
                  <a:cubicBezTo>
                    <a:pt x="412" y="399"/>
                    <a:pt x="798" y="558"/>
                    <a:pt x="1150" y="798"/>
                  </a:cubicBezTo>
                  <a:lnTo>
                    <a:pt x="1335" y="527"/>
                  </a:lnTo>
                  <a:cubicBezTo>
                    <a:pt x="945" y="260"/>
                    <a:pt x="517" y="8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75"/>
            <p:cNvSpPr/>
            <p:nvPr/>
          </p:nvSpPr>
          <p:spPr>
            <a:xfrm>
              <a:off x="892425" y="2015138"/>
              <a:ext cx="24200" cy="32575"/>
            </a:xfrm>
            <a:custGeom>
              <a:rect b="b" l="l" r="r" t="t"/>
              <a:pathLst>
                <a:path extrusionOk="0" h="1303" w="968">
                  <a:moveTo>
                    <a:pt x="685" y="1"/>
                  </a:moveTo>
                  <a:cubicBezTo>
                    <a:pt x="454" y="375"/>
                    <a:pt x="227" y="755"/>
                    <a:pt x="0" y="1134"/>
                  </a:cubicBezTo>
                  <a:lnTo>
                    <a:pt x="284" y="1303"/>
                  </a:lnTo>
                  <a:cubicBezTo>
                    <a:pt x="509" y="926"/>
                    <a:pt x="736" y="547"/>
                    <a:pt x="968" y="175"/>
                  </a:cubicBezTo>
                  <a:lnTo>
                    <a:pt x="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75"/>
            <p:cNvSpPr/>
            <p:nvPr/>
          </p:nvSpPr>
          <p:spPr>
            <a:xfrm>
              <a:off x="2937250" y="2530338"/>
              <a:ext cx="26825" cy="31150"/>
            </a:xfrm>
            <a:custGeom>
              <a:rect b="b" l="l" r="r" t="t"/>
              <a:pathLst>
                <a:path extrusionOk="0" h="1246" w="1073">
                  <a:moveTo>
                    <a:pt x="803" y="0"/>
                  </a:moveTo>
                  <a:cubicBezTo>
                    <a:pt x="552" y="353"/>
                    <a:pt x="282" y="699"/>
                    <a:pt x="0" y="1030"/>
                  </a:cubicBezTo>
                  <a:lnTo>
                    <a:pt x="251" y="1246"/>
                  </a:lnTo>
                  <a:cubicBezTo>
                    <a:pt x="539" y="907"/>
                    <a:pt x="816" y="553"/>
                    <a:pt x="1072" y="192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75"/>
            <p:cNvSpPr/>
            <p:nvPr/>
          </p:nvSpPr>
          <p:spPr>
            <a:xfrm>
              <a:off x="2918325" y="1635138"/>
              <a:ext cx="15275" cy="34075"/>
            </a:xfrm>
            <a:custGeom>
              <a:rect b="b" l="l" r="r" t="t"/>
              <a:pathLst>
                <a:path extrusionOk="0" h="1363" w="611">
                  <a:moveTo>
                    <a:pt x="324" y="0"/>
                  </a:moveTo>
                  <a:lnTo>
                    <a:pt x="1" y="71"/>
                  </a:lnTo>
                  <a:cubicBezTo>
                    <a:pt x="96" y="503"/>
                    <a:pt x="191" y="934"/>
                    <a:pt x="289" y="1362"/>
                  </a:cubicBezTo>
                  <a:lnTo>
                    <a:pt x="611" y="1290"/>
                  </a:lnTo>
                  <a:cubicBezTo>
                    <a:pt x="514" y="859"/>
                    <a:pt x="418" y="43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75"/>
            <p:cNvSpPr/>
            <p:nvPr/>
          </p:nvSpPr>
          <p:spPr>
            <a:xfrm>
              <a:off x="2933025" y="1699488"/>
              <a:ext cx="15650" cy="34075"/>
            </a:xfrm>
            <a:custGeom>
              <a:rect b="b" l="l" r="r" t="t"/>
              <a:pathLst>
                <a:path extrusionOk="0" h="1363" w="626">
                  <a:moveTo>
                    <a:pt x="321" y="1"/>
                  </a:moveTo>
                  <a:lnTo>
                    <a:pt x="0" y="78"/>
                  </a:lnTo>
                  <a:cubicBezTo>
                    <a:pt x="101" y="507"/>
                    <a:pt x="202" y="936"/>
                    <a:pt x="305" y="1363"/>
                  </a:cubicBezTo>
                  <a:lnTo>
                    <a:pt x="626" y="1285"/>
                  </a:lnTo>
                  <a:cubicBezTo>
                    <a:pt x="524" y="858"/>
                    <a:pt x="420" y="429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5"/>
            <p:cNvSpPr/>
            <p:nvPr/>
          </p:nvSpPr>
          <p:spPr>
            <a:xfrm>
              <a:off x="2964075" y="182783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3" y="0"/>
                  </a:moveTo>
                  <a:lnTo>
                    <a:pt x="1" y="78"/>
                  </a:lnTo>
                  <a:cubicBezTo>
                    <a:pt x="106" y="505"/>
                    <a:pt x="211" y="932"/>
                    <a:pt x="313" y="1362"/>
                  </a:cubicBezTo>
                  <a:lnTo>
                    <a:pt x="635" y="1284"/>
                  </a:lnTo>
                  <a:cubicBezTo>
                    <a:pt x="533" y="857"/>
                    <a:pt x="429" y="427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5"/>
            <p:cNvSpPr/>
            <p:nvPr/>
          </p:nvSpPr>
          <p:spPr>
            <a:xfrm>
              <a:off x="2975150" y="2474113"/>
              <a:ext cx="22800" cy="33050"/>
            </a:xfrm>
            <a:custGeom>
              <a:rect b="b" l="l" r="r" t="t"/>
              <a:pathLst>
                <a:path extrusionOk="0" h="1322" w="912">
                  <a:moveTo>
                    <a:pt x="613" y="1"/>
                  </a:moveTo>
                  <a:cubicBezTo>
                    <a:pt x="508" y="222"/>
                    <a:pt x="395" y="445"/>
                    <a:pt x="278" y="662"/>
                  </a:cubicBezTo>
                  <a:cubicBezTo>
                    <a:pt x="188" y="828"/>
                    <a:pt x="95" y="992"/>
                    <a:pt x="0" y="1154"/>
                  </a:cubicBezTo>
                  <a:lnTo>
                    <a:pt x="284" y="1322"/>
                  </a:lnTo>
                  <a:cubicBezTo>
                    <a:pt x="381" y="1157"/>
                    <a:pt x="477" y="988"/>
                    <a:pt x="568" y="818"/>
                  </a:cubicBezTo>
                  <a:cubicBezTo>
                    <a:pt x="688" y="595"/>
                    <a:pt x="802" y="370"/>
                    <a:pt x="911" y="143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5"/>
            <p:cNvSpPr/>
            <p:nvPr/>
          </p:nvSpPr>
          <p:spPr>
            <a:xfrm>
              <a:off x="2875100" y="1242938"/>
              <a:ext cx="9225" cy="33200"/>
            </a:xfrm>
            <a:custGeom>
              <a:rect b="b" l="l" r="r" t="t"/>
              <a:pathLst>
                <a:path extrusionOk="0" h="1328" w="369">
                  <a:moveTo>
                    <a:pt x="39" y="0"/>
                  </a:moveTo>
                  <a:cubicBezTo>
                    <a:pt x="19" y="443"/>
                    <a:pt x="7" y="884"/>
                    <a:pt x="1" y="1325"/>
                  </a:cubicBezTo>
                  <a:lnTo>
                    <a:pt x="331" y="1328"/>
                  </a:lnTo>
                  <a:cubicBezTo>
                    <a:pt x="337" y="891"/>
                    <a:pt x="350" y="453"/>
                    <a:pt x="368" y="14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75"/>
            <p:cNvSpPr/>
            <p:nvPr/>
          </p:nvSpPr>
          <p:spPr>
            <a:xfrm>
              <a:off x="2994475" y="1956463"/>
              <a:ext cx="15100" cy="34025"/>
            </a:xfrm>
            <a:custGeom>
              <a:rect b="b" l="l" r="r" t="t"/>
              <a:pathLst>
                <a:path extrusionOk="0" h="1361" w="604">
                  <a:moveTo>
                    <a:pt x="322" y="0"/>
                  </a:moveTo>
                  <a:lnTo>
                    <a:pt x="0" y="71"/>
                  </a:lnTo>
                  <a:cubicBezTo>
                    <a:pt x="95" y="501"/>
                    <a:pt x="188" y="932"/>
                    <a:pt x="280" y="1360"/>
                  </a:cubicBezTo>
                  <a:lnTo>
                    <a:pt x="603" y="1292"/>
                  </a:lnTo>
                  <a:cubicBezTo>
                    <a:pt x="512" y="863"/>
                    <a:pt x="419" y="431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75"/>
            <p:cNvSpPr/>
            <p:nvPr/>
          </p:nvSpPr>
          <p:spPr>
            <a:xfrm>
              <a:off x="2891100" y="2580113"/>
              <a:ext cx="29850" cy="28550"/>
            </a:xfrm>
            <a:custGeom>
              <a:rect b="b" l="l" r="r" t="t"/>
              <a:pathLst>
                <a:path extrusionOk="0" h="1142" w="1194">
                  <a:moveTo>
                    <a:pt x="959" y="1"/>
                  </a:moveTo>
                  <a:cubicBezTo>
                    <a:pt x="655" y="307"/>
                    <a:pt x="331" y="606"/>
                    <a:pt x="1" y="889"/>
                  </a:cubicBezTo>
                  <a:lnTo>
                    <a:pt x="215" y="1141"/>
                  </a:lnTo>
                  <a:cubicBezTo>
                    <a:pt x="551" y="852"/>
                    <a:pt x="880" y="548"/>
                    <a:pt x="1194" y="235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75"/>
            <p:cNvSpPr/>
            <p:nvPr/>
          </p:nvSpPr>
          <p:spPr>
            <a:xfrm>
              <a:off x="2875225" y="1309063"/>
              <a:ext cx="9275" cy="33300"/>
            </a:xfrm>
            <a:custGeom>
              <a:rect b="b" l="l" r="r" t="t"/>
              <a:pathLst>
                <a:path extrusionOk="0" h="1332" w="371">
                  <a:moveTo>
                    <a:pt x="331" y="1"/>
                  </a:moveTo>
                  <a:lnTo>
                    <a:pt x="0" y="6"/>
                  </a:lnTo>
                  <a:cubicBezTo>
                    <a:pt x="7" y="447"/>
                    <a:pt x="21" y="890"/>
                    <a:pt x="41" y="1331"/>
                  </a:cubicBezTo>
                  <a:lnTo>
                    <a:pt x="370" y="1317"/>
                  </a:lnTo>
                  <a:cubicBezTo>
                    <a:pt x="352" y="879"/>
                    <a:pt x="338" y="439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75"/>
            <p:cNvSpPr/>
            <p:nvPr/>
          </p:nvSpPr>
          <p:spPr>
            <a:xfrm>
              <a:off x="2878125" y="1374813"/>
              <a:ext cx="11050" cy="33650"/>
            </a:xfrm>
            <a:custGeom>
              <a:rect b="b" l="l" r="r" t="t"/>
              <a:pathLst>
                <a:path extrusionOk="0" h="1346" w="442">
                  <a:moveTo>
                    <a:pt x="331" y="0"/>
                  </a:moveTo>
                  <a:lnTo>
                    <a:pt x="0" y="23"/>
                  </a:lnTo>
                  <a:cubicBezTo>
                    <a:pt x="33" y="463"/>
                    <a:pt x="69" y="905"/>
                    <a:pt x="111" y="1345"/>
                  </a:cubicBezTo>
                  <a:lnTo>
                    <a:pt x="442" y="1313"/>
                  </a:lnTo>
                  <a:cubicBezTo>
                    <a:pt x="399" y="877"/>
                    <a:pt x="361" y="439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75"/>
            <p:cNvSpPr/>
            <p:nvPr/>
          </p:nvSpPr>
          <p:spPr>
            <a:xfrm>
              <a:off x="2884375" y="1440388"/>
              <a:ext cx="12350" cy="33825"/>
            </a:xfrm>
            <a:custGeom>
              <a:rect b="b" l="l" r="r" t="t"/>
              <a:pathLst>
                <a:path extrusionOk="0" h="1353" w="494">
                  <a:moveTo>
                    <a:pt x="328" y="0"/>
                  </a:moveTo>
                  <a:lnTo>
                    <a:pt x="0" y="39"/>
                  </a:lnTo>
                  <a:cubicBezTo>
                    <a:pt x="51" y="478"/>
                    <a:pt x="108" y="917"/>
                    <a:pt x="167" y="1352"/>
                  </a:cubicBezTo>
                  <a:lnTo>
                    <a:pt x="494" y="1307"/>
                  </a:lnTo>
                  <a:cubicBezTo>
                    <a:pt x="436" y="873"/>
                    <a:pt x="379" y="439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75"/>
            <p:cNvSpPr/>
            <p:nvPr/>
          </p:nvSpPr>
          <p:spPr>
            <a:xfrm>
              <a:off x="3212975" y="660638"/>
              <a:ext cx="33750" cy="19975"/>
            </a:xfrm>
            <a:custGeom>
              <a:rect b="b" l="l" r="r" t="t"/>
              <a:pathLst>
                <a:path extrusionOk="0" h="799" w="1350">
                  <a:moveTo>
                    <a:pt x="1239" y="1"/>
                  </a:moveTo>
                  <a:cubicBezTo>
                    <a:pt x="822" y="149"/>
                    <a:pt x="405" y="316"/>
                    <a:pt x="1" y="496"/>
                  </a:cubicBezTo>
                  <a:lnTo>
                    <a:pt x="136" y="798"/>
                  </a:lnTo>
                  <a:cubicBezTo>
                    <a:pt x="534" y="621"/>
                    <a:pt x="943" y="458"/>
                    <a:pt x="1350" y="312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75"/>
            <p:cNvSpPr/>
            <p:nvPr/>
          </p:nvSpPr>
          <p:spPr>
            <a:xfrm>
              <a:off x="2838475" y="2622713"/>
              <a:ext cx="31950" cy="25400"/>
            </a:xfrm>
            <a:custGeom>
              <a:rect b="b" l="l" r="r" t="t"/>
              <a:pathLst>
                <a:path extrusionOk="0" h="1016" w="1278">
                  <a:moveTo>
                    <a:pt x="1081" y="0"/>
                  </a:moveTo>
                  <a:cubicBezTo>
                    <a:pt x="734" y="254"/>
                    <a:pt x="371" y="502"/>
                    <a:pt x="1" y="736"/>
                  </a:cubicBezTo>
                  <a:lnTo>
                    <a:pt x="176" y="1016"/>
                  </a:lnTo>
                  <a:cubicBezTo>
                    <a:pt x="554" y="779"/>
                    <a:pt x="924" y="525"/>
                    <a:pt x="1277" y="267"/>
                  </a:cubicBezTo>
                  <a:lnTo>
                    <a:pt x="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75"/>
            <p:cNvSpPr/>
            <p:nvPr/>
          </p:nvSpPr>
          <p:spPr>
            <a:xfrm>
              <a:off x="3154225" y="687613"/>
              <a:ext cx="32725" cy="23700"/>
            </a:xfrm>
            <a:custGeom>
              <a:rect b="b" l="l" r="r" t="t"/>
              <a:pathLst>
                <a:path extrusionOk="0" h="948" w="1309">
                  <a:moveTo>
                    <a:pt x="1152" y="0"/>
                  </a:moveTo>
                  <a:cubicBezTo>
                    <a:pt x="764" y="209"/>
                    <a:pt x="378" y="433"/>
                    <a:pt x="1" y="667"/>
                  </a:cubicBezTo>
                  <a:lnTo>
                    <a:pt x="175" y="948"/>
                  </a:lnTo>
                  <a:cubicBezTo>
                    <a:pt x="547" y="715"/>
                    <a:pt x="927" y="495"/>
                    <a:pt x="1308" y="291"/>
                  </a:cubicBezTo>
                  <a:lnTo>
                    <a:pt x="1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75"/>
            <p:cNvSpPr/>
            <p:nvPr/>
          </p:nvSpPr>
          <p:spPr>
            <a:xfrm>
              <a:off x="3275725" y="643238"/>
              <a:ext cx="34025" cy="15425"/>
            </a:xfrm>
            <a:custGeom>
              <a:rect b="b" l="l" r="r" t="t"/>
              <a:pathLst>
                <a:path extrusionOk="0" h="617" w="1361">
                  <a:moveTo>
                    <a:pt x="1300" y="1"/>
                  </a:moveTo>
                  <a:cubicBezTo>
                    <a:pt x="868" y="80"/>
                    <a:pt x="431" y="179"/>
                    <a:pt x="0" y="297"/>
                  </a:cubicBezTo>
                  <a:lnTo>
                    <a:pt x="87" y="616"/>
                  </a:lnTo>
                  <a:cubicBezTo>
                    <a:pt x="509" y="501"/>
                    <a:pt x="938" y="403"/>
                    <a:pt x="1361" y="325"/>
                  </a:cubicBezTo>
                  <a:lnTo>
                    <a:pt x="1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75"/>
            <p:cNvSpPr/>
            <p:nvPr/>
          </p:nvSpPr>
          <p:spPr>
            <a:xfrm>
              <a:off x="3003400" y="2413163"/>
              <a:ext cx="18475" cy="33975"/>
            </a:xfrm>
            <a:custGeom>
              <a:rect b="b" l="l" r="r" t="t"/>
              <a:pathLst>
                <a:path extrusionOk="0" h="1359" w="739">
                  <a:moveTo>
                    <a:pt x="421" y="1"/>
                  </a:moveTo>
                  <a:cubicBezTo>
                    <a:pt x="297" y="419"/>
                    <a:pt x="155" y="836"/>
                    <a:pt x="1" y="1239"/>
                  </a:cubicBezTo>
                  <a:lnTo>
                    <a:pt x="309" y="1358"/>
                  </a:lnTo>
                  <a:cubicBezTo>
                    <a:pt x="466" y="948"/>
                    <a:pt x="611" y="524"/>
                    <a:pt x="738" y="96"/>
                  </a:cubicBezTo>
                  <a:lnTo>
                    <a:pt x="4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75"/>
            <p:cNvSpPr/>
            <p:nvPr/>
          </p:nvSpPr>
          <p:spPr>
            <a:xfrm>
              <a:off x="3341225" y="636613"/>
              <a:ext cx="33450" cy="10125"/>
            </a:xfrm>
            <a:custGeom>
              <a:rect b="b" l="l" r="r" t="t"/>
              <a:pathLst>
                <a:path extrusionOk="0" h="405" w="1338">
                  <a:moveTo>
                    <a:pt x="1332" y="0"/>
                  </a:moveTo>
                  <a:cubicBezTo>
                    <a:pt x="890" y="7"/>
                    <a:pt x="443" y="31"/>
                    <a:pt x="0" y="75"/>
                  </a:cubicBezTo>
                  <a:lnTo>
                    <a:pt x="34" y="405"/>
                  </a:lnTo>
                  <a:cubicBezTo>
                    <a:pt x="467" y="361"/>
                    <a:pt x="905" y="335"/>
                    <a:pt x="1338" y="329"/>
                  </a:cubicBezTo>
                  <a:lnTo>
                    <a:pt x="1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75"/>
            <p:cNvSpPr/>
            <p:nvPr/>
          </p:nvSpPr>
          <p:spPr>
            <a:xfrm>
              <a:off x="3100175" y="722838"/>
              <a:ext cx="31250" cy="26675"/>
            </a:xfrm>
            <a:custGeom>
              <a:rect b="b" l="l" r="r" t="t"/>
              <a:pathLst>
                <a:path extrusionOk="0" h="1067" w="1250">
                  <a:moveTo>
                    <a:pt x="1056" y="1"/>
                  </a:moveTo>
                  <a:cubicBezTo>
                    <a:pt x="699" y="256"/>
                    <a:pt x="344" y="530"/>
                    <a:pt x="1" y="811"/>
                  </a:cubicBezTo>
                  <a:lnTo>
                    <a:pt x="209" y="1066"/>
                  </a:lnTo>
                  <a:cubicBezTo>
                    <a:pt x="548" y="788"/>
                    <a:pt x="897" y="520"/>
                    <a:pt x="1249" y="269"/>
                  </a:cubicBez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75"/>
            <p:cNvSpPr/>
            <p:nvPr/>
          </p:nvSpPr>
          <p:spPr>
            <a:xfrm>
              <a:off x="3051400" y="764988"/>
              <a:ext cx="29300" cy="29025"/>
            </a:xfrm>
            <a:custGeom>
              <a:rect b="b" l="l" r="r" t="t"/>
              <a:pathLst>
                <a:path extrusionOk="0" h="1161" w="1172">
                  <a:moveTo>
                    <a:pt x="946" y="0"/>
                  </a:moveTo>
                  <a:cubicBezTo>
                    <a:pt x="626" y="297"/>
                    <a:pt x="306" y="611"/>
                    <a:pt x="0" y="932"/>
                  </a:cubicBezTo>
                  <a:lnTo>
                    <a:pt x="237" y="1160"/>
                  </a:lnTo>
                  <a:cubicBezTo>
                    <a:pt x="540" y="846"/>
                    <a:pt x="855" y="535"/>
                    <a:pt x="1172" y="243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75"/>
            <p:cNvSpPr/>
            <p:nvPr/>
          </p:nvSpPr>
          <p:spPr>
            <a:xfrm>
              <a:off x="3032275" y="2284038"/>
              <a:ext cx="10550" cy="33550"/>
            </a:xfrm>
            <a:custGeom>
              <a:rect b="b" l="l" r="r" t="t"/>
              <a:pathLst>
                <a:path extrusionOk="0" h="1342" w="422">
                  <a:moveTo>
                    <a:pt x="93" y="1"/>
                  </a:moveTo>
                  <a:cubicBezTo>
                    <a:pt x="71" y="446"/>
                    <a:pt x="42" y="886"/>
                    <a:pt x="0" y="1310"/>
                  </a:cubicBezTo>
                  <a:lnTo>
                    <a:pt x="330" y="1341"/>
                  </a:lnTo>
                  <a:cubicBezTo>
                    <a:pt x="371" y="913"/>
                    <a:pt x="403" y="466"/>
                    <a:pt x="422" y="1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75"/>
            <p:cNvSpPr/>
            <p:nvPr/>
          </p:nvSpPr>
          <p:spPr>
            <a:xfrm>
              <a:off x="3022175" y="2349263"/>
              <a:ext cx="14250" cy="34025"/>
            </a:xfrm>
            <a:custGeom>
              <a:rect b="b" l="l" r="r" t="t"/>
              <a:pathLst>
                <a:path extrusionOk="0" h="1361" w="570">
                  <a:moveTo>
                    <a:pt x="243" y="1"/>
                  </a:moveTo>
                  <a:cubicBezTo>
                    <a:pt x="173" y="440"/>
                    <a:pt x="92" y="873"/>
                    <a:pt x="0" y="1290"/>
                  </a:cubicBezTo>
                  <a:lnTo>
                    <a:pt x="322" y="1361"/>
                  </a:lnTo>
                  <a:cubicBezTo>
                    <a:pt x="417" y="937"/>
                    <a:pt x="500" y="497"/>
                    <a:pt x="569" y="52"/>
                  </a:cubicBez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75"/>
            <p:cNvSpPr/>
            <p:nvPr/>
          </p:nvSpPr>
          <p:spPr>
            <a:xfrm>
              <a:off x="3034400" y="2218013"/>
              <a:ext cx="9075" cy="33225"/>
            </a:xfrm>
            <a:custGeom>
              <a:rect b="b" l="l" r="r" t="t"/>
              <a:pathLst>
                <a:path extrusionOk="0" h="1329" w="363">
                  <a:moveTo>
                    <a:pt x="330" y="1"/>
                  </a:moveTo>
                  <a:lnTo>
                    <a:pt x="1" y="15"/>
                  </a:lnTo>
                  <a:cubicBezTo>
                    <a:pt x="20" y="462"/>
                    <a:pt x="30" y="903"/>
                    <a:pt x="32" y="1328"/>
                  </a:cubicBezTo>
                  <a:lnTo>
                    <a:pt x="362" y="1327"/>
                  </a:lnTo>
                  <a:cubicBezTo>
                    <a:pt x="361" y="897"/>
                    <a:pt x="350" y="450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75"/>
            <p:cNvSpPr/>
            <p:nvPr/>
          </p:nvSpPr>
          <p:spPr>
            <a:xfrm>
              <a:off x="2655575" y="2702988"/>
              <a:ext cx="34000" cy="14275"/>
            </a:xfrm>
            <a:custGeom>
              <a:rect b="b" l="l" r="r" t="t"/>
              <a:pathLst>
                <a:path extrusionOk="0" h="571" w="1360">
                  <a:moveTo>
                    <a:pt x="1287" y="1"/>
                  </a:moveTo>
                  <a:cubicBezTo>
                    <a:pt x="863" y="99"/>
                    <a:pt x="429" y="179"/>
                    <a:pt x="0" y="245"/>
                  </a:cubicBezTo>
                  <a:lnTo>
                    <a:pt x="50" y="571"/>
                  </a:lnTo>
                  <a:cubicBezTo>
                    <a:pt x="485" y="504"/>
                    <a:pt x="925" y="421"/>
                    <a:pt x="1359" y="3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75"/>
            <p:cNvSpPr/>
            <p:nvPr/>
          </p:nvSpPr>
          <p:spPr>
            <a:xfrm>
              <a:off x="2224250" y="2485263"/>
              <a:ext cx="19275" cy="33775"/>
            </a:xfrm>
            <a:custGeom>
              <a:rect b="b" l="l" r="r" t="t"/>
              <a:pathLst>
                <a:path extrusionOk="0" h="1351" w="771">
                  <a:moveTo>
                    <a:pt x="314" y="0"/>
                  </a:moveTo>
                  <a:lnTo>
                    <a:pt x="0" y="100"/>
                  </a:lnTo>
                  <a:cubicBezTo>
                    <a:pt x="132" y="521"/>
                    <a:pt x="291" y="942"/>
                    <a:pt x="469" y="1351"/>
                  </a:cubicBezTo>
                  <a:lnTo>
                    <a:pt x="771" y="1220"/>
                  </a:lnTo>
                  <a:cubicBezTo>
                    <a:pt x="598" y="822"/>
                    <a:pt x="443" y="41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75"/>
            <p:cNvSpPr/>
            <p:nvPr/>
          </p:nvSpPr>
          <p:spPr>
            <a:xfrm>
              <a:off x="2215075" y="2466988"/>
              <a:ext cx="33675" cy="11175"/>
            </a:xfrm>
            <a:custGeom>
              <a:rect b="b" l="l" r="r" t="t"/>
              <a:pathLst>
                <a:path extrusionOk="0" h="447" w="1347">
                  <a:moveTo>
                    <a:pt x="1299" y="1"/>
                  </a:moveTo>
                  <a:cubicBezTo>
                    <a:pt x="878" y="60"/>
                    <a:pt x="440" y="100"/>
                    <a:pt x="0" y="116"/>
                  </a:cubicBezTo>
                  <a:lnTo>
                    <a:pt x="13" y="446"/>
                  </a:lnTo>
                  <a:cubicBezTo>
                    <a:pt x="462" y="428"/>
                    <a:pt x="911" y="389"/>
                    <a:pt x="1346" y="327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75"/>
            <p:cNvSpPr/>
            <p:nvPr/>
          </p:nvSpPr>
          <p:spPr>
            <a:xfrm>
              <a:off x="2250925" y="2544863"/>
              <a:ext cx="24700" cy="32300"/>
            </a:xfrm>
            <a:custGeom>
              <a:rect b="b" l="l" r="r" t="t"/>
              <a:pathLst>
                <a:path extrusionOk="0" h="1292" w="988">
                  <a:moveTo>
                    <a:pt x="288" y="1"/>
                  </a:moveTo>
                  <a:lnTo>
                    <a:pt x="0" y="164"/>
                  </a:lnTo>
                  <a:cubicBezTo>
                    <a:pt x="220" y="553"/>
                    <a:pt x="461" y="931"/>
                    <a:pt x="718" y="1292"/>
                  </a:cubicBezTo>
                  <a:lnTo>
                    <a:pt x="987" y="1100"/>
                  </a:lnTo>
                  <a:cubicBezTo>
                    <a:pt x="738" y="750"/>
                    <a:pt x="502" y="378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75"/>
            <p:cNvSpPr/>
            <p:nvPr/>
          </p:nvSpPr>
          <p:spPr>
            <a:xfrm>
              <a:off x="2289700" y="2597888"/>
              <a:ext cx="29075" cy="29275"/>
            </a:xfrm>
            <a:custGeom>
              <a:rect b="b" l="l" r="r" t="t"/>
              <a:pathLst>
                <a:path extrusionOk="0" h="1171" w="1163">
                  <a:moveTo>
                    <a:pt x="248" y="0"/>
                  </a:moveTo>
                  <a:lnTo>
                    <a:pt x="1" y="219"/>
                  </a:lnTo>
                  <a:cubicBezTo>
                    <a:pt x="297" y="554"/>
                    <a:pt x="614" y="874"/>
                    <a:pt x="940" y="1171"/>
                  </a:cubicBezTo>
                  <a:lnTo>
                    <a:pt x="1163" y="927"/>
                  </a:lnTo>
                  <a:cubicBezTo>
                    <a:pt x="843" y="637"/>
                    <a:pt x="536" y="327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75"/>
            <p:cNvSpPr/>
            <p:nvPr/>
          </p:nvSpPr>
          <p:spPr>
            <a:xfrm>
              <a:off x="2339075" y="2641613"/>
              <a:ext cx="32075" cy="25125"/>
            </a:xfrm>
            <a:custGeom>
              <a:rect b="b" l="l" r="r" t="t"/>
              <a:pathLst>
                <a:path extrusionOk="0" h="1005" w="1283">
                  <a:moveTo>
                    <a:pt x="196" y="0"/>
                  </a:moveTo>
                  <a:lnTo>
                    <a:pt x="0" y="267"/>
                  </a:lnTo>
                  <a:cubicBezTo>
                    <a:pt x="358" y="528"/>
                    <a:pt x="731" y="776"/>
                    <a:pt x="1114" y="1005"/>
                  </a:cubicBezTo>
                  <a:lnTo>
                    <a:pt x="1283" y="721"/>
                  </a:lnTo>
                  <a:cubicBezTo>
                    <a:pt x="908" y="498"/>
                    <a:pt x="544" y="257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75"/>
            <p:cNvSpPr/>
            <p:nvPr/>
          </p:nvSpPr>
          <p:spPr>
            <a:xfrm>
              <a:off x="2279450" y="2450763"/>
              <a:ext cx="34000" cy="17925"/>
            </a:xfrm>
            <a:custGeom>
              <a:rect b="b" l="l" r="r" t="t"/>
              <a:pathLst>
                <a:path extrusionOk="0" h="717" w="1360">
                  <a:moveTo>
                    <a:pt x="1241" y="0"/>
                  </a:moveTo>
                  <a:cubicBezTo>
                    <a:pt x="842" y="155"/>
                    <a:pt x="425" y="288"/>
                    <a:pt x="1" y="397"/>
                  </a:cubicBezTo>
                  <a:lnTo>
                    <a:pt x="85" y="716"/>
                  </a:lnTo>
                  <a:cubicBezTo>
                    <a:pt x="520" y="606"/>
                    <a:pt x="950" y="467"/>
                    <a:pt x="1360" y="307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75"/>
            <p:cNvSpPr/>
            <p:nvPr/>
          </p:nvSpPr>
          <p:spPr>
            <a:xfrm>
              <a:off x="2083825" y="2452138"/>
              <a:ext cx="34075" cy="16450"/>
            </a:xfrm>
            <a:custGeom>
              <a:rect b="b" l="l" r="r" t="t"/>
              <a:pathLst>
                <a:path extrusionOk="0" h="658" w="1363">
                  <a:moveTo>
                    <a:pt x="95" y="0"/>
                  </a:moveTo>
                  <a:lnTo>
                    <a:pt x="0" y="317"/>
                  </a:lnTo>
                  <a:cubicBezTo>
                    <a:pt x="429" y="446"/>
                    <a:pt x="861" y="561"/>
                    <a:pt x="1288" y="657"/>
                  </a:cubicBezTo>
                  <a:lnTo>
                    <a:pt x="1362" y="334"/>
                  </a:lnTo>
                  <a:cubicBezTo>
                    <a:pt x="944" y="240"/>
                    <a:pt x="515" y="128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75"/>
            <p:cNvSpPr/>
            <p:nvPr/>
          </p:nvSpPr>
          <p:spPr>
            <a:xfrm>
              <a:off x="2021575" y="2428863"/>
              <a:ext cx="33625" cy="20425"/>
            </a:xfrm>
            <a:custGeom>
              <a:rect b="b" l="l" r="r" t="t"/>
              <a:pathLst>
                <a:path extrusionOk="0" h="817" w="1345">
                  <a:moveTo>
                    <a:pt x="137" y="1"/>
                  </a:moveTo>
                  <a:lnTo>
                    <a:pt x="1" y="300"/>
                  </a:lnTo>
                  <a:cubicBezTo>
                    <a:pt x="402" y="486"/>
                    <a:pt x="817" y="661"/>
                    <a:pt x="1228" y="817"/>
                  </a:cubicBezTo>
                  <a:lnTo>
                    <a:pt x="1344" y="507"/>
                  </a:lnTo>
                  <a:cubicBezTo>
                    <a:pt x="940" y="354"/>
                    <a:pt x="534" y="184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75"/>
            <p:cNvSpPr/>
            <p:nvPr/>
          </p:nvSpPr>
          <p:spPr>
            <a:xfrm>
              <a:off x="2148775" y="2466313"/>
              <a:ext cx="33700" cy="11525"/>
            </a:xfrm>
            <a:custGeom>
              <a:rect b="b" l="l" r="r" t="t"/>
              <a:pathLst>
                <a:path extrusionOk="0" h="461" w="1348">
                  <a:moveTo>
                    <a:pt x="48" y="1"/>
                  </a:moveTo>
                  <a:lnTo>
                    <a:pt x="1" y="329"/>
                  </a:lnTo>
                  <a:cubicBezTo>
                    <a:pt x="446" y="392"/>
                    <a:pt x="893" y="438"/>
                    <a:pt x="1329" y="460"/>
                  </a:cubicBezTo>
                  <a:lnTo>
                    <a:pt x="1347" y="130"/>
                  </a:lnTo>
                  <a:cubicBezTo>
                    <a:pt x="920" y="107"/>
                    <a:pt x="483" y="63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75"/>
            <p:cNvSpPr/>
            <p:nvPr/>
          </p:nvSpPr>
          <p:spPr>
            <a:xfrm>
              <a:off x="2210800" y="2355288"/>
              <a:ext cx="11775" cy="33725"/>
            </a:xfrm>
            <a:custGeom>
              <a:rect b="b" l="l" r="r" t="t"/>
              <a:pathLst>
                <a:path extrusionOk="0" h="1349" w="471">
                  <a:moveTo>
                    <a:pt x="145" y="1"/>
                  </a:moveTo>
                  <a:cubicBezTo>
                    <a:pt x="70" y="436"/>
                    <a:pt x="21" y="886"/>
                    <a:pt x="1" y="1334"/>
                  </a:cubicBezTo>
                  <a:lnTo>
                    <a:pt x="330" y="1348"/>
                  </a:lnTo>
                  <a:cubicBezTo>
                    <a:pt x="348" y="914"/>
                    <a:pt x="397" y="479"/>
                    <a:pt x="470" y="57"/>
                  </a:cubicBezTo>
                  <a:lnTo>
                    <a:pt x="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75"/>
            <p:cNvSpPr/>
            <p:nvPr/>
          </p:nvSpPr>
          <p:spPr>
            <a:xfrm>
              <a:off x="2424675" y="2312588"/>
              <a:ext cx="16350" cy="33925"/>
            </a:xfrm>
            <a:custGeom>
              <a:rect b="b" l="l" r="r" t="t"/>
              <a:pathLst>
                <a:path extrusionOk="0" h="1357" w="654">
                  <a:moveTo>
                    <a:pt x="327" y="1"/>
                  </a:moveTo>
                  <a:cubicBezTo>
                    <a:pt x="269" y="406"/>
                    <a:pt x="158" y="824"/>
                    <a:pt x="1" y="1241"/>
                  </a:cubicBezTo>
                  <a:lnTo>
                    <a:pt x="310" y="1357"/>
                  </a:lnTo>
                  <a:cubicBezTo>
                    <a:pt x="476" y="917"/>
                    <a:pt x="591" y="476"/>
                    <a:pt x="653" y="48"/>
                  </a:cubicBez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75"/>
            <p:cNvSpPr/>
            <p:nvPr/>
          </p:nvSpPr>
          <p:spPr>
            <a:xfrm>
              <a:off x="2524075" y="2711088"/>
              <a:ext cx="33600" cy="11225"/>
            </a:xfrm>
            <a:custGeom>
              <a:rect b="b" l="l" r="r" t="t"/>
              <a:pathLst>
                <a:path extrusionOk="0" h="449" w="1344">
                  <a:moveTo>
                    <a:pt x="40" y="0"/>
                  </a:moveTo>
                  <a:lnTo>
                    <a:pt x="1" y="329"/>
                  </a:lnTo>
                  <a:cubicBezTo>
                    <a:pt x="437" y="385"/>
                    <a:pt x="884" y="424"/>
                    <a:pt x="1327" y="448"/>
                  </a:cubicBezTo>
                  <a:lnTo>
                    <a:pt x="1344" y="118"/>
                  </a:lnTo>
                  <a:cubicBezTo>
                    <a:pt x="910" y="95"/>
                    <a:pt x="470" y="55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75"/>
            <p:cNvSpPr/>
            <p:nvPr/>
          </p:nvSpPr>
          <p:spPr>
            <a:xfrm>
              <a:off x="2590400" y="2712963"/>
              <a:ext cx="33375" cy="9950"/>
            </a:xfrm>
            <a:custGeom>
              <a:rect b="b" l="l" r="r" t="t"/>
              <a:pathLst>
                <a:path extrusionOk="0" h="398" w="1335">
                  <a:moveTo>
                    <a:pt x="1306" y="0"/>
                  </a:moveTo>
                  <a:cubicBezTo>
                    <a:pt x="874" y="40"/>
                    <a:pt x="434" y="61"/>
                    <a:pt x="0" y="68"/>
                  </a:cubicBezTo>
                  <a:lnTo>
                    <a:pt x="4" y="397"/>
                  </a:lnTo>
                  <a:cubicBezTo>
                    <a:pt x="447" y="390"/>
                    <a:pt x="894" y="368"/>
                    <a:pt x="1335" y="331"/>
                  </a:cubicBezTo>
                  <a:lnTo>
                    <a:pt x="1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75"/>
            <p:cNvSpPr/>
            <p:nvPr/>
          </p:nvSpPr>
          <p:spPr>
            <a:xfrm>
              <a:off x="2458725" y="2698088"/>
              <a:ext cx="34050" cy="15900"/>
            </a:xfrm>
            <a:custGeom>
              <a:rect b="b" l="l" r="r" t="t"/>
              <a:pathLst>
                <a:path extrusionOk="0" h="636" w="1362">
                  <a:moveTo>
                    <a:pt x="91" y="1"/>
                  </a:moveTo>
                  <a:lnTo>
                    <a:pt x="0" y="319"/>
                  </a:lnTo>
                  <a:cubicBezTo>
                    <a:pt x="420" y="439"/>
                    <a:pt x="857" y="546"/>
                    <a:pt x="1297" y="635"/>
                  </a:cubicBezTo>
                  <a:lnTo>
                    <a:pt x="1362" y="310"/>
                  </a:lnTo>
                  <a:cubicBezTo>
                    <a:pt x="931" y="224"/>
                    <a:pt x="504" y="119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75"/>
            <p:cNvSpPr/>
            <p:nvPr/>
          </p:nvSpPr>
          <p:spPr>
            <a:xfrm>
              <a:off x="2719475" y="2684413"/>
              <a:ext cx="33925" cy="18325"/>
            </a:xfrm>
            <a:custGeom>
              <a:rect b="b" l="l" r="r" t="t"/>
              <a:pathLst>
                <a:path extrusionOk="0" h="733" w="1357">
                  <a:moveTo>
                    <a:pt x="1241" y="0"/>
                  </a:moveTo>
                  <a:cubicBezTo>
                    <a:pt x="837" y="151"/>
                    <a:pt x="417" y="290"/>
                    <a:pt x="0" y="416"/>
                  </a:cubicBezTo>
                  <a:lnTo>
                    <a:pt x="94" y="732"/>
                  </a:lnTo>
                  <a:cubicBezTo>
                    <a:pt x="521" y="606"/>
                    <a:pt x="945" y="463"/>
                    <a:pt x="1356" y="311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75"/>
            <p:cNvSpPr/>
            <p:nvPr/>
          </p:nvSpPr>
          <p:spPr>
            <a:xfrm>
              <a:off x="1963100" y="2397638"/>
              <a:ext cx="32700" cy="23850"/>
            </a:xfrm>
            <a:custGeom>
              <a:rect b="b" l="l" r="r" t="t"/>
              <a:pathLst>
                <a:path extrusionOk="0" h="954" w="1308">
                  <a:moveTo>
                    <a:pt x="178" y="0"/>
                  </a:moveTo>
                  <a:lnTo>
                    <a:pt x="1" y="280"/>
                  </a:lnTo>
                  <a:cubicBezTo>
                    <a:pt x="372" y="515"/>
                    <a:pt x="760" y="741"/>
                    <a:pt x="1150" y="954"/>
                  </a:cubicBezTo>
                  <a:lnTo>
                    <a:pt x="1307" y="663"/>
                  </a:lnTo>
                  <a:cubicBezTo>
                    <a:pt x="924" y="454"/>
                    <a:pt x="543" y="232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75"/>
            <p:cNvSpPr/>
            <p:nvPr/>
          </p:nvSpPr>
          <p:spPr>
            <a:xfrm>
              <a:off x="2391200" y="2372488"/>
              <a:ext cx="26350" cy="31400"/>
            </a:xfrm>
            <a:custGeom>
              <a:rect b="b" l="l" r="r" t="t"/>
              <a:pathLst>
                <a:path extrusionOk="0" h="1256" w="1054">
                  <a:moveTo>
                    <a:pt x="771" y="1"/>
                  </a:moveTo>
                  <a:cubicBezTo>
                    <a:pt x="544" y="369"/>
                    <a:pt x="284" y="718"/>
                    <a:pt x="1" y="1036"/>
                  </a:cubicBezTo>
                  <a:lnTo>
                    <a:pt x="247" y="1256"/>
                  </a:lnTo>
                  <a:cubicBezTo>
                    <a:pt x="545" y="924"/>
                    <a:pt x="815" y="559"/>
                    <a:pt x="1053" y="172"/>
                  </a:cubicBezTo>
                  <a:lnTo>
                    <a:pt x="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75"/>
            <p:cNvSpPr/>
            <p:nvPr/>
          </p:nvSpPr>
          <p:spPr>
            <a:xfrm>
              <a:off x="2339925" y="2419938"/>
              <a:ext cx="32325" cy="24525"/>
            </a:xfrm>
            <a:custGeom>
              <a:rect b="b" l="l" r="r" t="t"/>
              <a:pathLst>
                <a:path extrusionOk="0" h="981" w="1293">
                  <a:moveTo>
                    <a:pt x="1100" y="1"/>
                  </a:moveTo>
                  <a:lnTo>
                    <a:pt x="1022" y="59"/>
                  </a:lnTo>
                  <a:cubicBezTo>
                    <a:pt x="695" y="287"/>
                    <a:pt x="351" y="500"/>
                    <a:pt x="0" y="690"/>
                  </a:cubicBezTo>
                  <a:lnTo>
                    <a:pt x="156" y="981"/>
                  </a:lnTo>
                  <a:cubicBezTo>
                    <a:pt x="520" y="784"/>
                    <a:pt x="874" y="565"/>
                    <a:pt x="1212" y="328"/>
                  </a:cubicBezTo>
                  <a:lnTo>
                    <a:pt x="1293" y="269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75"/>
            <p:cNvSpPr/>
            <p:nvPr/>
          </p:nvSpPr>
          <p:spPr>
            <a:xfrm>
              <a:off x="2396350" y="2675038"/>
              <a:ext cx="33625" cy="20575"/>
            </a:xfrm>
            <a:custGeom>
              <a:rect b="b" l="l" r="r" t="t"/>
              <a:pathLst>
                <a:path extrusionOk="0" h="823" w="1345">
                  <a:moveTo>
                    <a:pt x="142" y="1"/>
                  </a:moveTo>
                  <a:lnTo>
                    <a:pt x="0" y="299"/>
                  </a:lnTo>
                  <a:cubicBezTo>
                    <a:pt x="397" y="489"/>
                    <a:pt x="810" y="665"/>
                    <a:pt x="1230" y="822"/>
                  </a:cubicBezTo>
                  <a:lnTo>
                    <a:pt x="1345" y="514"/>
                  </a:lnTo>
                  <a:cubicBezTo>
                    <a:pt x="935" y="360"/>
                    <a:pt x="531" y="188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75"/>
            <p:cNvSpPr/>
            <p:nvPr/>
          </p:nvSpPr>
          <p:spPr>
            <a:xfrm>
              <a:off x="2422275" y="2247263"/>
              <a:ext cx="18775" cy="33650"/>
            </a:xfrm>
            <a:custGeom>
              <a:rect b="b" l="l" r="r" t="t"/>
              <a:pathLst>
                <a:path extrusionOk="0" h="1346" w="751">
                  <a:moveTo>
                    <a:pt x="281" y="1"/>
                  </a:moveTo>
                  <a:lnTo>
                    <a:pt x="0" y="174"/>
                  </a:lnTo>
                  <a:cubicBezTo>
                    <a:pt x="213" y="520"/>
                    <a:pt x="358" y="913"/>
                    <a:pt x="424" y="1346"/>
                  </a:cubicBezTo>
                  <a:lnTo>
                    <a:pt x="750" y="1295"/>
                  </a:lnTo>
                  <a:cubicBezTo>
                    <a:pt x="677" y="818"/>
                    <a:pt x="518" y="38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75"/>
            <p:cNvSpPr/>
            <p:nvPr/>
          </p:nvSpPr>
          <p:spPr>
            <a:xfrm>
              <a:off x="2780825" y="2657488"/>
              <a:ext cx="33250" cy="22025"/>
            </a:xfrm>
            <a:custGeom>
              <a:rect b="b" l="l" r="r" t="t"/>
              <a:pathLst>
                <a:path extrusionOk="0" h="881" w="1330">
                  <a:moveTo>
                    <a:pt x="1173" y="1"/>
                  </a:moveTo>
                  <a:cubicBezTo>
                    <a:pt x="792" y="205"/>
                    <a:pt x="397" y="401"/>
                    <a:pt x="0" y="580"/>
                  </a:cubicBezTo>
                  <a:lnTo>
                    <a:pt x="135" y="880"/>
                  </a:lnTo>
                  <a:cubicBezTo>
                    <a:pt x="539" y="699"/>
                    <a:pt x="941" y="502"/>
                    <a:pt x="1329" y="292"/>
                  </a:cubicBezTo>
                  <a:lnTo>
                    <a:pt x="11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7" name="Google Shape;2667;p79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2668" name="Google Shape;2668;p79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9" name="Google Shape;2669;p79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2670" name="Google Shape;2670;p79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1" name="Google Shape;2671;p79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2" name="Google Shape;2672;p79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3" name="Google Shape;2673;p79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4" name="Google Shape;2674;p79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79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79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79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79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79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79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79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79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79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79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79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79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79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79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79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79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79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79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79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79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79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79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79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79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79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79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79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79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79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79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79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79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79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79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79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79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79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79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79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79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79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16" name="Google Shape;2716;p79"/>
          <p:cNvSpPr/>
          <p:nvPr/>
        </p:nvSpPr>
        <p:spPr>
          <a:xfrm>
            <a:off x="362800" y="1153225"/>
            <a:ext cx="4076400" cy="3639000"/>
          </a:xfrm>
          <a:prstGeom prst="roundRect">
            <a:avLst>
              <a:gd fmla="val 52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79"/>
          <p:cNvSpPr/>
          <p:nvPr/>
        </p:nvSpPr>
        <p:spPr>
          <a:xfrm>
            <a:off x="4720200" y="1153225"/>
            <a:ext cx="4060800" cy="3639000"/>
          </a:xfrm>
          <a:prstGeom prst="roundRect">
            <a:avLst>
              <a:gd fmla="val 525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p79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9" name="Google Shape;2719;p79"/>
          <p:cNvSpPr txBox="1"/>
          <p:nvPr>
            <p:ph idx="1" type="body"/>
          </p:nvPr>
        </p:nvSpPr>
        <p:spPr>
          <a:xfrm>
            <a:off x="720000" y="1237075"/>
            <a:ext cx="35295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20" name="Google Shape;2720;p79"/>
          <p:cNvSpPr txBox="1"/>
          <p:nvPr>
            <p:ph idx="2" type="body"/>
          </p:nvPr>
        </p:nvSpPr>
        <p:spPr>
          <a:xfrm>
            <a:off x="4894500" y="1237075"/>
            <a:ext cx="35295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 sz="1100">
                <a:solidFill>
                  <a:srgbClr val="434343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 sz="1100">
                <a:solidFill>
                  <a:srgbClr val="434343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Char char="■"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21" name="Google Shape;2721;p79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BLANK_1_1_1_1_1_1_1"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4" name="Google Shape;2724;p81"/>
          <p:cNvGrpSpPr/>
          <p:nvPr/>
        </p:nvGrpSpPr>
        <p:grpSpPr>
          <a:xfrm>
            <a:off x="0" y="-43587"/>
            <a:ext cx="9144000" cy="5187075"/>
            <a:chOff x="0" y="-43587"/>
            <a:chExt cx="9144000" cy="5187075"/>
          </a:xfrm>
        </p:grpSpPr>
        <p:grpSp>
          <p:nvGrpSpPr>
            <p:cNvPr id="2725" name="Google Shape;2725;p81"/>
            <p:cNvGrpSpPr/>
            <p:nvPr/>
          </p:nvGrpSpPr>
          <p:grpSpPr>
            <a:xfrm>
              <a:off x="6785525" y="-12"/>
              <a:ext cx="2358475" cy="1841900"/>
              <a:chOff x="3658175" y="572788"/>
              <a:chExt cx="2358475" cy="1841900"/>
            </a:xfrm>
          </p:grpSpPr>
          <p:sp>
            <p:nvSpPr>
              <p:cNvPr id="2726" name="Google Shape;2726;p81"/>
              <p:cNvSpPr/>
              <p:nvPr/>
            </p:nvSpPr>
            <p:spPr>
              <a:xfrm>
                <a:off x="4431900" y="763138"/>
                <a:ext cx="33975" cy="17750"/>
              </a:xfrm>
              <a:custGeom>
                <a:rect b="b" l="l" r="r" t="t"/>
                <a:pathLst>
                  <a:path extrusionOk="0" h="710" w="1359">
                    <a:moveTo>
                      <a:pt x="1265" y="0"/>
                    </a:moveTo>
                    <a:cubicBezTo>
                      <a:pt x="842" y="128"/>
                      <a:pt x="421" y="261"/>
                      <a:pt x="1" y="396"/>
                    </a:cubicBezTo>
                    <a:lnTo>
                      <a:pt x="102" y="710"/>
                    </a:lnTo>
                    <a:cubicBezTo>
                      <a:pt x="520" y="575"/>
                      <a:pt x="938" y="441"/>
                      <a:pt x="1358" y="317"/>
                    </a:cubicBezTo>
                    <a:lnTo>
                      <a:pt x="12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81"/>
              <p:cNvSpPr/>
              <p:nvPr/>
            </p:nvSpPr>
            <p:spPr>
              <a:xfrm>
                <a:off x="4369175" y="783338"/>
                <a:ext cx="33950" cy="18300"/>
              </a:xfrm>
              <a:custGeom>
                <a:rect b="b" l="l" r="r" t="t"/>
                <a:pathLst>
                  <a:path extrusionOk="0" h="732" w="1358">
                    <a:moveTo>
                      <a:pt x="1254" y="1"/>
                    </a:moveTo>
                    <a:lnTo>
                      <a:pt x="1" y="418"/>
                    </a:lnTo>
                    <a:lnTo>
                      <a:pt x="103" y="731"/>
                    </a:lnTo>
                    <a:lnTo>
                      <a:pt x="1358" y="316"/>
                    </a:lnTo>
                    <a:lnTo>
                      <a:pt x="1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81"/>
              <p:cNvSpPr/>
              <p:nvPr/>
            </p:nvSpPr>
            <p:spPr>
              <a:xfrm>
                <a:off x="4495375" y="746213"/>
                <a:ext cx="34075" cy="15850"/>
              </a:xfrm>
              <a:custGeom>
                <a:rect b="b" l="l" r="r" t="t"/>
                <a:pathLst>
                  <a:path extrusionOk="0" h="634" w="1363">
                    <a:moveTo>
                      <a:pt x="1292" y="1"/>
                    </a:moveTo>
                    <a:cubicBezTo>
                      <a:pt x="875" y="93"/>
                      <a:pt x="452" y="195"/>
                      <a:pt x="1" y="314"/>
                    </a:cubicBezTo>
                    <a:lnTo>
                      <a:pt x="86" y="633"/>
                    </a:lnTo>
                    <a:cubicBezTo>
                      <a:pt x="533" y="514"/>
                      <a:pt x="950" y="414"/>
                      <a:pt x="1363" y="323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81"/>
              <p:cNvSpPr/>
              <p:nvPr/>
            </p:nvSpPr>
            <p:spPr>
              <a:xfrm>
                <a:off x="4242425" y="821813"/>
                <a:ext cx="34075" cy="15225"/>
              </a:xfrm>
              <a:custGeom>
                <a:rect b="b" l="l" r="r" t="t"/>
                <a:pathLst>
                  <a:path extrusionOk="0" h="609" w="1363">
                    <a:moveTo>
                      <a:pt x="1285" y="1"/>
                    </a:moveTo>
                    <a:cubicBezTo>
                      <a:pt x="861" y="104"/>
                      <a:pt x="428" y="198"/>
                      <a:pt x="1" y="283"/>
                    </a:cubicBezTo>
                    <a:lnTo>
                      <a:pt x="65" y="608"/>
                    </a:lnTo>
                    <a:cubicBezTo>
                      <a:pt x="497" y="523"/>
                      <a:pt x="936" y="425"/>
                      <a:pt x="1363" y="323"/>
                    </a:cubicBez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81"/>
              <p:cNvSpPr/>
              <p:nvPr/>
            </p:nvSpPr>
            <p:spPr>
              <a:xfrm>
                <a:off x="4177500" y="834563"/>
                <a:ext cx="33850" cy="12425"/>
              </a:xfrm>
              <a:custGeom>
                <a:rect b="b" l="l" r="r" t="t"/>
                <a:pathLst>
                  <a:path extrusionOk="0" h="497" w="1354">
                    <a:moveTo>
                      <a:pt x="1304" y="0"/>
                    </a:moveTo>
                    <a:cubicBezTo>
                      <a:pt x="873" y="64"/>
                      <a:pt x="435" y="121"/>
                      <a:pt x="1" y="169"/>
                    </a:cubicBezTo>
                    <a:lnTo>
                      <a:pt x="36" y="497"/>
                    </a:lnTo>
                    <a:cubicBezTo>
                      <a:pt x="476" y="448"/>
                      <a:pt x="919" y="392"/>
                      <a:pt x="1354" y="326"/>
                    </a:cubicBez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81"/>
              <p:cNvSpPr/>
              <p:nvPr/>
            </p:nvSpPr>
            <p:spPr>
              <a:xfrm>
                <a:off x="4970850" y="901513"/>
                <a:ext cx="27675" cy="30525"/>
              </a:xfrm>
              <a:custGeom>
                <a:rect b="b" l="l" r="r" t="t"/>
                <a:pathLst>
                  <a:path extrusionOk="0" h="1221" w="1107">
                    <a:moveTo>
                      <a:pt x="247" y="0"/>
                    </a:moveTo>
                    <a:lnTo>
                      <a:pt x="1" y="220"/>
                    </a:lnTo>
                    <a:cubicBezTo>
                      <a:pt x="290" y="542"/>
                      <a:pt x="575" y="880"/>
                      <a:pt x="849" y="1220"/>
                    </a:cubicBezTo>
                    <a:lnTo>
                      <a:pt x="1107" y="1014"/>
                    </a:lnTo>
                    <a:cubicBezTo>
                      <a:pt x="830" y="667"/>
                      <a:pt x="540" y="326"/>
                      <a:pt x="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81"/>
              <p:cNvSpPr/>
              <p:nvPr/>
            </p:nvSpPr>
            <p:spPr>
              <a:xfrm>
                <a:off x="4306275" y="803888"/>
                <a:ext cx="34025" cy="17425"/>
              </a:xfrm>
              <a:custGeom>
                <a:rect b="b" l="l" r="r" t="t"/>
                <a:pathLst>
                  <a:path extrusionOk="0" h="697" w="1361">
                    <a:moveTo>
                      <a:pt x="1261" y="0"/>
                    </a:moveTo>
                    <a:cubicBezTo>
                      <a:pt x="841" y="134"/>
                      <a:pt x="420" y="261"/>
                      <a:pt x="0" y="380"/>
                    </a:cubicBezTo>
                    <a:lnTo>
                      <a:pt x="91" y="697"/>
                    </a:lnTo>
                    <a:cubicBezTo>
                      <a:pt x="515" y="576"/>
                      <a:pt x="938" y="448"/>
                      <a:pt x="1360" y="316"/>
                    </a:cubicBezTo>
                    <a:lnTo>
                      <a:pt x="126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81"/>
              <p:cNvSpPr/>
              <p:nvPr/>
            </p:nvSpPr>
            <p:spPr>
              <a:xfrm>
                <a:off x="4111950" y="841513"/>
                <a:ext cx="33350" cy="9625"/>
              </a:xfrm>
              <a:custGeom>
                <a:rect b="b" l="l" r="r" t="t"/>
                <a:pathLst>
                  <a:path extrusionOk="0" h="385" w="1334">
                    <a:moveTo>
                      <a:pt x="1312" y="0"/>
                    </a:moveTo>
                    <a:cubicBezTo>
                      <a:pt x="878" y="29"/>
                      <a:pt x="435" y="47"/>
                      <a:pt x="0" y="55"/>
                    </a:cubicBezTo>
                    <a:lnTo>
                      <a:pt x="7" y="385"/>
                    </a:lnTo>
                    <a:cubicBezTo>
                      <a:pt x="447" y="376"/>
                      <a:pt x="894" y="359"/>
                      <a:pt x="1333" y="331"/>
                    </a:cubicBez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81"/>
              <p:cNvSpPr/>
              <p:nvPr/>
            </p:nvSpPr>
            <p:spPr>
              <a:xfrm>
                <a:off x="4872375" y="814188"/>
                <a:ext cx="31650" cy="26025"/>
              </a:xfrm>
              <a:custGeom>
                <a:rect b="b" l="l" r="r" t="t"/>
                <a:pathLst>
                  <a:path extrusionOk="0" h="1041" w="1266">
                    <a:moveTo>
                      <a:pt x="185" y="1"/>
                    </a:moveTo>
                    <a:lnTo>
                      <a:pt x="1" y="275"/>
                    </a:lnTo>
                    <a:cubicBezTo>
                      <a:pt x="358" y="516"/>
                      <a:pt x="717" y="773"/>
                      <a:pt x="1064" y="1041"/>
                    </a:cubicBezTo>
                    <a:lnTo>
                      <a:pt x="1266" y="778"/>
                    </a:lnTo>
                    <a:cubicBezTo>
                      <a:pt x="914" y="506"/>
                      <a:pt x="549" y="246"/>
                      <a:pt x="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81"/>
              <p:cNvSpPr/>
              <p:nvPr/>
            </p:nvSpPr>
            <p:spPr>
              <a:xfrm>
                <a:off x="4924325" y="854738"/>
                <a:ext cx="29850" cy="28525"/>
              </a:xfrm>
              <a:custGeom>
                <a:rect b="b" l="l" r="r" t="t"/>
                <a:pathLst>
                  <a:path extrusionOk="0" h="1141" w="1194">
                    <a:moveTo>
                      <a:pt x="219" y="0"/>
                    </a:moveTo>
                    <a:lnTo>
                      <a:pt x="1" y="248"/>
                    </a:lnTo>
                    <a:cubicBezTo>
                      <a:pt x="328" y="534"/>
                      <a:pt x="652" y="833"/>
                      <a:pt x="961" y="1141"/>
                    </a:cubicBezTo>
                    <a:lnTo>
                      <a:pt x="1194" y="907"/>
                    </a:lnTo>
                    <a:cubicBezTo>
                      <a:pt x="880" y="596"/>
                      <a:pt x="550" y="291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81"/>
              <p:cNvSpPr/>
              <p:nvPr/>
            </p:nvSpPr>
            <p:spPr>
              <a:xfrm>
                <a:off x="4815775" y="780788"/>
                <a:ext cx="33000" cy="22950"/>
              </a:xfrm>
              <a:custGeom>
                <a:rect b="b" l="l" r="r" t="t"/>
                <a:pathLst>
                  <a:path extrusionOk="0" h="918" w="1320">
                    <a:moveTo>
                      <a:pt x="145" y="1"/>
                    </a:moveTo>
                    <a:lnTo>
                      <a:pt x="1" y="297"/>
                    </a:lnTo>
                    <a:cubicBezTo>
                      <a:pt x="386" y="489"/>
                      <a:pt x="775" y="696"/>
                      <a:pt x="1154" y="917"/>
                    </a:cubicBezTo>
                    <a:lnTo>
                      <a:pt x="1320" y="632"/>
                    </a:lnTo>
                    <a:cubicBezTo>
                      <a:pt x="933" y="406"/>
                      <a:pt x="540" y="195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81"/>
              <p:cNvSpPr/>
              <p:nvPr/>
            </p:nvSpPr>
            <p:spPr>
              <a:xfrm>
                <a:off x="4626675" y="734338"/>
                <a:ext cx="33350" cy="9500"/>
              </a:xfrm>
              <a:custGeom>
                <a:rect b="b" l="l" r="r" t="t"/>
                <a:pathLst>
                  <a:path extrusionOk="0" h="380" w="1334">
                    <a:moveTo>
                      <a:pt x="98" y="1"/>
                    </a:moveTo>
                    <a:lnTo>
                      <a:pt x="0" y="2"/>
                    </a:lnTo>
                    <a:lnTo>
                      <a:pt x="1" y="332"/>
                    </a:lnTo>
                    <a:lnTo>
                      <a:pt x="98" y="332"/>
                    </a:lnTo>
                    <a:cubicBezTo>
                      <a:pt x="498" y="332"/>
                      <a:pt x="905" y="348"/>
                      <a:pt x="1306" y="379"/>
                    </a:cubicBezTo>
                    <a:lnTo>
                      <a:pt x="1333" y="50"/>
                    </a:lnTo>
                    <a:cubicBezTo>
                      <a:pt x="922" y="18"/>
                      <a:pt x="505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81"/>
              <p:cNvSpPr/>
              <p:nvPr/>
            </p:nvSpPr>
            <p:spPr>
              <a:xfrm>
                <a:off x="4560325" y="735938"/>
                <a:ext cx="33775" cy="12300"/>
              </a:xfrm>
              <a:custGeom>
                <a:rect b="b" l="l" r="r" t="t"/>
                <a:pathLst>
                  <a:path extrusionOk="0" h="492" w="1351">
                    <a:moveTo>
                      <a:pt x="1322" y="0"/>
                    </a:moveTo>
                    <a:cubicBezTo>
                      <a:pt x="894" y="39"/>
                      <a:pt x="448" y="94"/>
                      <a:pt x="0" y="165"/>
                    </a:cubicBezTo>
                    <a:lnTo>
                      <a:pt x="51" y="491"/>
                    </a:lnTo>
                    <a:cubicBezTo>
                      <a:pt x="492" y="422"/>
                      <a:pt x="929" y="368"/>
                      <a:pt x="1350" y="329"/>
                    </a:cubicBezTo>
                    <a:lnTo>
                      <a:pt x="13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81"/>
              <p:cNvSpPr/>
              <p:nvPr/>
            </p:nvSpPr>
            <p:spPr>
              <a:xfrm>
                <a:off x="4755200" y="755588"/>
                <a:ext cx="33875" cy="19175"/>
              </a:xfrm>
              <a:custGeom>
                <a:rect b="b" l="l" r="r" t="t"/>
                <a:pathLst>
                  <a:path extrusionOk="0" h="767" w="1355">
                    <a:moveTo>
                      <a:pt x="104" y="0"/>
                    </a:moveTo>
                    <a:lnTo>
                      <a:pt x="1" y="312"/>
                    </a:lnTo>
                    <a:cubicBezTo>
                      <a:pt x="411" y="447"/>
                      <a:pt x="824" y="599"/>
                      <a:pt x="1228" y="766"/>
                    </a:cubicBezTo>
                    <a:lnTo>
                      <a:pt x="1354" y="461"/>
                    </a:lnTo>
                    <a:cubicBezTo>
                      <a:pt x="943" y="292"/>
                      <a:pt x="520" y="136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81"/>
              <p:cNvSpPr/>
              <p:nvPr/>
            </p:nvSpPr>
            <p:spPr>
              <a:xfrm>
                <a:off x="4691775" y="739613"/>
                <a:ext cx="34000" cy="14750"/>
              </a:xfrm>
              <a:custGeom>
                <a:rect b="b" l="l" r="r" t="t"/>
                <a:pathLst>
                  <a:path extrusionOk="0" h="590" w="1360">
                    <a:moveTo>
                      <a:pt x="51" y="1"/>
                    </a:moveTo>
                    <a:lnTo>
                      <a:pt x="0" y="327"/>
                    </a:lnTo>
                    <a:cubicBezTo>
                      <a:pt x="426" y="395"/>
                      <a:pt x="857" y="485"/>
                      <a:pt x="1281" y="590"/>
                    </a:cubicBezTo>
                    <a:lnTo>
                      <a:pt x="1359" y="268"/>
                    </a:lnTo>
                    <a:cubicBezTo>
                      <a:pt x="927" y="161"/>
                      <a:pt x="487" y="72"/>
                      <a:pt x="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81"/>
              <p:cNvSpPr/>
              <p:nvPr/>
            </p:nvSpPr>
            <p:spPr>
              <a:xfrm>
                <a:off x="4045775" y="841438"/>
                <a:ext cx="33350" cy="9725"/>
              </a:xfrm>
              <a:custGeom>
                <a:rect b="b" l="l" r="r" t="t"/>
                <a:pathLst>
                  <a:path extrusionOk="0" h="389" w="1334">
                    <a:moveTo>
                      <a:pt x="21" y="0"/>
                    </a:moveTo>
                    <a:lnTo>
                      <a:pt x="0" y="328"/>
                    </a:lnTo>
                    <a:cubicBezTo>
                      <a:pt x="441" y="356"/>
                      <a:pt x="888" y="378"/>
                      <a:pt x="1326" y="389"/>
                    </a:cubicBezTo>
                    <a:lnTo>
                      <a:pt x="1334" y="58"/>
                    </a:lnTo>
                    <a:cubicBezTo>
                      <a:pt x="899" y="49"/>
                      <a:pt x="457" y="29"/>
                      <a:pt x="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81"/>
              <p:cNvSpPr/>
              <p:nvPr/>
            </p:nvSpPr>
            <p:spPr>
              <a:xfrm>
                <a:off x="5419225" y="1764363"/>
                <a:ext cx="25250" cy="31975"/>
              </a:xfrm>
              <a:custGeom>
                <a:rect b="b" l="l" r="r" t="t"/>
                <a:pathLst>
                  <a:path extrusionOk="0" h="1279" w="1010">
                    <a:moveTo>
                      <a:pt x="752" y="0"/>
                    </a:moveTo>
                    <a:cubicBezTo>
                      <a:pt x="476" y="346"/>
                      <a:pt x="222" y="722"/>
                      <a:pt x="1" y="1118"/>
                    </a:cubicBezTo>
                    <a:lnTo>
                      <a:pt x="289" y="1278"/>
                    </a:lnTo>
                    <a:cubicBezTo>
                      <a:pt x="501" y="900"/>
                      <a:pt x="744" y="539"/>
                      <a:pt x="1009" y="207"/>
                    </a:cubicBezTo>
                    <a:lnTo>
                      <a:pt x="7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81"/>
              <p:cNvSpPr/>
              <p:nvPr/>
            </p:nvSpPr>
            <p:spPr>
              <a:xfrm>
                <a:off x="5420825" y="1833013"/>
                <a:ext cx="32400" cy="24375"/>
              </a:xfrm>
              <a:custGeom>
                <a:rect b="b" l="l" r="r" t="t"/>
                <a:pathLst>
                  <a:path extrusionOk="0" h="975" w="1296">
                    <a:moveTo>
                      <a:pt x="189" y="0"/>
                    </a:moveTo>
                    <a:lnTo>
                      <a:pt x="0" y="270"/>
                    </a:lnTo>
                    <a:cubicBezTo>
                      <a:pt x="382" y="538"/>
                      <a:pt x="765" y="776"/>
                      <a:pt x="1141" y="975"/>
                    </a:cubicBezTo>
                    <a:lnTo>
                      <a:pt x="1296" y="684"/>
                    </a:lnTo>
                    <a:cubicBezTo>
                      <a:pt x="931" y="490"/>
                      <a:pt x="559" y="260"/>
                      <a:pt x="1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81"/>
              <p:cNvSpPr/>
              <p:nvPr/>
            </p:nvSpPr>
            <p:spPr>
              <a:xfrm>
                <a:off x="5520225" y="1702488"/>
                <a:ext cx="33775" cy="13025"/>
              </a:xfrm>
              <a:custGeom>
                <a:rect b="b" l="l" r="r" t="t"/>
                <a:pathLst>
                  <a:path extrusionOk="0" h="521" w="1351">
                    <a:moveTo>
                      <a:pt x="1344" y="0"/>
                    </a:moveTo>
                    <a:cubicBezTo>
                      <a:pt x="903" y="9"/>
                      <a:pt x="450" y="78"/>
                      <a:pt x="0" y="204"/>
                    </a:cubicBezTo>
                    <a:lnTo>
                      <a:pt x="88" y="521"/>
                    </a:lnTo>
                    <a:cubicBezTo>
                      <a:pt x="514" y="403"/>
                      <a:pt x="938" y="336"/>
                      <a:pt x="1351" y="331"/>
                    </a:cubicBezTo>
                    <a:lnTo>
                      <a:pt x="13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81"/>
              <p:cNvSpPr/>
              <p:nvPr/>
            </p:nvSpPr>
            <p:spPr>
              <a:xfrm>
                <a:off x="5545975" y="1860288"/>
                <a:ext cx="33750" cy="17975"/>
              </a:xfrm>
              <a:custGeom>
                <a:rect b="b" l="l" r="r" t="t"/>
                <a:pathLst>
                  <a:path extrusionOk="0" h="719" w="1350">
                    <a:moveTo>
                      <a:pt x="1195" y="0"/>
                    </a:moveTo>
                    <a:cubicBezTo>
                      <a:pt x="807" y="205"/>
                      <a:pt x="404" y="335"/>
                      <a:pt x="0" y="390"/>
                    </a:cubicBezTo>
                    <a:lnTo>
                      <a:pt x="46" y="718"/>
                    </a:lnTo>
                    <a:cubicBezTo>
                      <a:pt x="488" y="658"/>
                      <a:pt x="928" y="514"/>
                      <a:pt x="1349" y="292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81"/>
              <p:cNvSpPr/>
              <p:nvPr/>
            </p:nvSpPr>
            <p:spPr>
              <a:xfrm>
                <a:off x="5395150" y="1822763"/>
                <a:ext cx="17550" cy="34000"/>
              </a:xfrm>
              <a:custGeom>
                <a:rect b="b" l="l" r="r" t="t"/>
                <a:pathLst>
                  <a:path extrusionOk="0" h="1360" w="702">
                    <a:moveTo>
                      <a:pt x="393" y="1"/>
                    </a:moveTo>
                    <a:cubicBezTo>
                      <a:pt x="237" y="412"/>
                      <a:pt x="104" y="845"/>
                      <a:pt x="1" y="1284"/>
                    </a:cubicBezTo>
                    <a:lnTo>
                      <a:pt x="324" y="1359"/>
                    </a:lnTo>
                    <a:cubicBezTo>
                      <a:pt x="423" y="932"/>
                      <a:pt x="551" y="515"/>
                      <a:pt x="701" y="118"/>
                    </a:cubicBezTo>
                    <a:lnTo>
                      <a:pt x="3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81"/>
              <p:cNvSpPr/>
              <p:nvPr/>
            </p:nvSpPr>
            <p:spPr>
              <a:xfrm>
                <a:off x="5628850" y="1753413"/>
                <a:ext cx="11475" cy="34550"/>
              </a:xfrm>
              <a:custGeom>
                <a:rect b="b" l="l" r="r" t="t"/>
                <a:pathLst>
                  <a:path extrusionOk="0" h="1382" w="459">
                    <a:moveTo>
                      <a:pt x="312" y="0"/>
                    </a:moveTo>
                    <a:lnTo>
                      <a:pt x="0" y="106"/>
                    </a:lnTo>
                    <a:cubicBezTo>
                      <a:pt x="85" y="360"/>
                      <a:pt x="129" y="628"/>
                      <a:pt x="128" y="906"/>
                    </a:cubicBezTo>
                    <a:cubicBezTo>
                      <a:pt x="126" y="1045"/>
                      <a:pt x="116" y="1189"/>
                      <a:pt x="95" y="1333"/>
                    </a:cubicBezTo>
                    <a:lnTo>
                      <a:pt x="421" y="1382"/>
                    </a:lnTo>
                    <a:cubicBezTo>
                      <a:pt x="446" y="1220"/>
                      <a:pt x="458" y="1061"/>
                      <a:pt x="458" y="905"/>
                    </a:cubicBezTo>
                    <a:cubicBezTo>
                      <a:pt x="458" y="592"/>
                      <a:pt x="410" y="288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81"/>
              <p:cNvSpPr/>
              <p:nvPr/>
            </p:nvSpPr>
            <p:spPr>
              <a:xfrm>
                <a:off x="5585200" y="1707088"/>
                <a:ext cx="32450" cy="23300"/>
              </a:xfrm>
              <a:custGeom>
                <a:rect b="b" l="l" r="r" t="t"/>
                <a:pathLst>
                  <a:path extrusionOk="0" h="932" w="1298">
                    <a:moveTo>
                      <a:pt x="101" y="1"/>
                    </a:moveTo>
                    <a:lnTo>
                      <a:pt x="0" y="314"/>
                    </a:lnTo>
                    <a:cubicBezTo>
                      <a:pt x="416" y="447"/>
                      <a:pt x="776" y="654"/>
                      <a:pt x="1072" y="931"/>
                    </a:cubicBezTo>
                    <a:lnTo>
                      <a:pt x="1298" y="693"/>
                    </a:lnTo>
                    <a:cubicBezTo>
                      <a:pt x="966" y="382"/>
                      <a:pt x="562" y="149"/>
                      <a:pt x="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81"/>
              <p:cNvSpPr/>
              <p:nvPr/>
            </p:nvSpPr>
            <p:spPr>
              <a:xfrm>
                <a:off x="3790625" y="774663"/>
                <a:ext cx="33150" cy="22575"/>
              </a:xfrm>
              <a:custGeom>
                <a:rect b="b" l="l" r="r" t="t"/>
                <a:pathLst>
                  <a:path extrusionOk="0" h="903" w="1326">
                    <a:moveTo>
                      <a:pt x="163" y="0"/>
                    </a:moveTo>
                    <a:lnTo>
                      <a:pt x="0" y="288"/>
                    </a:lnTo>
                    <a:cubicBezTo>
                      <a:pt x="382" y="507"/>
                      <a:pt x="780" y="714"/>
                      <a:pt x="1185" y="902"/>
                    </a:cubicBezTo>
                    <a:lnTo>
                      <a:pt x="1325" y="603"/>
                    </a:lnTo>
                    <a:cubicBezTo>
                      <a:pt x="928" y="417"/>
                      <a:pt x="538" y="215"/>
                      <a:pt x="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81"/>
              <p:cNvSpPr/>
              <p:nvPr/>
            </p:nvSpPr>
            <p:spPr>
              <a:xfrm>
                <a:off x="3850975" y="802463"/>
                <a:ext cx="34000" cy="18250"/>
              </a:xfrm>
              <a:custGeom>
                <a:rect b="b" l="l" r="r" t="t"/>
                <a:pathLst>
                  <a:path extrusionOk="0" h="730" w="1360">
                    <a:moveTo>
                      <a:pt x="117" y="0"/>
                    </a:moveTo>
                    <a:lnTo>
                      <a:pt x="1" y="310"/>
                    </a:lnTo>
                    <a:cubicBezTo>
                      <a:pt x="334" y="434"/>
                      <a:pt x="674" y="551"/>
                      <a:pt x="1012" y="653"/>
                    </a:cubicBezTo>
                    <a:lnTo>
                      <a:pt x="1267" y="730"/>
                    </a:lnTo>
                    <a:lnTo>
                      <a:pt x="1359" y="412"/>
                    </a:lnTo>
                    <a:lnTo>
                      <a:pt x="1107" y="338"/>
                    </a:lnTo>
                    <a:cubicBezTo>
                      <a:pt x="776" y="236"/>
                      <a:pt x="443" y="122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81"/>
              <p:cNvSpPr/>
              <p:nvPr/>
            </p:nvSpPr>
            <p:spPr>
              <a:xfrm>
                <a:off x="3658175" y="572788"/>
                <a:ext cx="10350" cy="27175"/>
              </a:xfrm>
              <a:custGeom>
                <a:rect b="b" l="l" r="r" t="t"/>
                <a:pathLst>
                  <a:path extrusionOk="0" h="1087" w="414">
                    <a:moveTo>
                      <a:pt x="87" y="0"/>
                    </a:moveTo>
                    <a:cubicBezTo>
                      <a:pt x="30" y="340"/>
                      <a:pt x="0" y="685"/>
                      <a:pt x="0" y="1024"/>
                    </a:cubicBezTo>
                    <a:lnTo>
                      <a:pt x="0" y="1087"/>
                    </a:lnTo>
                    <a:lnTo>
                      <a:pt x="329" y="1081"/>
                    </a:lnTo>
                    <a:lnTo>
                      <a:pt x="332" y="1024"/>
                    </a:lnTo>
                    <a:cubicBezTo>
                      <a:pt x="332" y="704"/>
                      <a:pt x="361" y="377"/>
                      <a:pt x="413" y="5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81"/>
              <p:cNvSpPr/>
              <p:nvPr/>
            </p:nvSpPr>
            <p:spPr>
              <a:xfrm>
                <a:off x="3979775" y="834163"/>
                <a:ext cx="33775" cy="12500"/>
              </a:xfrm>
              <a:custGeom>
                <a:rect b="b" l="l" r="r" t="t"/>
                <a:pathLst>
                  <a:path extrusionOk="0" h="500" w="1351">
                    <a:moveTo>
                      <a:pt x="50" y="1"/>
                    </a:moveTo>
                    <a:lnTo>
                      <a:pt x="0" y="327"/>
                    </a:lnTo>
                    <a:cubicBezTo>
                      <a:pt x="433" y="393"/>
                      <a:pt x="876" y="453"/>
                      <a:pt x="1315" y="500"/>
                    </a:cubicBezTo>
                    <a:lnTo>
                      <a:pt x="1351" y="172"/>
                    </a:lnTo>
                    <a:cubicBezTo>
                      <a:pt x="917" y="124"/>
                      <a:pt x="477" y="66"/>
                      <a:pt x="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81"/>
              <p:cNvSpPr/>
              <p:nvPr/>
            </p:nvSpPr>
            <p:spPr>
              <a:xfrm>
                <a:off x="3914700" y="821288"/>
                <a:ext cx="34000" cy="15275"/>
              </a:xfrm>
              <a:custGeom>
                <a:rect b="b" l="l" r="r" t="t"/>
                <a:pathLst>
                  <a:path extrusionOk="0" h="611" w="1360">
                    <a:moveTo>
                      <a:pt x="79" y="1"/>
                    </a:moveTo>
                    <a:lnTo>
                      <a:pt x="1" y="323"/>
                    </a:lnTo>
                    <a:cubicBezTo>
                      <a:pt x="429" y="429"/>
                      <a:pt x="866" y="524"/>
                      <a:pt x="1296" y="611"/>
                    </a:cubicBezTo>
                    <a:lnTo>
                      <a:pt x="1359" y="287"/>
                    </a:lnTo>
                    <a:cubicBezTo>
                      <a:pt x="934" y="201"/>
                      <a:pt x="504" y="106"/>
                      <a:pt x="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81"/>
              <p:cNvSpPr/>
              <p:nvPr/>
            </p:nvSpPr>
            <p:spPr>
              <a:xfrm>
                <a:off x="3662325" y="631563"/>
                <a:ext cx="18750" cy="33825"/>
              </a:xfrm>
              <a:custGeom>
                <a:rect b="b" l="l" r="r" t="t"/>
                <a:pathLst>
                  <a:path extrusionOk="0" h="1353" w="750">
                    <a:moveTo>
                      <a:pt x="324" y="1"/>
                    </a:moveTo>
                    <a:lnTo>
                      <a:pt x="0" y="77"/>
                    </a:lnTo>
                    <a:cubicBezTo>
                      <a:pt x="102" y="504"/>
                      <a:pt x="253" y="934"/>
                      <a:pt x="450" y="1353"/>
                    </a:cubicBezTo>
                    <a:lnTo>
                      <a:pt x="749" y="1212"/>
                    </a:lnTo>
                    <a:cubicBezTo>
                      <a:pt x="563" y="815"/>
                      <a:pt x="419" y="408"/>
                      <a:pt x="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81"/>
              <p:cNvSpPr/>
              <p:nvPr/>
            </p:nvSpPr>
            <p:spPr>
              <a:xfrm>
                <a:off x="3690450" y="689788"/>
                <a:ext cx="27175" cy="30825"/>
              </a:xfrm>
              <a:custGeom>
                <a:rect b="b" l="l" r="r" t="t"/>
                <a:pathLst>
                  <a:path extrusionOk="0" h="1233" w="1087">
                    <a:moveTo>
                      <a:pt x="270" y="1"/>
                    </a:moveTo>
                    <a:lnTo>
                      <a:pt x="0" y="190"/>
                    </a:lnTo>
                    <a:cubicBezTo>
                      <a:pt x="248" y="544"/>
                      <a:pt x="532" y="896"/>
                      <a:pt x="846" y="1232"/>
                    </a:cubicBezTo>
                    <a:lnTo>
                      <a:pt x="1087" y="1008"/>
                    </a:lnTo>
                    <a:cubicBezTo>
                      <a:pt x="783" y="680"/>
                      <a:pt x="509" y="343"/>
                      <a:pt x="2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81"/>
              <p:cNvSpPr/>
              <p:nvPr/>
            </p:nvSpPr>
            <p:spPr>
              <a:xfrm>
                <a:off x="3735825" y="737388"/>
                <a:ext cx="31250" cy="26650"/>
              </a:xfrm>
              <a:custGeom>
                <a:rect b="b" l="l" r="r" t="t"/>
                <a:pathLst>
                  <a:path extrusionOk="0" h="1066" w="1250">
                    <a:moveTo>
                      <a:pt x="214" y="1"/>
                    </a:moveTo>
                    <a:lnTo>
                      <a:pt x="1" y="253"/>
                    </a:lnTo>
                    <a:cubicBezTo>
                      <a:pt x="333" y="534"/>
                      <a:pt x="689" y="809"/>
                      <a:pt x="1060" y="1066"/>
                    </a:cubicBezTo>
                    <a:lnTo>
                      <a:pt x="1249" y="795"/>
                    </a:lnTo>
                    <a:cubicBezTo>
                      <a:pt x="886" y="544"/>
                      <a:pt x="538" y="276"/>
                      <a:pt x="2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81"/>
              <p:cNvSpPr/>
              <p:nvPr/>
            </p:nvSpPr>
            <p:spPr>
              <a:xfrm>
                <a:off x="5165825" y="1386263"/>
                <a:ext cx="14725" cy="34000"/>
              </a:xfrm>
              <a:custGeom>
                <a:rect b="b" l="l" r="r" t="t"/>
                <a:pathLst>
                  <a:path extrusionOk="0" h="1360" w="589">
                    <a:moveTo>
                      <a:pt x="325" y="1"/>
                    </a:moveTo>
                    <a:lnTo>
                      <a:pt x="0" y="64"/>
                    </a:lnTo>
                    <a:cubicBezTo>
                      <a:pt x="85" y="497"/>
                      <a:pt x="173" y="930"/>
                      <a:pt x="266" y="1360"/>
                    </a:cubicBezTo>
                    <a:lnTo>
                      <a:pt x="589" y="1291"/>
                    </a:lnTo>
                    <a:cubicBezTo>
                      <a:pt x="498" y="862"/>
                      <a:pt x="410" y="430"/>
                      <a:pt x="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81"/>
              <p:cNvSpPr/>
              <p:nvPr/>
            </p:nvSpPr>
            <p:spPr>
              <a:xfrm>
                <a:off x="5480175" y="1862988"/>
                <a:ext cx="33950" cy="15400"/>
              </a:xfrm>
              <a:custGeom>
                <a:rect b="b" l="l" r="r" t="t"/>
                <a:pathLst>
                  <a:path extrusionOk="0" h="616" w="1358">
                    <a:moveTo>
                      <a:pt x="106" y="0"/>
                    </a:moveTo>
                    <a:lnTo>
                      <a:pt x="1" y="315"/>
                    </a:lnTo>
                    <a:cubicBezTo>
                      <a:pt x="442" y="463"/>
                      <a:pt x="888" y="566"/>
                      <a:pt x="1320" y="616"/>
                    </a:cubicBezTo>
                    <a:lnTo>
                      <a:pt x="1357" y="288"/>
                    </a:lnTo>
                    <a:cubicBezTo>
                      <a:pt x="947" y="240"/>
                      <a:pt x="526" y="143"/>
                      <a:pt x="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81"/>
              <p:cNvSpPr/>
              <p:nvPr/>
            </p:nvSpPr>
            <p:spPr>
              <a:xfrm>
                <a:off x="5601500" y="1816338"/>
                <a:ext cx="26550" cy="31125"/>
              </a:xfrm>
              <a:custGeom>
                <a:rect b="b" l="l" r="r" t="t"/>
                <a:pathLst>
                  <a:path extrusionOk="0" h="1245" w="1062">
                    <a:moveTo>
                      <a:pt x="772" y="1"/>
                    </a:moveTo>
                    <a:cubicBezTo>
                      <a:pt x="569" y="367"/>
                      <a:pt x="310" y="706"/>
                      <a:pt x="1" y="1008"/>
                    </a:cubicBezTo>
                    <a:lnTo>
                      <a:pt x="232" y="1245"/>
                    </a:lnTo>
                    <a:cubicBezTo>
                      <a:pt x="565" y="920"/>
                      <a:pt x="843" y="554"/>
                      <a:pt x="1062" y="161"/>
                    </a:cubicBez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81"/>
              <p:cNvSpPr/>
              <p:nvPr/>
            </p:nvSpPr>
            <p:spPr>
              <a:xfrm>
                <a:off x="5567325" y="2220888"/>
                <a:ext cx="31050" cy="26975"/>
              </a:xfrm>
              <a:custGeom>
                <a:rect b="b" l="l" r="r" t="t"/>
                <a:pathLst>
                  <a:path extrusionOk="0" h="1079" w="1242">
                    <a:moveTo>
                      <a:pt x="209" y="1"/>
                    </a:moveTo>
                    <a:lnTo>
                      <a:pt x="0" y="257"/>
                    </a:lnTo>
                    <a:cubicBezTo>
                      <a:pt x="343" y="538"/>
                      <a:pt x="691" y="811"/>
                      <a:pt x="1041" y="1079"/>
                    </a:cubicBezTo>
                    <a:lnTo>
                      <a:pt x="1241" y="816"/>
                    </a:lnTo>
                    <a:cubicBezTo>
                      <a:pt x="894" y="550"/>
                      <a:pt x="549" y="279"/>
                      <a:pt x="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81"/>
              <p:cNvSpPr/>
              <p:nvPr/>
            </p:nvSpPr>
            <p:spPr>
              <a:xfrm>
                <a:off x="5405400" y="2017013"/>
                <a:ext cx="20450" cy="33650"/>
              </a:xfrm>
              <a:custGeom>
                <a:rect b="b" l="l" r="r" t="t"/>
                <a:pathLst>
                  <a:path extrusionOk="0" h="1346" w="818">
                    <a:moveTo>
                      <a:pt x="311" y="1"/>
                    </a:moveTo>
                    <a:lnTo>
                      <a:pt x="0" y="113"/>
                    </a:lnTo>
                    <a:cubicBezTo>
                      <a:pt x="73" y="314"/>
                      <a:pt x="149" y="513"/>
                      <a:pt x="233" y="709"/>
                    </a:cubicBezTo>
                    <a:cubicBezTo>
                      <a:pt x="324" y="923"/>
                      <a:pt x="419" y="1136"/>
                      <a:pt x="520" y="1346"/>
                    </a:cubicBezTo>
                    <a:lnTo>
                      <a:pt x="817" y="1201"/>
                    </a:lnTo>
                    <a:cubicBezTo>
                      <a:pt x="721" y="998"/>
                      <a:pt x="626" y="790"/>
                      <a:pt x="538" y="578"/>
                    </a:cubicBezTo>
                    <a:cubicBezTo>
                      <a:pt x="456" y="391"/>
                      <a:pt x="381" y="198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81"/>
              <p:cNvSpPr/>
              <p:nvPr/>
            </p:nvSpPr>
            <p:spPr>
              <a:xfrm>
                <a:off x="5434075" y="2075863"/>
                <a:ext cx="24900" cy="32175"/>
              </a:xfrm>
              <a:custGeom>
                <a:rect b="b" l="l" r="r" t="t"/>
                <a:pathLst>
                  <a:path extrusionOk="0" h="1287" w="996">
                    <a:moveTo>
                      <a:pt x="285" y="0"/>
                    </a:moveTo>
                    <a:lnTo>
                      <a:pt x="1" y="169"/>
                    </a:lnTo>
                    <a:cubicBezTo>
                      <a:pt x="224" y="543"/>
                      <a:pt x="468" y="919"/>
                      <a:pt x="726" y="1287"/>
                    </a:cubicBezTo>
                    <a:lnTo>
                      <a:pt x="995" y="1098"/>
                    </a:lnTo>
                    <a:cubicBezTo>
                      <a:pt x="741" y="738"/>
                      <a:pt x="503" y="369"/>
                      <a:pt x="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81"/>
              <p:cNvSpPr/>
              <p:nvPr/>
            </p:nvSpPr>
            <p:spPr>
              <a:xfrm>
                <a:off x="5461275" y="1720363"/>
                <a:ext cx="31550" cy="25900"/>
              </a:xfrm>
              <a:custGeom>
                <a:rect b="b" l="l" r="r" t="t"/>
                <a:pathLst>
                  <a:path extrusionOk="0" h="1036" w="1262">
                    <a:moveTo>
                      <a:pt x="1103" y="0"/>
                    </a:moveTo>
                    <a:cubicBezTo>
                      <a:pt x="906" y="108"/>
                      <a:pt x="717" y="228"/>
                      <a:pt x="543" y="355"/>
                    </a:cubicBezTo>
                    <a:cubicBezTo>
                      <a:pt x="356" y="489"/>
                      <a:pt x="174" y="634"/>
                      <a:pt x="1" y="787"/>
                    </a:cubicBezTo>
                    <a:lnTo>
                      <a:pt x="219" y="1035"/>
                    </a:lnTo>
                    <a:cubicBezTo>
                      <a:pt x="384" y="889"/>
                      <a:pt x="558" y="752"/>
                      <a:pt x="737" y="621"/>
                    </a:cubicBezTo>
                    <a:cubicBezTo>
                      <a:pt x="900" y="504"/>
                      <a:pt x="1078" y="392"/>
                      <a:pt x="1262" y="289"/>
                    </a:cubicBezTo>
                    <a:lnTo>
                      <a:pt x="11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81"/>
              <p:cNvSpPr/>
              <p:nvPr/>
            </p:nvSpPr>
            <p:spPr>
              <a:xfrm>
                <a:off x="5472375" y="2129288"/>
                <a:ext cx="27950" cy="30350"/>
              </a:xfrm>
              <a:custGeom>
                <a:rect b="b" l="l" r="r" t="t"/>
                <a:pathLst>
                  <a:path extrusionOk="0" h="1214" w="1118">
                    <a:moveTo>
                      <a:pt x="256" y="1"/>
                    </a:moveTo>
                    <a:lnTo>
                      <a:pt x="1" y="211"/>
                    </a:lnTo>
                    <a:cubicBezTo>
                      <a:pt x="273" y="544"/>
                      <a:pt x="568" y="880"/>
                      <a:pt x="876" y="1214"/>
                    </a:cubicBezTo>
                    <a:lnTo>
                      <a:pt x="1117" y="989"/>
                    </a:lnTo>
                    <a:cubicBezTo>
                      <a:pt x="815" y="660"/>
                      <a:pt x="524" y="330"/>
                      <a:pt x="2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81"/>
              <p:cNvSpPr/>
              <p:nvPr/>
            </p:nvSpPr>
            <p:spPr>
              <a:xfrm>
                <a:off x="5517600" y="2177413"/>
                <a:ext cx="29875" cy="28475"/>
              </a:xfrm>
              <a:custGeom>
                <a:rect b="b" l="l" r="r" t="t"/>
                <a:pathLst>
                  <a:path extrusionOk="0" h="1139" w="1195">
                    <a:moveTo>
                      <a:pt x="229" y="1"/>
                    </a:moveTo>
                    <a:lnTo>
                      <a:pt x="0" y="238"/>
                    </a:lnTo>
                    <a:cubicBezTo>
                      <a:pt x="311" y="537"/>
                      <a:pt x="639" y="840"/>
                      <a:pt x="978" y="1138"/>
                    </a:cubicBezTo>
                    <a:lnTo>
                      <a:pt x="1195" y="890"/>
                    </a:lnTo>
                    <a:cubicBezTo>
                      <a:pt x="860" y="596"/>
                      <a:pt x="535" y="296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81"/>
              <p:cNvSpPr/>
              <p:nvPr/>
            </p:nvSpPr>
            <p:spPr>
              <a:xfrm>
                <a:off x="5852075" y="2386363"/>
                <a:ext cx="34025" cy="16900"/>
              </a:xfrm>
              <a:custGeom>
                <a:rect b="b" l="l" r="r" t="t"/>
                <a:pathLst>
                  <a:path extrusionOk="0" h="676" w="1361">
                    <a:moveTo>
                      <a:pt x="101" y="0"/>
                    </a:moveTo>
                    <a:lnTo>
                      <a:pt x="0" y="314"/>
                    </a:lnTo>
                    <a:cubicBezTo>
                      <a:pt x="430" y="451"/>
                      <a:pt x="863" y="573"/>
                      <a:pt x="1283" y="675"/>
                    </a:cubicBezTo>
                    <a:lnTo>
                      <a:pt x="1361" y="355"/>
                    </a:lnTo>
                    <a:cubicBezTo>
                      <a:pt x="948" y="254"/>
                      <a:pt x="524" y="135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81"/>
              <p:cNvSpPr/>
              <p:nvPr/>
            </p:nvSpPr>
            <p:spPr>
              <a:xfrm>
                <a:off x="5916750" y="2401663"/>
                <a:ext cx="33750" cy="12125"/>
              </a:xfrm>
              <a:custGeom>
                <a:rect b="b" l="l" r="r" t="t"/>
                <a:pathLst>
                  <a:path extrusionOk="0" h="485" w="1350">
                    <a:moveTo>
                      <a:pt x="53" y="1"/>
                    </a:moveTo>
                    <a:lnTo>
                      <a:pt x="1" y="329"/>
                    </a:lnTo>
                    <a:cubicBezTo>
                      <a:pt x="442" y="401"/>
                      <a:pt x="887" y="452"/>
                      <a:pt x="1327" y="485"/>
                    </a:cubicBezTo>
                    <a:lnTo>
                      <a:pt x="1350" y="154"/>
                    </a:lnTo>
                    <a:cubicBezTo>
                      <a:pt x="921" y="123"/>
                      <a:pt x="484" y="71"/>
                      <a:pt x="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81"/>
              <p:cNvSpPr/>
              <p:nvPr/>
            </p:nvSpPr>
            <p:spPr>
              <a:xfrm>
                <a:off x="5983100" y="2404113"/>
                <a:ext cx="33550" cy="10575"/>
              </a:xfrm>
              <a:custGeom>
                <a:rect b="b" l="l" r="r" t="t"/>
                <a:pathLst>
                  <a:path extrusionOk="0" h="423" w="1342">
                    <a:moveTo>
                      <a:pt x="1303" y="1"/>
                    </a:moveTo>
                    <a:cubicBezTo>
                      <a:pt x="876" y="53"/>
                      <a:pt x="438" y="83"/>
                      <a:pt x="1" y="92"/>
                    </a:cubicBezTo>
                    <a:lnTo>
                      <a:pt x="8" y="422"/>
                    </a:lnTo>
                    <a:cubicBezTo>
                      <a:pt x="455" y="412"/>
                      <a:pt x="904" y="381"/>
                      <a:pt x="1341" y="330"/>
                    </a:cubicBezTo>
                    <a:lnTo>
                      <a:pt x="13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81"/>
              <p:cNvSpPr/>
              <p:nvPr/>
            </p:nvSpPr>
            <p:spPr>
              <a:xfrm>
                <a:off x="5790125" y="2362638"/>
                <a:ext cx="33675" cy="20475"/>
              </a:xfrm>
              <a:custGeom>
                <a:rect b="b" l="l" r="r" t="t"/>
                <a:pathLst>
                  <a:path extrusionOk="0" h="819" w="1347">
                    <a:moveTo>
                      <a:pt x="137" y="0"/>
                    </a:moveTo>
                    <a:lnTo>
                      <a:pt x="0" y="302"/>
                    </a:lnTo>
                    <a:cubicBezTo>
                      <a:pt x="412" y="488"/>
                      <a:pt x="823" y="663"/>
                      <a:pt x="1226" y="819"/>
                    </a:cubicBezTo>
                    <a:lnTo>
                      <a:pt x="1346" y="509"/>
                    </a:lnTo>
                    <a:cubicBezTo>
                      <a:pt x="949" y="355"/>
                      <a:pt x="542" y="183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81"/>
              <p:cNvSpPr/>
              <p:nvPr/>
            </p:nvSpPr>
            <p:spPr>
              <a:xfrm>
                <a:off x="5674375" y="2298413"/>
                <a:ext cx="32400" cy="24700"/>
              </a:xfrm>
              <a:custGeom>
                <a:rect b="b" l="l" r="r" t="t"/>
                <a:pathLst>
                  <a:path extrusionOk="0" h="988" w="1296">
                    <a:moveTo>
                      <a:pt x="183" y="0"/>
                    </a:moveTo>
                    <a:lnTo>
                      <a:pt x="0" y="277"/>
                    </a:lnTo>
                    <a:cubicBezTo>
                      <a:pt x="369" y="518"/>
                      <a:pt x="744" y="756"/>
                      <a:pt x="1121" y="988"/>
                    </a:cubicBezTo>
                    <a:lnTo>
                      <a:pt x="1296" y="707"/>
                    </a:lnTo>
                    <a:cubicBezTo>
                      <a:pt x="921" y="476"/>
                      <a:pt x="551" y="24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81"/>
              <p:cNvSpPr/>
              <p:nvPr/>
            </p:nvSpPr>
            <p:spPr>
              <a:xfrm>
                <a:off x="5619900" y="2260963"/>
                <a:ext cx="31725" cy="25900"/>
              </a:xfrm>
              <a:custGeom>
                <a:rect b="b" l="l" r="r" t="t"/>
                <a:pathLst>
                  <a:path extrusionOk="0" h="1036" w="1269">
                    <a:moveTo>
                      <a:pt x="195" y="1"/>
                    </a:moveTo>
                    <a:lnTo>
                      <a:pt x="1" y="269"/>
                    </a:lnTo>
                    <a:cubicBezTo>
                      <a:pt x="184" y="401"/>
                      <a:pt x="365" y="531"/>
                      <a:pt x="548" y="662"/>
                    </a:cubicBezTo>
                    <a:cubicBezTo>
                      <a:pt x="724" y="788"/>
                      <a:pt x="903" y="911"/>
                      <a:pt x="1080" y="1036"/>
                    </a:cubicBezTo>
                    <a:lnTo>
                      <a:pt x="1269" y="765"/>
                    </a:lnTo>
                    <a:cubicBezTo>
                      <a:pt x="1092" y="642"/>
                      <a:pt x="914" y="518"/>
                      <a:pt x="738" y="392"/>
                    </a:cubicBezTo>
                    <a:cubicBezTo>
                      <a:pt x="557" y="263"/>
                      <a:pt x="377" y="131"/>
                      <a:pt x="1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81"/>
              <p:cNvSpPr/>
              <p:nvPr/>
            </p:nvSpPr>
            <p:spPr>
              <a:xfrm>
                <a:off x="5730975" y="2332763"/>
                <a:ext cx="33000" cy="22975"/>
              </a:xfrm>
              <a:custGeom>
                <a:rect b="b" l="l" r="r" t="t"/>
                <a:pathLst>
                  <a:path extrusionOk="0" h="919" w="1320">
                    <a:moveTo>
                      <a:pt x="163" y="1"/>
                    </a:moveTo>
                    <a:lnTo>
                      <a:pt x="0" y="290"/>
                    </a:lnTo>
                    <a:cubicBezTo>
                      <a:pt x="389" y="510"/>
                      <a:pt x="783" y="723"/>
                      <a:pt x="1169" y="919"/>
                    </a:cubicBezTo>
                    <a:lnTo>
                      <a:pt x="1320" y="625"/>
                    </a:lnTo>
                    <a:cubicBezTo>
                      <a:pt x="937" y="429"/>
                      <a:pt x="549" y="219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81"/>
              <p:cNvSpPr/>
              <p:nvPr/>
            </p:nvSpPr>
            <p:spPr>
              <a:xfrm>
                <a:off x="5011875" y="953363"/>
                <a:ext cx="25375" cy="31975"/>
              </a:xfrm>
              <a:custGeom>
                <a:rect b="b" l="l" r="r" t="t"/>
                <a:pathLst>
                  <a:path extrusionOk="0" h="1279" w="1015">
                    <a:moveTo>
                      <a:pt x="267" y="0"/>
                    </a:moveTo>
                    <a:lnTo>
                      <a:pt x="1" y="191"/>
                    </a:lnTo>
                    <a:cubicBezTo>
                      <a:pt x="252" y="543"/>
                      <a:pt x="499" y="908"/>
                      <a:pt x="736" y="1278"/>
                    </a:cubicBezTo>
                    <a:lnTo>
                      <a:pt x="1015" y="1099"/>
                    </a:lnTo>
                    <a:cubicBezTo>
                      <a:pt x="774" y="723"/>
                      <a:pt x="521" y="355"/>
                      <a:pt x="2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81"/>
              <p:cNvSpPr/>
              <p:nvPr/>
            </p:nvSpPr>
            <p:spPr>
              <a:xfrm>
                <a:off x="5139900" y="1256663"/>
                <a:ext cx="15025" cy="34000"/>
              </a:xfrm>
              <a:custGeom>
                <a:rect b="b" l="l" r="r" t="t"/>
                <a:pathLst>
                  <a:path extrusionOk="0" h="1360" w="601">
                    <a:moveTo>
                      <a:pt x="322" y="0"/>
                    </a:moveTo>
                    <a:lnTo>
                      <a:pt x="0" y="72"/>
                    </a:lnTo>
                    <a:cubicBezTo>
                      <a:pt x="97" y="501"/>
                      <a:pt x="189" y="931"/>
                      <a:pt x="278" y="1359"/>
                    </a:cubicBezTo>
                    <a:lnTo>
                      <a:pt x="600" y="1292"/>
                    </a:lnTo>
                    <a:cubicBezTo>
                      <a:pt x="514" y="861"/>
                      <a:pt x="420" y="429"/>
                      <a:pt x="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81"/>
              <p:cNvSpPr/>
              <p:nvPr/>
            </p:nvSpPr>
            <p:spPr>
              <a:xfrm>
                <a:off x="5153300" y="1321413"/>
                <a:ext cx="14350" cy="34025"/>
              </a:xfrm>
              <a:custGeom>
                <a:rect b="b" l="l" r="r" t="t"/>
                <a:pathLst>
                  <a:path extrusionOk="0" h="1361" w="574">
                    <a:moveTo>
                      <a:pt x="325" y="0"/>
                    </a:moveTo>
                    <a:lnTo>
                      <a:pt x="1" y="64"/>
                    </a:lnTo>
                    <a:lnTo>
                      <a:pt x="249" y="1361"/>
                    </a:lnTo>
                    <a:lnTo>
                      <a:pt x="574" y="1298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81"/>
              <p:cNvSpPr/>
              <p:nvPr/>
            </p:nvSpPr>
            <p:spPr>
              <a:xfrm>
                <a:off x="5123450" y="1192463"/>
                <a:ext cx="16725" cy="34075"/>
              </a:xfrm>
              <a:custGeom>
                <a:rect b="b" l="l" r="r" t="t"/>
                <a:pathLst>
                  <a:path extrusionOk="0" h="1363" w="669">
                    <a:moveTo>
                      <a:pt x="318" y="1"/>
                    </a:moveTo>
                    <a:lnTo>
                      <a:pt x="0" y="94"/>
                    </a:lnTo>
                    <a:cubicBezTo>
                      <a:pt x="124" y="514"/>
                      <a:pt x="240" y="938"/>
                      <a:pt x="349" y="1362"/>
                    </a:cubicBezTo>
                    <a:lnTo>
                      <a:pt x="668" y="1279"/>
                    </a:lnTo>
                    <a:cubicBezTo>
                      <a:pt x="559" y="852"/>
                      <a:pt x="441" y="423"/>
                      <a:pt x="3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81"/>
              <p:cNvSpPr/>
              <p:nvPr/>
            </p:nvSpPr>
            <p:spPr>
              <a:xfrm>
                <a:off x="5179800" y="1450663"/>
                <a:ext cx="16175" cy="34075"/>
              </a:xfrm>
              <a:custGeom>
                <a:rect b="b" l="l" r="r" t="t"/>
                <a:pathLst>
                  <a:path extrusionOk="0" h="1363" w="647">
                    <a:moveTo>
                      <a:pt x="321" y="1"/>
                    </a:moveTo>
                    <a:lnTo>
                      <a:pt x="0" y="77"/>
                    </a:lnTo>
                    <a:cubicBezTo>
                      <a:pt x="102" y="507"/>
                      <a:pt x="213" y="935"/>
                      <a:pt x="328" y="1362"/>
                    </a:cubicBezTo>
                    <a:lnTo>
                      <a:pt x="647" y="1276"/>
                    </a:lnTo>
                    <a:cubicBezTo>
                      <a:pt x="532" y="853"/>
                      <a:pt x="423" y="428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81"/>
              <p:cNvSpPr/>
              <p:nvPr/>
            </p:nvSpPr>
            <p:spPr>
              <a:xfrm>
                <a:off x="5047350" y="1009213"/>
                <a:ext cx="23100" cy="33000"/>
              </a:xfrm>
              <a:custGeom>
                <a:rect b="b" l="l" r="r" t="t"/>
                <a:pathLst>
                  <a:path extrusionOk="0" h="1320" w="924">
                    <a:moveTo>
                      <a:pt x="287" y="0"/>
                    </a:moveTo>
                    <a:lnTo>
                      <a:pt x="0" y="167"/>
                    </a:lnTo>
                    <a:cubicBezTo>
                      <a:pt x="214" y="539"/>
                      <a:pt x="427" y="928"/>
                      <a:pt x="629" y="1319"/>
                    </a:cubicBezTo>
                    <a:lnTo>
                      <a:pt x="924" y="1167"/>
                    </a:lnTo>
                    <a:cubicBezTo>
                      <a:pt x="718" y="770"/>
                      <a:pt x="505" y="377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81"/>
              <p:cNvSpPr/>
              <p:nvPr/>
            </p:nvSpPr>
            <p:spPr>
              <a:xfrm>
                <a:off x="5077525" y="1068213"/>
                <a:ext cx="20825" cy="33575"/>
              </a:xfrm>
              <a:custGeom>
                <a:rect b="b" l="l" r="r" t="t"/>
                <a:pathLst>
                  <a:path extrusionOk="0" h="1343" w="833">
                    <a:moveTo>
                      <a:pt x="300" y="0"/>
                    </a:moveTo>
                    <a:lnTo>
                      <a:pt x="0" y="138"/>
                    </a:lnTo>
                    <a:cubicBezTo>
                      <a:pt x="180" y="528"/>
                      <a:pt x="359" y="935"/>
                      <a:pt x="528" y="1342"/>
                    </a:cubicBezTo>
                    <a:lnTo>
                      <a:pt x="833" y="1216"/>
                    </a:lnTo>
                    <a:cubicBezTo>
                      <a:pt x="663" y="805"/>
                      <a:pt x="483" y="396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81"/>
              <p:cNvSpPr/>
              <p:nvPr/>
            </p:nvSpPr>
            <p:spPr>
              <a:xfrm>
                <a:off x="5102775" y="1129463"/>
                <a:ext cx="18750" cy="33950"/>
              </a:xfrm>
              <a:custGeom>
                <a:rect b="b" l="l" r="r" t="t"/>
                <a:pathLst>
                  <a:path extrusionOk="0" h="1358" w="750">
                    <a:moveTo>
                      <a:pt x="310" y="0"/>
                    </a:moveTo>
                    <a:lnTo>
                      <a:pt x="0" y="116"/>
                    </a:lnTo>
                    <a:cubicBezTo>
                      <a:pt x="153" y="525"/>
                      <a:pt x="298" y="943"/>
                      <a:pt x="436" y="1358"/>
                    </a:cubicBezTo>
                    <a:lnTo>
                      <a:pt x="749" y="1253"/>
                    </a:lnTo>
                    <a:cubicBezTo>
                      <a:pt x="610" y="836"/>
                      <a:pt x="464" y="413"/>
                      <a:pt x="3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81"/>
              <p:cNvSpPr/>
              <p:nvPr/>
            </p:nvSpPr>
            <p:spPr>
              <a:xfrm>
                <a:off x="5284825" y="1690288"/>
                <a:ext cx="26025" cy="31650"/>
              </a:xfrm>
              <a:custGeom>
                <a:rect b="b" l="l" r="r" t="t"/>
                <a:pathLst>
                  <a:path extrusionOk="0" h="1266" w="1041">
                    <a:moveTo>
                      <a:pt x="272" y="0"/>
                    </a:moveTo>
                    <a:lnTo>
                      <a:pt x="1" y="186"/>
                    </a:lnTo>
                    <a:cubicBezTo>
                      <a:pt x="250" y="552"/>
                      <a:pt x="511" y="914"/>
                      <a:pt x="778" y="1265"/>
                    </a:cubicBezTo>
                    <a:lnTo>
                      <a:pt x="1040" y="1067"/>
                    </a:lnTo>
                    <a:cubicBezTo>
                      <a:pt x="778" y="721"/>
                      <a:pt x="520" y="362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81"/>
              <p:cNvSpPr/>
              <p:nvPr/>
            </p:nvSpPr>
            <p:spPr>
              <a:xfrm>
                <a:off x="5369925" y="1790813"/>
                <a:ext cx="29925" cy="28500"/>
              </a:xfrm>
              <a:custGeom>
                <a:rect b="b" l="l" r="r" t="t"/>
                <a:pathLst>
                  <a:path extrusionOk="0" h="1140" w="1197">
                    <a:moveTo>
                      <a:pt x="234" y="1"/>
                    </a:moveTo>
                    <a:lnTo>
                      <a:pt x="1" y="237"/>
                    </a:lnTo>
                    <a:lnTo>
                      <a:pt x="156" y="388"/>
                    </a:lnTo>
                    <a:cubicBezTo>
                      <a:pt x="432" y="656"/>
                      <a:pt x="710" y="907"/>
                      <a:pt x="981" y="1140"/>
                    </a:cubicBezTo>
                    <a:lnTo>
                      <a:pt x="1197" y="887"/>
                    </a:lnTo>
                    <a:cubicBezTo>
                      <a:pt x="930" y="660"/>
                      <a:pt x="658" y="412"/>
                      <a:pt x="385" y="149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81"/>
              <p:cNvSpPr/>
              <p:nvPr/>
            </p:nvSpPr>
            <p:spPr>
              <a:xfrm>
                <a:off x="5388025" y="1887838"/>
                <a:ext cx="9875" cy="33500"/>
              </a:xfrm>
              <a:custGeom>
                <a:rect b="b" l="l" r="r" t="t"/>
                <a:pathLst>
                  <a:path extrusionOk="0" h="1340" w="395">
                    <a:moveTo>
                      <a:pt x="66" y="0"/>
                    </a:moveTo>
                    <a:cubicBezTo>
                      <a:pt x="23" y="408"/>
                      <a:pt x="0" y="823"/>
                      <a:pt x="0" y="1237"/>
                    </a:cubicBezTo>
                    <a:lnTo>
                      <a:pt x="0" y="1339"/>
                    </a:lnTo>
                    <a:lnTo>
                      <a:pt x="331" y="1337"/>
                    </a:lnTo>
                    <a:lnTo>
                      <a:pt x="331" y="1239"/>
                    </a:lnTo>
                    <a:cubicBezTo>
                      <a:pt x="331" y="836"/>
                      <a:pt x="352" y="432"/>
                      <a:pt x="395" y="36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81"/>
              <p:cNvSpPr/>
              <p:nvPr/>
            </p:nvSpPr>
            <p:spPr>
              <a:xfrm>
                <a:off x="5197375" y="1513988"/>
                <a:ext cx="18650" cy="33950"/>
              </a:xfrm>
              <a:custGeom>
                <a:rect b="b" l="l" r="r" t="t"/>
                <a:pathLst>
                  <a:path extrusionOk="0" h="1358" w="746">
                    <a:moveTo>
                      <a:pt x="316" y="1"/>
                    </a:moveTo>
                    <a:lnTo>
                      <a:pt x="1" y="102"/>
                    </a:lnTo>
                    <a:lnTo>
                      <a:pt x="92" y="380"/>
                    </a:lnTo>
                    <a:cubicBezTo>
                      <a:pt x="199" y="709"/>
                      <a:pt x="314" y="1035"/>
                      <a:pt x="436" y="1357"/>
                    </a:cubicBezTo>
                    <a:lnTo>
                      <a:pt x="745" y="1242"/>
                    </a:lnTo>
                    <a:cubicBezTo>
                      <a:pt x="626" y="923"/>
                      <a:pt x="511" y="600"/>
                      <a:pt x="405" y="276"/>
                    </a:cubicBez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81"/>
              <p:cNvSpPr/>
              <p:nvPr/>
            </p:nvSpPr>
            <p:spPr>
              <a:xfrm>
                <a:off x="5324900" y="1742588"/>
                <a:ext cx="28050" cy="30275"/>
              </a:xfrm>
              <a:custGeom>
                <a:rect b="b" l="l" r="r" t="t"/>
                <a:pathLst>
                  <a:path extrusionOk="0" h="1211" w="1122">
                    <a:moveTo>
                      <a:pt x="256" y="0"/>
                    </a:moveTo>
                    <a:lnTo>
                      <a:pt x="1" y="212"/>
                    </a:lnTo>
                    <a:cubicBezTo>
                      <a:pt x="284" y="551"/>
                      <a:pt x="579" y="886"/>
                      <a:pt x="879" y="1210"/>
                    </a:cubicBezTo>
                    <a:lnTo>
                      <a:pt x="1121" y="986"/>
                    </a:lnTo>
                    <a:cubicBezTo>
                      <a:pt x="827" y="667"/>
                      <a:pt x="534" y="334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81"/>
              <p:cNvSpPr/>
              <p:nvPr/>
            </p:nvSpPr>
            <p:spPr>
              <a:xfrm>
                <a:off x="5390150" y="1953788"/>
                <a:ext cx="13900" cy="33975"/>
              </a:xfrm>
              <a:custGeom>
                <a:rect b="b" l="l" r="r" t="t"/>
                <a:pathLst>
                  <a:path extrusionOk="0" h="1359" w="556">
                    <a:moveTo>
                      <a:pt x="331" y="1"/>
                    </a:moveTo>
                    <a:lnTo>
                      <a:pt x="1" y="39"/>
                    </a:lnTo>
                    <a:cubicBezTo>
                      <a:pt x="54" y="480"/>
                      <a:pt x="132" y="926"/>
                      <a:pt x="233" y="1358"/>
                    </a:cubicBezTo>
                    <a:lnTo>
                      <a:pt x="555" y="1283"/>
                    </a:lnTo>
                    <a:cubicBezTo>
                      <a:pt x="459" y="863"/>
                      <a:pt x="382" y="43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81"/>
              <p:cNvSpPr/>
              <p:nvPr/>
            </p:nvSpPr>
            <p:spPr>
              <a:xfrm>
                <a:off x="5220750" y="1575488"/>
                <a:ext cx="21300" cy="33425"/>
              </a:xfrm>
              <a:custGeom>
                <a:rect b="b" l="l" r="r" t="t"/>
                <a:pathLst>
                  <a:path extrusionOk="0" h="1337" w="852">
                    <a:moveTo>
                      <a:pt x="301" y="1"/>
                    </a:moveTo>
                    <a:lnTo>
                      <a:pt x="1" y="130"/>
                    </a:lnTo>
                    <a:cubicBezTo>
                      <a:pt x="174" y="531"/>
                      <a:pt x="359" y="937"/>
                      <a:pt x="555" y="1337"/>
                    </a:cubicBezTo>
                    <a:lnTo>
                      <a:pt x="852" y="1192"/>
                    </a:lnTo>
                    <a:cubicBezTo>
                      <a:pt x="657" y="796"/>
                      <a:pt x="473" y="396"/>
                      <a:pt x="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81"/>
              <p:cNvSpPr/>
              <p:nvPr/>
            </p:nvSpPr>
            <p:spPr>
              <a:xfrm>
                <a:off x="5250000" y="1634363"/>
                <a:ext cx="23800" cy="32725"/>
              </a:xfrm>
              <a:custGeom>
                <a:rect b="b" l="l" r="r" t="t"/>
                <a:pathLst>
                  <a:path extrusionOk="0" h="1309" w="952">
                    <a:moveTo>
                      <a:pt x="289" y="0"/>
                    </a:moveTo>
                    <a:lnTo>
                      <a:pt x="1" y="162"/>
                    </a:lnTo>
                    <a:cubicBezTo>
                      <a:pt x="214" y="546"/>
                      <a:pt x="438" y="932"/>
                      <a:pt x="669" y="1308"/>
                    </a:cubicBezTo>
                    <a:lnTo>
                      <a:pt x="951" y="1135"/>
                    </a:lnTo>
                    <a:cubicBezTo>
                      <a:pt x="721" y="762"/>
                      <a:pt x="499" y="382"/>
                      <a:pt x="2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89" name="Google Shape;2789;p81"/>
            <p:cNvGrpSpPr/>
            <p:nvPr/>
          </p:nvGrpSpPr>
          <p:grpSpPr>
            <a:xfrm>
              <a:off x="0" y="-43587"/>
              <a:ext cx="2784225" cy="2086300"/>
              <a:chOff x="590450" y="636613"/>
              <a:chExt cx="2784225" cy="2086300"/>
            </a:xfrm>
          </p:grpSpPr>
          <p:sp>
            <p:nvSpPr>
              <p:cNvPr id="2790" name="Google Shape;2790;p81"/>
              <p:cNvSpPr/>
              <p:nvPr/>
            </p:nvSpPr>
            <p:spPr>
              <a:xfrm>
                <a:off x="1201300" y="1816863"/>
                <a:ext cx="33450" cy="9375"/>
              </a:xfrm>
              <a:custGeom>
                <a:rect b="b" l="l" r="r" t="t"/>
                <a:pathLst>
                  <a:path extrusionOk="0" h="375" w="1338">
                    <a:moveTo>
                      <a:pt x="1022" y="1"/>
                    </a:moveTo>
                    <a:cubicBezTo>
                      <a:pt x="683" y="1"/>
                      <a:pt x="338" y="16"/>
                      <a:pt x="0" y="44"/>
                    </a:cubicBezTo>
                    <a:lnTo>
                      <a:pt x="27" y="374"/>
                    </a:lnTo>
                    <a:cubicBezTo>
                      <a:pt x="373" y="346"/>
                      <a:pt x="722" y="332"/>
                      <a:pt x="1067" y="332"/>
                    </a:cubicBezTo>
                    <a:lnTo>
                      <a:pt x="1331" y="333"/>
                    </a:lnTo>
                    <a:lnTo>
                      <a:pt x="1338" y="4"/>
                    </a:lnTo>
                    <a:lnTo>
                      <a:pt x="1067" y="1"/>
                    </a:lnTo>
                    <a:cubicBezTo>
                      <a:pt x="1052" y="1"/>
                      <a:pt x="1037" y="1"/>
                      <a:pt x="10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81"/>
              <p:cNvSpPr/>
              <p:nvPr/>
            </p:nvSpPr>
            <p:spPr>
              <a:xfrm>
                <a:off x="1073275" y="1840188"/>
                <a:ext cx="33600" cy="20825"/>
              </a:xfrm>
              <a:custGeom>
                <a:rect b="b" l="l" r="r" t="t"/>
                <a:pathLst>
                  <a:path extrusionOk="0" h="833" w="1344">
                    <a:moveTo>
                      <a:pt x="1224" y="0"/>
                    </a:moveTo>
                    <a:cubicBezTo>
                      <a:pt x="809" y="159"/>
                      <a:pt x="398" y="340"/>
                      <a:pt x="0" y="536"/>
                    </a:cubicBezTo>
                    <a:lnTo>
                      <a:pt x="148" y="833"/>
                    </a:lnTo>
                    <a:cubicBezTo>
                      <a:pt x="534" y="641"/>
                      <a:pt x="937" y="464"/>
                      <a:pt x="1344" y="308"/>
                    </a:cubicBezTo>
                    <a:lnTo>
                      <a:pt x="12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81"/>
              <p:cNvSpPr/>
              <p:nvPr/>
            </p:nvSpPr>
            <p:spPr>
              <a:xfrm>
                <a:off x="1135575" y="1822238"/>
                <a:ext cx="34000" cy="15400"/>
              </a:xfrm>
              <a:custGeom>
                <a:rect b="b" l="l" r="r" t="t"/>
                <a:pathLst>
                  <a:path extrusionOk="0" h="616" w="1360">
                    <a:moveTo>
                      <a:pt x="1301" y="0"/>
                    </a:moveTo>
                    <a:cubicBezTo>
                      <a:pt x="867" y="77"/>
                      <a:pt x="429" y="179"/>
                      <a:pt x="1" y="298"/>
                    </a:cubicBezTo>
                    <a:lnTo>
                      <a:pt x="89" y="616"/>
                    </a:lnTo>
                    <a:cubicBezTo>
                      <a:pt x="507" y="500"/>
                      <a:pt x="937" y="402"/>
                      <a:pt x="1359" y="325"/>
                    </a:cubicBez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81"/>
              <p:cNvSpPr/>
              <p:nvPr/>
            </p:nvSpPr>
            <p:spPr>
              <a:xfrm>
                <a:off x="1267025" y="1819188"/>
                <a:ext cx="33925" cy="13400"/>
              </a:xfrm>
              <a:custGeom>
                <a:rect b="b" l="l" r="r" t="t"/>
                <a:pathLst>
                  <a:path extrusionOk="0" h="536" w="1357">
                    <a:moveTo>
                      <a:pt x="41" y="0"/>
                    </a:moveTo>
                    <a:lnTo>
                      <a:pt x="1" y="327"/>
                    </a:lnTo>
                    <a:cubicBezTo>
                      <a:pt x="428" y="375"/>
                      <a:pt x="860" y="446"/>
                      <a:pt x="1290" y="535"/>
                    </a:cubicBezTo>
                    <a:lnTo>
                      <a:pt x="1357" y="212"/>
                    </a:lnTo>
                    <a:cubicBezTo>
                      <a:pt x="920" y="121"/>
                      <a:pt x="476" y="50"/>
                      <a:pt x="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81"/>
              <p:cNvSpPr/>
              <p:nvPr/>
            </p:nvSpPr>
            <p:spPr>
              <a:xfrm>
                <a:off x="1330975" y="1832588"/>
                <a:ext cx="33925" cy="18500"/>
              </a:xfrm>
              <a:custGeom>
                <a:rect b="b" l="l" r="r" t="t"/>
                <a:pathLst>
                  <a:path extrusionOk="0" h="740" w="1357">
                    <a:moveTo>
                      <a:pt x="94" y="0"/>
                    </a:moveTo>
                    <a:lnTo>
                      <a:pt x="0" y="318"/>
                    </a:lnTo>
                    <a:cubicBezTo>
                      <a:pt x="412" y="440"/>
                      <a:pt x="827" y="582"/>
                      <a:pt x="1237" y="739"/>
                    </a:cubicBezTo>
                    <a:lnTo>
                      <a:pt x="1356" y="432"/>
                    </a:lnTo>
                    <a:cubicBezTo>
                      <a:pt x="938" y="270"/>
                      <a:pt x="514" y="127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81"/>
              <p:cNvSpPr/>
              <p:nvPr/>
            </p:nvSpPr>
            <p:spPr>
              <a:xfrm>
                <a:off x="858150" y="2071788"/>
                <a:ext cx="24425" cy="32450"/>
              </a:xfrm>
              <a:custGeom>
                <a:rect b="b" l="l" r="r" t="t"/>
                <a:pathLst>
                  <a:path extrusionOk="0" h="1298" w="977">
                    <a:moveTo>
                      <a:pt x="695" y="0"/>
                    </a:moveTo>
                    <a:cubicBezTo>
                      <a:pt x="468" y="377"/>
                      <a:pt x="236" y="752"/>
                      <a:pt x="1" y="1121"/>
                    </a:cubicBezTo>
                    <a:lnTo>
                      <a:pt x="279" y="1298"/>
                    </a:lnTo>
                    <a:cubicBezTo>
                      <a:pt x="517" y="925"/>
                      <a:pt x="750" y="549"/>
                      <a:pt x="977" y="170"/>
                    </a:cubicBezTo>
                    <a:lnTo>
                      <a:pt x="6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81"/>
              <p:cNvSpPr/>
              <p:nvPr/>
            </p:nvSpPr>
            <p:spPr>
              <a:xfrm>
                <a:off x="820150" y="2127063"/>
                <a:ext cx="26475" cy="31325"/>
              </a:xfrm>
              <a:custGeom>
                <a:rect b="b" l="l" r="r" t="t"/>
                <a:pathLst>
                  <a:path extrusionOk="0" h="1253" w="1059">
                    <a:moveTo>
                      <a:pt x="789" y="0"/>
                    </a:moveTo>
                    <a:cubicBezTo>
                      <a:pt x="576" y="303"/>
                      <a:pt x="362" y="592"/>
                      <a:pt x="151" y="859"/>
                    </a:cubicBezTo>
                    <a:cubicBezTo>
                      <a:pt x="101" y="920"/>
                      <a:pt x="51" y="982"/>
                      <a:pt x="0" y="1044"/>
                    </a:cubicBezTo>
                    <a:lnTo>
                      <a:pt x="256" y="1253"/>
                    </a:lnTo>
                    <a:lnTo>
                      <a:pt x="409" y="1061"/>
                    </a:lnTo>
                    <a:cubicBezTo>
                      <a:pt x="624" y="790"/>
                      <a:pt x="842" y="498"/>
                      <a:pt x="1059" y="192"/>
                    </a:cubicBezTo>
                    <a:lnTo>
                      <a:pt x="7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81"/>
              <p:cNvSpPr/>
              <p:nvPr/>
            </p:nvSpPr>
            <p:spPr>
              <a:xfrm>
                <a:off x="927450" y="1960063"/>
                <a:ext cx="25800" cy="31775"/>
              </a:xfrm>
              <a:custGeom>
                <a:rect b="b" l="l" r="r" t="t"/>
                <a:pathLst>
                  <a:path extrusionOk="0" h="1271" w="1032">
                    <a:moveTo>
                      <a:pt x="768" y="1"/>
                    </a:moveTo>
                    <a:cubicBezTo>
                      <a:pt x="514" y="337"/>
                      <a:pt x="264" y="692"/>
                      <a:pt x="1" y="1087"/>
                    </a:cubicBezTo>
                    <a:lnTo>
                      <a:pt x="274" y="1270"/>
                    </a:lnTo>
                    <a:cubicBezTo>
                      <a:pt x="535" y="880"/>
                      <a:pt x="782" y="531"/>
                      <a:pt x="1032" y="199"/>
                    </a:cubicBezTo>
                    <a:lnTo>
                      <a:pt x="7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81"/>
              <p:cNvSpPr/>
              <p:nvPr/>
            </p:nvSpPr>
            <p:spPr>
              <a:xfrm>
                <a:off x="1391975" y="1856488"/>
                <a:ext cx="33175" cy="22400"/>
              </a:xfrm>
              <a:custGeom>
                <a:rect b="b" l="l" r="r" t="t"/>
                <a:pathLst>
                  <a:path extrusionOk="0" h="896" w="1327">
                    <a:moveTo>
                      <a:pt x="139" y="1"/>
                    </a:moveTo>
                    <a:lnTo>
                      <a:pt x="0" y="298"/>
                    </a:lnTo>
                    <a:cubicBezTo>
                      <a:pt x="387" y="480"/>
                      <a:pt x="780" y="681"/>
                      <a:pt x="1166" y="896"/>
                    </a:cubicBezTo>
                    <a:lnTo>
                      <a:pt x="1326" y="606"/>
                    </a:lnTo>
                    <a:cubicBezTo>
                      <a:pt x="933" y="391"/>
                      <a:pt x="535" y="186"/>
                      <a:pt x="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81"/>
              <p:cNvSpPr/>
              <p:nvPr/>
            </p:nvSpPr>
            <p:spPr>
              <a:xfrm>
                <a:off x="967700" y="1910313"/>
                <a:ext cx="28975" cy="29425"/>
              </a:xfrm>
              <a:custGeom>
                <a:rect b="b" l="l" r="r" t="t"/>
                <a:pathLst>
                  <a:path extrusionOk="0" h="1177" w="1159">
                    <a:moveTo>
                      <a:pt x="933" y="1"/>
                    </a:moveTo>
                    <a:cubicBezTo>
                      <a:pt x="740" y="179"/>
                      <a:pt x="547" y="370"/>
                      <a:pt x="361" y="565"/>
                    </a:cubicBezTo>
                    <a:cubicBezTo>
                      <a:pt x="237" y="694"/>
                      <a:pt x="117" y="826"/>
                      <a:pt x="1" y="957"/>
                    </a:cubicBezTo>
                    <a:lnTo>
                      <a:pt x="247" y="1177"/>
                    </a:lnTo>
                    <a:cubicBezTo>
                      <a:pt x="362" y="1048"/>
                      <a:pt x="479" y="918"/>
                      <a:pt x="599" y="794"/>
                    </a:cubicBezTo>
                    <a:cubicBezTo>
                      <a:pt x="781" y="604"/>
                      <a:pt x="968" y="419"/>
                      <a:pt x="1158" y="242"/>
                    </a:cubicBezTo>
                    <a:lnTo>
                      <a:pt x="9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81"/>
              <p:cNvSpPr/>
              <p:nvPr/>
            </p:nvSpPr>
            <p:spPr>
              <a:xfrm>
                <a:off x="1016600" y="1869863"/>
                <a:ext cx="31875" cy="25525"/>
              </a:xfrm>
              <a:custGeom>
                <a:rect b="b" l="l" r="r" t="t"/>
                <a:pathLst>
                  <a:path extrusionOk="0" h="1021" w="1275">
                    <a:moveTo>
                      <a:pt x="1101" y="0"/>
                    </a:moveTo>
                    <a:cubicBezTo>
                      <a:pt x="721" y="234"/>
                      <a:pt x="351" y="488"/>
                      <a:pt x="1" y="758"/>
                    </a:cubicBezTo>
                    <a:lnTo>
                      <a:pt x="201" y="1020"/>
                    </a:lnTo>
                    <a:cubicBezTo>
                      <a:pt x="544" y="758"/>
                      <a:pt x="906" y="509"/>
                      <a:pt x="1274" y="281"/>
                    </a:cubicBezTo>
                    <a:lnTo>
                      <a:pt x="11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81"/>
              <p:cNvSpPr/>
              <p:nvPr/>
            </p:nvSpPr>
            <p:spPr>
              <a:xfrm>
                <a:off x="1685575" y="2117063"/>
                <a:ext cx="27225" cy="30875"/>
              </a:xfrm>
              <a:custGeom>
                <a:rect b="b" l="l" r="r" t="t"/>
                <a:pathLst>
                  <a:path extrusionOk="0" h="1235" w="1089">
                    <a:moveTo>
                      <a:pt x="253" y="0"/>
                    </a:moveTo>
                    <a:lnTo>
                      <a:pt x="1" y="212"/>
                    </a:lnTo>
                    <a:cubicBezTo>
                      <a:pt x="279" y="552"/>
                      <a:pt x="557" y="894"/>
                      <a:pt x="834" y="1234"/>
                    </a:cubicBezTo>
                    <a:lnTo>
                      <a:pt x="1089" y="1026"/>
                    </a:lnTo>
                    <a:cubicBezTo>
                      <a:pt x="811" y="684"/>
                      <a:pt x="534" y="341"/>
                      <a:pt x="2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81"/>
              <p:cNvSpPr/>
              <p:nvPr/>
            </p:nvSpPr>
            <p:spPr>
              <a:xfrm>
                <a:off x="1769500" y="2219113"/>
                <a:ext cx="27775" cy="30425"/>
              </a:xfrm>
              <a:custGeom>
                <a:rect b="b" l="l" r="r" t="t"/>
                <a:pathLst>
                  <a:path extrusionOk="0" h="1217" w="1111">
                    <a:moveTo>
                      <a:pt x="250" y="1"/>
                    </a:moveTo>
                    <a:lnTo>
                      <a:pt x="0" y="215"/>
                    </a:lnTo>
                    <a:cubicBezTo>
                      <a:pt x="285" y="553"/>
                      <a:pt x="573" y="887"/>
                      <a:pt x="862" y="1216"/>
                    </a:cubicBezTo>
                    <a:lnTo>
                      <a:pt x="1111" y="999"/>
                    </a:lnTo>
                    <a:cubicBezTo>
                      <a:pt x="823" y="669"/>
                      <a:pt x="535" y="335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81"/>
              <p:cNvSpPr/>
              <p:nvPr/>
            </p:nvSpPr>
            <p:spPr>
              <a:xfrm>
                <a:off x="1727300" y="2168413"/>
                <a:ext cx="27325" cy="30775"/>
              </a:xfrm>
              <a:custGeom>
                <a:rect b="b" l="l" r="r" t="t"/>
                <a:pathLst>
                  <a:path extrusionOk="0" h="1231" w="1093">
                    <a:moveTo>
                      <a:pt x="255" y="0"/>
                    </a:moveTo>
                    <a:lnTo>
                      <a:pt x="0" y="207"/>
                    </a:lnTo>
                    <a:cubicBezTo>
                      <a:pt x="278" y="549"/>
                      <a:pt x="559" y="890"/>
                      <a:pt x="838" y="1230"/>
                    </a:cubicBezTo>
                    <a:lnTo>
                      <a:pt x="1092" y="1020"/>
                    </a:lnTo>
                    <a:cubicBezTo>
                      <a:pt x="811" y="681"/>
                      <a:pt x="533" y="341"/>
                      <a:pt x="2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81"/>
              <p:cNvSpPr/>
              <p:nvPr/>
            </p:nvSpPr>
            <p:spPr>
              <a:xfrm>
                <a:off x="1813250" y="2268588"/>
                <a:ext cx="28750" cy="29675"/>
              </a:xfrm>
              <a:custGeom>
                <a:rect b="b" l="l" r="r" t="t"/>
                <a:pathLst>
                  <a:path extrusionOk="0" h="1187" w="1150">
                    <a:moveTo>
                      <a:pt x="244" y="0"/>
                    </a:moveTo>
                    <a:lnTo>
                      <a:pt x="0" y="223"/>
                    </a:lnTo>
                    <a:cubicBezTo>
                      <a:pt x="300" y="548"/>
                      <a:pt x="603" y="871"/>
                      <a:pt x="911" y="1186"/>
                    </a:cubicBezTo>
                    <a:lnTo>
                      <a:pt x="1149" y="957"/>
                    </a:lnTo>
                    <a:cubicBezTo>
                      <a:pt x="842" y="642"/>
                      <a:pt x="542" y="322"/>
                      <a:pt x="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81"/>
              <p:cNvSpPr/>
              <p:nvPr/>
            </p:nvSpPr>
            <p:spPr>
              <a:xfrm>
                <a:off x="1859525" y="2315713"/>
                <a:ext cx="29875" cy="28475"/>
              </a:xfrm>
              <a:custGeom>
                <a:rect b="b" l="l" r="r" t="t"/>
                <a:pathLst>
                  <a:path extrusionOk="0" h="1139" w="1195">
                    <a:moveTo>
                      <a:pt x="229" y="1"/>
                    </a:moveTo>
                    <a:lnTo>
                      <a:pt x="1" y="238"/>
                    </a:lnTo>
                    <a:cubicBezTo>
                      <a:pt x="324" y="550"/>
                      <a:pt x="653" y="853"/>
                      <a:pt x="975" y="1138"/>
                    </a:cubicBezTo>
                    <a:lnTo>
                      <a:pt x="1195" y="891"/>
                    </a:lnTo>
                    <a:cubicBezTo>
                      <a:pt x="876" y="608"/>
                      <a:pt x="551" y="308"/>
                      <a:pt x="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81"/>
              <p:cNvSpPr/>
              <p:nvPr/>
            </p:nvSpPr>
            <p:spPr>
              <a:xfrm>
                <a:off x="1552825" y="1970213"/>
                <a:ext cx="29525" cy="28825"/>
              </a:xfrm>
              <a:custGeom>
                <a:rect b="b" l="l" r="r" t="t"/>
                <a:pathLst>
                  <a:path extrusionOk="0" h="1153" w="1181">
                    <a:moveTo>
                      <a:pt x="223" y="1"/>
                    </a:moveTo>
                    <a:lnTo>
                      <a:pt x="0" y="242"/>
                    </a:lnTo>
                    <a:cubicBezTo>
                      <a:pt x="315" y="534"/>
                      <a:pt x="634" y="842"/>
                      <a:pt x="949" y="1152"/>
                    </a:cubicBezTo>
                    <a:lnTo>
                      <a:pt x="1180" y="920"/>
                    </a:lnTo>
                    <a:cubicBezTo>
                      <a:pt x="864" y="603"/>
                      <a:pt x="541" y="296"/>
                      <a:pt x="2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81"/>
              <p:cNvSpPr/>
              <p:nvPr/>
            </p:nvSpPr>
            <p:spPr>
              <a:xfrm>
                <a:off x="1502850" y="1926988"/>
                <a:ext cx="30800" cy="27400"/>
              </a:xfrm>
              <a:custGeom>
                <a:rect b="b" l="l" r="r" t="t"/>
                <a:pathLst>
                  <a:path extrusionOk="0" h="1096" w="1232">
                    <a:moveTo>
                      <a:pt x="205" y="0"/>
                    </a:moveTo>
                    <a:lnTo>
                      <a:pt x="1" y="261"/>
                    </a:lnTo>
                    <a:cubicBezTo>
                      <a:pt x="337" y="525"/>
                      <a:pt x="677" y="806"/>
                      <a:pt x="1016" y="1095"/>
                    </a:cubicBezTo>
                    <a:lnTo>
                      <a:pt x="1232" y="843"/>
                    </a:lnTo>
                    <a:cubicBezTo>
                      <a:pt x="889" y="551"/>
                      <a:pt x="542" y="267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81"/>
              <p:cNvSpPr/>
              <p:nvPr/>
            </p:nvSpPr>
            <p:spPr>
              <a:xfrm>
                <a:off x="1643325" y="2066313"/>
                <a:ext cx="27600" cy="30625"/>
              </a:xfrm>
              <a:custGeom>
                <a:rect b="b" l="l" r="r" t="t"/>
                <a:pathLst>
                  <a:path extrusionOk="0" h="1225" w="1104">
                    <a:moveTo>
                      <a:pt x="251" y="1"/>
                    </a:moveTo>
                    <a:lnTo>
                      <a:pt x="0" y="215"/>
                    </a:lnTo>
                    <a:cubicBezTo>
                      <a:pt x="287" y="548"/>
                      <a:pt x="570" y="886"/>
                      <a:pt x="850" y="1225"/>
                    </a:cubicBezTo>
                    <a:lnTo>
                      <a:pt x="1104" y="1013"/>
                    </a:lnTo>
                    <a:cubicBezTo>
                      <a:pt x="821" y="674"/>
                      <a:pt x="536" y="335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9" name="Google Shape;2809;p81"/>
              <p:cNvSpPr/>
              <p:nvPr/>
            </p:nvSpPr>
            <p:spPr>
              <a:xfrm>
                <a:off x="1449300" y="1888613"/>
                <a:ext cx="32100" cy="25275"/>
              </a:xfrm>
              <a:custGeom>
                <a:rect b="b" l="l" r="r" t="t"/>
                <a:pathLst>
                  <a:path extrusionOk="0" h="1011" w="1284">
                    <a:moveTo>
                      <a:pt x="178" y="1"/>
                    </a:moveTo>
                    <a:lnTo>
                      <a:pt x="1" y="279"/>
                    </a:lnTo>
                    <a:cubicBezTo>
                      <a:pt x="361" y="507"/>
                      <a:pt x="728" y="752"/>
                      <a:pt x="1092" y="1011"/>
                    </a:cubicBezTo>
                    <a:lnTo>
                      <a:pt x="1283" y="741"/>
                    </a:lnTo>
                    <a:cubicBezTo>
                      <a:pt x="916" y="481"/>
                      <a:pt x="544" y="230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0" name="Google Shape;2810;p81"/>
              <p:cNvSpPr/>
              <p:nvPr/>
            </p:nvSpPr>
            <p:spPr>
              <a:xfrm>
                <a:off x="1599450" y="2016888"/>
                <a:ext cx="28400" cy="29975"/>
              </a:xfrm>
              <a:custGeom>
                <a:rect b="b" l="l" r="r" t="t"/>
                <a:pathLst>
                  <a:path extrusionOk="0" h="1199" w="1136">
                    <a:moveTo>
                      <a:pt x="242" y="0"/>
                    </a:moveTo>
                    <a:lnTo>
                      <a:pt x="1" y="227"/>
                    </a:lnTo>
                    <a:cubicBezTo>
                      <a:pt x="277" y="521"/>
                      <a:pt x="547" y="816"/>
                      <a:pt x="812" y="1112"/>
                    </a:cubicBezTo>
                    <a:lnTo>
                      <a:pt x="888" y="1199"/>
                    </a:lnTo>
                    <a:lnTo>
                      <a:pt x="1135" y="979"/>
                    </a:lnTo>
                    <a:lnTo>
                      <a:pt x="1059" y="892"/>
                    </a:lnTo>
                    <a:cubicBezTo>
                      <a:pt x="793" y="595"/>
                      <a:pt x="520" y="297"/>
                      <a:pt x="2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81"/>
              <p:cNvSpPr/>
              <p:nvPr/>
            </p:nvSpPr>
            <p:spPr>
              <a:xfrm>
                <a:off x="2307025" y="2209938"/>
                <a:ext cx="33700" cy="18825"/>
              </a:xfrm>
              <a:custGeom>
                <a:rect b="b" l="l" r="r" t="t"/>
                <a:pathLst>
                  <a:path extrusionOk="0" h="753" w="1348">
                    <a:moveTo>
                      <a:pt x="1284" y="0"/>
                    </a:moveTo>
                    <a:cubicBezTo>
                      <a:pt x="858" y="85"/>
                      <a:pt x="428" y="240"/>
                      <a:pt x="0" y="459"/>
                    </a:cubicBezTo>
                    <a:lnTo>
                      <a:pt x="152" y="752"/>
                    </a:lnTo>
                    <a:cubicBezTo>
                      <a:pt x="550" y="548"/>
                      <a:pt x="953" y="403"/>
                      <a:pt x="1348" y="325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81"/>
              <p:cNvSpPr/>
              <p:nvPr/>
            </p:nvSpPr>
            <p:spPr>
              <a:xfrm>
                <a:off x="2948400" y="1763688"/>
                <a:ext cx="15875" cy="34075"/>
              </a:xfrm>
              <a:custGeom>
                <a:rect b="b" l="l" r="r" t="t"/>
                <a:pathLst>
                  <a:path extrusionOk="0" h="1363" w="635">
                    <a:moveTo>
                      <a:pt x="321" y="0"/>
                    </a:moveTo>
                    <a:lnTo>
                      <a:pt x="1" y="78"/>
                    </a:lnTo>
                    <a:lnTo>
                      <a:pt x="316" y="1362"/>
                    </a:lnTo>
                    <a:lnTo>
                      <a:pt x="635" y="1283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81"/>
              <p:cNvSpPr/>
              <p:nvPr/>
            </p:nvSpPr>
            <p:spPr>
              <a:xfrm>
                <a:off x="2979675" y="1892063"/>
                <a:ext cx="15600" cy="34050"/>
              </a:xfrm>
              <a:custGeom>
                <a:rect b="b" l="l" r="r" t="t"/>
                <a:pathLst>
                  <a:path extrusionOk="0" h="1362" w="624">
                    <a:moveTo>
                      <a:pt x="323" y="0"/>
                    </a:moveTo>
                    <a:lnTo>
                      <a:pt x="1" y="77"/>
                    </a:lnTo>
                    <a:cubicBezTo>
                      <a:pt x="100" y="504"/>
                      <a:pt x="202" y="934"/>
                      <a:pt x="302" y="1362"/>
                    </a:cubicBezTo>
                    <a:lnTo>
                      <a:pt x="624" y="1288"/>
                    </a:lnTo>
                    <a:cubicBezTo>
                      <a:pt x="524" y="858"/>
                      <a:pt x="424" y="430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81"/>
              <p:cNvSpPr/>
              <p:nvPr/>
            </p:nvSpPr>
            <p:spPr>
              <a:xfrm>
                <a:off x="2893525" y="1505638"/>
                <a:ext cx="13625" cy="33925"/>
              </a:xfrm>
              <a:custGeom>
                <a:rect b="b" l="l" r="r" t="t"/>
                <a:pathLst>
                  <a:path extrusionOk="0" h="1357" w="545">
                    <a:moveTo>
                      <a:pt x="326" y="0"/>
                    </a:moveTo>
                    <a:lnTo>
                      <a:pt x="0" y="51"/>
                    </a:lnTo>
                    <a:lnTo>
                      <a:pt x="31" y="241"/>
                    </a:lnTo>
                    <a:cubicBezTo>
                      <a:pt x="91" y="613"/>
                      <a:pt x="155" y="986"/>
                      <a:pt x="220" y="1356"/>
                    </a:cubicBezTo>
                    <a:lnTo>
                      <a:pt x="545" y="1298"/>
                    </a:lnTo>
                    <a:cubicBezTo>
                      <a:pt x="479" y="928"/>
                      <a:pt x="416" y="559"/>
                      <a:pt x="358" y="187"/>
                    </a:cubicBez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81"/>
              <p:cNvSpPr/>
              <p:nvPr/>
            </p:nvSpPr>
            <p:spPr>
              <a:xfrm>
                <a:off x="2916275" y="983663"/>
                <a:ext cx="19000" cy="33900"/>
              </a:xfrm>
              <a:custGeom>
                <a:rect b="b" l="l" r="r" t="t"/>
                <a:pathLst>
                  <a:path extrusionOk="0" h="1356" w="760">
                    <a:moveTo>
                      <a:pt x="450" y="1"/>
                    </a:moveTo>
                    <a:cubicBezTo>
                      <a:pt x="291" y="411"/>
                      <a:pt x="140" y="831"/>
                      <a:pt x="1" y="1250"/>
                    </a:cubicBezTo>
                    <a:lnTo>
                      <a:pt x="314" y="1355"/>
                    </a:lnTo>
                    <a:cubicBezTo>
                      <a:pt x="452" y="938"/>
                      <a:pt x="604" y="524"/>
                      <a:pt x="760" y="120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81"/>
              <p:cNvSpPr/>
              <p:nvPr/>
            </p:nvSpPr>
            <p:spPr>
              <a:xfrm>
                <a:off x="2905000" y="1570563"/>
                <a:ext cx="14600" cy="34025"/>
              </a:xfrm>
              <a:custGeom>
                <a:rect b="b" l="l" r="r" t="t"/>
                <a:pathLst>
                  <a:path extrusionOk="0" h="1361" w="584">
                    <a:moveTo>
                      <a:pt x="325" y="0"/>
                    </a:moveTo>
                    <a:lnTo>
                      <a:pt x="1" y="63"/>
                    </a:lnTo>
                    <a:cubicBezTo>
                      <a:pt x="84" y="495"/>
                      <a:pt x="171" y="928"/>
                      <a:pt x="260" y="1361"/>
                    </a:cubicBezTo>
                    <a:lnTo>
                      <a:pt x="584" y="1293"/>
                    </a:lnTo>
                    <a:cubicBezTo>
                      <a:pt x="496" y="861"/>
                      <a:pt x="409" y="432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81"/>
              <p:cNvSpPr/>
              <p:nvPr/>
            </p:nvSpPr>
            <p:spPr>
              <a:xfrm>
                <a:off x="773725" y="2177163"/>
                <a:ext cx="30250" cy="28050"/>
              </a:xfrm>
              <a:custGeom>
                <a:rect b="b" l="l" r="r" t="t"/>
                <a:pathLst>
                  <a:path extrusionOk="0" h="1122" w="1210">
                    <a:moveTo>
                      <a:pt x="978" y="1"/>
                    </a:moveTo>
                    <a:cubicBezTo>
                      <a:pt x="667" y="306"/>
                      <a:pt x="337" y="596"/>
                      <a:pt x="1" y="863"/>
                    </a:cubicBezTo>
                    <a:lnTo>
                      <a:pt x="206" y="1121"/>
                    </a:lnTo>
                    <a:cubicBezTo>
                      <a:pt x="552" y="849"/>
                      <a:pt x="889" y="551"/>
                      <a:pt x="1209" y="238"/>
                    </a:cubicBezTo>
                    <a:lnTo>
                      <a:pt x="9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81"/>
              <p:cNvSpPr/>
              <p:nvPr/>
            </p:nvSpPr>
            <p:spPr>
              <a:xfrm>
                <a:off x="2970950" y="865863"/>
                <a:ext cx="24725" cy="32325"/>
              </a:xfrm>
              <a:custGeom>
                <a:rect b="b" l="l" r="r" t="t"/>
                <a:pathLst>
                  <a:path extrusionOk="0" h="1293" w="989">
                    <a:moveTo>
                      <a:pt x="714" y="1"/>
                    </a:moveTo>
                    <a:cubicBezTo>
                      <a:pt x="466" y="369"/>
                      <a:pt x="227" y="747"/>
                      <a:pt x="1" y="1124"/>
                    </a:cubicBezTo>
                    <a:lnTo>
                      <a:pt x="285" y="1293"/>
                    </a:lnTo>
                    <a:cubicBezTo>
                      <a:pt x="506" y="923"/>
                      <a:pt x="743" y="548"/>
                      <a:pt x="988" y="185"/>
                    </a:cubicBez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81"/>
              <p:cNvSpPr/>
              <p:nvPr/>
            </p:nvSpPr>
            <p:spPr>
              <a:xfrm>
                <a:off x="3029225" y="2151888"/>
                <a:ext cx="11400" cy="33700"/>
              </a:xfrm>
              <a:custGeom>
                <a:rect b="b" l="l" r="r" t="t"/>
                <a:pathLst>
                  <a:path extrusionOk="0" h="1348" w="456">
                    <a:moveTo>
                      <a:pt x="328" y="0"/>
                    </a:moveTo>
                    <a:lnTo>
                      <a:pt x="1" y="37"/>
                    </a:lnTo>
                    <a:cubicBezTo>
                      <a:pt x="47" y="473"/>
                      <a:pt x="90" y="911"/>
                      <a:pt x="125" y="1348"/>
                    </a:cubicBezTo>
                    <a:lnTo>
                      <a:pt x="456" y="1321"/>
                    </a:lnTo>
                    <a:cubicBezTo>
                      <a:pt x="420" y="881"/>
                      <a:pt x="378" y="440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81"/>
              <p:cNvSpPr/>
              <p:nvPr/>
            </p:nvSpPr>
            <p:spPr>
              <a:xfrm>
                <a:off x="3020050" y="2086288"/>
                <a:ext cx="13175" cy="33875"/>
              </a:xfrm>
              <a:custGeom>
                <a:rect b="b" l="l" r="r" t="t"/>
                <a:pathLst>
                  <a:path extrusionOk="0" h="1355" w="527">
                    <a:moveTo>
                      <a:pt x="326" y="0"/>
                    </a:moveTo>
                    <a:lnTo>
                      <a:pt x="0" y="53"/>
                    </a:lnTo>
                    <a:cubicBezTo>
                      <a:pt x="71" y="485"/>
                      <a:pt x="138" y="918"/>
                      <a:pt x="199" y="1355"/>
                    </a:cubicBezTo>
                    <a:lnTo>
                      <a:pt x="526" y="1309"/>
                    </a:lnTo>
                    <a:cubicBezTo>
                      <a:pt x="464" y="873"/>
                      <a:pt x="397" y="434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81"/>
              <p:cNvSpPr/>
              <p:nvPr/>
            </p:nvSpPr>
            <p:spPr>
              <a:xfrm>
                <a:off x="3008150" y="812913"/>
                <a:ext cx="27200" cy="30925"/>
              </a:xfrm>
              <a:custGeom>
                <a:rect b="b" l="l" r="r" t="t"/>
                <a:pathLst>
                  <a:path extrusionOk="0" h="1237" w="1088">
                    <a:moveTo>
                      <a:pt x="836" y="1"/>
                    </a:moveTo>
                    <a:cubicBezTo>
                      <a:pt x="550" y="334"/>
                      <a:pt x="270" y="683"/>
                      <a:pt x="1" y="1036"/>
                    </a:cubicBezTo>
                    <a:lnTo>
                      <a:pt x="263" y="1236"/>
                    </a:lnTo>
                    <a:cubicBezTo>
                      <a:pt x="529" y="889"/>
                      <a:pt x="805" y="546"/>
                      <a:pt x="1087" y="215"/>
                    </a:cubicBezTo>
                    <a:lnTo>
                      <a:pt x="8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81"/>
              <p:cNvSpPr/>
              <p:nvPr/>
            </p:nvSpPr>
            <p:spPr>
              <a:xfrm>
                <a:off x="3008125" y="2021138"/>
                <a:ext cx="14325" cy="34025"/>
              </a:xfrm>
              <a:custGeom>
                <a:rect b="b" l="l" r="r" t="t"/>
                <a:pathLst>
                  <a:path extrusionOk="0" h="1361" w="573">
                    <a:moveTo>
                      <a:pt x="323" y="0"/>
                    </a:moveTo>
                    <a:lnTo>
                      <a:pt x="1" y="67"/>
                    </a:lnTo>
                    <a:cubicBezTo>
                      <a:pt x="86" y="497"/>
                      <a:pt x="168" y="930"/>
                      <a:pt x="249" y="1361"/>
                    </a:cubicBezTo>
                    <a:lnTo>
                      <a:pt x="572" y="1301"/>
                    </a:lnTo>
                    <a:cubicBezTo>
                      <a:pt x="493" y="866"/>
                      <a:pt x="409" y="433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81"/>
              <p:cNvSpPr/>
              <p:nvPr/>
            </p:nvSpPr>
            <p:spPr>
              <a:xfrm>
                <a:off x="2940400" y="923038"/>
                <a:ext cx="21750" cy="33350"/>
              </a:xfrm>
              <a:custGeom>
                <a:rect b="b" l="l" r="r" t="t"/>
                <a:pathLst>
                  <a:path extrusionOk="0" h="1334" w="870">
                    <a:moveTo>
                      <a:pt x="578" y="0"/>
                    </a:moveTo>
                    <a:cubicBezTo>
                      <a:pt x="373" y="392"/>
                      <a:pt x="179" y="796"/>
                      <a:pt x="0" y="1199"/>
                    </a:cubicBezTo>
                    <a:lnTo>
                      <a:pt x="301" y="1334"/>
                    </a:lnTo>
                    <a:cubicBezTo>
                      <a:pt x="477" y="936"/>
                      <a:pt x="670" y="539"/>
                      <a:pt x="870" y="153"/>
                    </a:cubicBez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81"/>
              <p:cNvSpPr/>
              <p:nvPr/>
            </p:nvSpPr>
            <p:spPr>
              <a:xfrm>
                <a:off x="2254775" y="2240013"/>
                <a:ext cx="29250" cy="29100"/>
              </a:xfrm>
              <a:custGeom>
                <a:rect b="b" l="l" r="r" t="t"/>
                <a:pathLst>
                  <a:path extrusionOk="0" h="1164" w="1170">
                    <a:moveTo>
                      <a:pt x="960" y="0"/>
                    </a:moveTo>
                    <a:cubicBezTo>
                      <a:pt x="613" y="284"/>
                      <a:pt x="291" y="603"/>
                      <a:pt x="1" y="951"/>
                    </a:cubicBezTo>
                    <a:lnTo>
                      <a:pt x="255" y="1163"/>
                    </a:lnTo>
                    <a:cubicBezTo>
                      <a:pt x="531" y="831"/>
                      <a:pt x="839" y="526"/>
                      <a:pt x="1170" y="256"/>
                    </a:cubicBezTo>
                    <a:lnTo>
                      <a:pt x="9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81"/>
              <p:cNvSpPr/>
              <p:nvPr/>
            </p:nvSpPr>
            <p:spPr>
              <a:xfrm>
                <a:off x="2222500" y="2291613"/>
                <a:ext cx="20400" cy="33600"/>
              </a:xfrm>
              <a:custGeom>
                <a:rect b="b" l="l" r="r" t="t"/>
                <a:pathLst>
                  <a:path extrusionOk="0" h="1344" w="816">
                    <a:moveTo>
                      <a:pt x="526" y="0"/>
                    </a:moveTo>
                    <a:cubicBezTo>
                      <a:pt x="387" y="251"/>
                      <a:pt x="266" y="511"/>
                      <a:pt x="167" y="769"/>
                    </a:cubicBezTo>
                    <a:cubicBezTo>
                      <a:pt x="107" y="926"/>
                      <a:pt x="52" y="1085"/>
                      <a:pt x="1" y="1243"/>
                    </a:cubicBezTo>
                    <a:lnTo>
                      <a:pt x="314" y="1343"/>
                    </a:lnTo>
                    <a:cubicBezTo>
                      <a:pt x="364" y="1192"/>
                      <a:pt x="419" y="1038"/>
                      <a:pt x="476" y="888"/>
                    </a:cubicBezTo>
                    <a:cubicBezTo>
                      <a:pt x="570" y="643"/>
                      <a:pt x="683" y="399"/>
                      <a:pt x="815" y="159"/>
                    </a:cubicBez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81"/>
              <p:cNvSpPr/>
              <p:nvPr/>
            </p:nvSpPr>
            <p:spPr>
              <a:xfrm>
                <a:off x="590450" y="2238413"/>
                <a:ext cx="33800" cy="17050"/>
              </a:xfrm>
              <a:custGeom>
                <a:rect b="b" l="l" r="r" t="t"/>
                <a:pathLst>
                  <a:path extrusionOk="0" h="682" w="1352">
                    <a:moveTo>
                      <a:pt x="131" y="0"/>
                    </a:moveTo>
                    <a:lnTo>
                      <a:pt x="1" y="305"/>
                    </a:lnTo>
                    <a:cubicBezTo>
                      <a:pt x="417" y="483"/>
                      <a:pt x="852" y="607"/>
                      <a:pt x="1297" y="681"/>
                    </a:cubicBezTo>
                    <a:lnTo>
                      <a:pt x="1351" y="355"/>
                    </a:lnTo>
                    <a:cubicBezTo>
                      <a:pt x="930" y="285"/>
                      <a:pt x="522" y="166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Google Shape;2827;p81"/>
              <p:cNvSpPr/>
              <p:nvPr/>
            </p:nvSpPr>
            <p:spPr>
              <a:xfrm>
                <a:off x="656175" y="2243488"/>
                <a:ext cx="33900" cy="13575"/>
              </a:xfrm>
              <a:custGeom>
                <a:rect b="b" l="l" r="r" t="t"/>
                <a:pathLst>
                  <a:path extrusionOk="0" h="543" w="1356">
                    <a:moveTo>
                      <a:pt x="1270" y="0"/>
                    </a:moveTo>
                    <a:cubicBezTo>
                      <a:pt x="843" y="112"/>
                      <a:pt x="415" y="183"/>
                      <a:pt x="0" y="212"/>
                    </a:cubicBezTo>
                    <a:lnTo>
                      <a:pt x="22" y="542"/>
                    </a:lnTo>
                    <a:cubicBezTo>
                      <a:pt x="457" y="514"/>
                      <a:pt x="907" y="439"/>
                      <a:pt x="1355" y="319"/>
                    </a:cubicBezTo>
                    <a:lnTo>
                      <a:pt x="12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8" name="Google Shape;2828;p81"/>
              <p:cNvSpPr/>
              <p:nvPr/>
            </p:nvSpPr>
            <p:spPr>
              <a:xfrm>
                <a:off x="718400" y="2217388"/>
                <a:ext cx="33050" cy="22825"/>
              </a:xfrm>
              <a:custGeom>
                <a:rect b="b" l="l" r="r" t="t"/>
                <a:pathLst>
                  <a:path extrusionOk="0" h="913" w="1322">
                    <a:moveTo>
                      <a:pt x="1148" y="0"/>
                    </a:moveTo>
                    <a:cubicBezTo>
                      <a:pt x="770" y="234"/>
                      <a:pt x="384" y="440"/>
                      <a:pt x="1" y="610"/>
                    </a:cubicBezTo>
                    <a:lnTo>
                      <a:pt x="136" y="912"/>
                    </a:lnTo>
                    <a:cubicBezTo>
                      <a:pt x="533" y="735"/>
                      <a:pt x="931" y="524"/>
                      <a:pt x="1321" y="283"/>
                    </a:cubicBezTo>
                    <a:lnTo>
                      <a:pt x="11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81"/>
              <p:cNvSpPr/>
              <p:nvPr/>
            </p:nvSpPr>
            <p:spPr>
              <a:xfrm>
                <a:off x="1909250" y="2359188"/>
                <a:ext cx="31225" cy="26700"/>
              </a:xfrm>
              <a:custGeom>
                <a:rect b="b" l="l" r="r" t="t"/>
                <a:pathLst>
                  <a:path extrusionOk="0" h="1068" w="1249">
                    <a:moveTo>
                      <a:pt x="207" y="1"/>
                    </a:moveTo>
                    <a:lnTo>
                      <a:pt x="0" y="257"/>
                    </a:lnTo>
                    <a:cubicBezTo>
                      <a:pt x="331" y="526"/>
                      <a:pt x="664" y="782"/>
                      <a:pt x="992" y="1023"/>
                    </a:cubicBezTo>
                    <a:lnTo>
                      <a:pt x="1054" y="1067"/>
                    </a:lnTo>
                    <a:lnTo>
                      <a:pt x="1248" y="799"/>
                    </a:lnTo>
                    <a:lnTo>
                      <a:pt x="1189" y="755"/>
                    </a:lnTo>
                    <a:cubicBezTo>
                      <a:pt x="863" y="520"/>
                      <a:pt x="532" y="265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81"/>
              <p:cNvSpPr/>
              <p:nvPr/>
            </p:nvSpPr>
            <p:spPr>
              <a:xfrm>
                <a:off x="2885525" y="1111263"/>
                <a:ext cx="13800" cy="33950"/>
              </a:xfrm>
              <a:custGeom>
                <a:rect b="b" l="l" r="r" t="t"/>
                <a:pathLst>
                  <a:path extrusionOk="0" h="1358" w="552">
                    <a:moveTo>
                      <a:pt x="226" y="0"/>
                    </a:moveTo>
                    <a:cubicBezTo>
                      <a:pt x="143" y="433"/>
                      <a:pt x="69" y="873"/>
                      <a:pt x="1" y="1308"/>
                    </a:cubicBezTo>
                    <a:lnTo>
                      <a:pt x="327" y="1358"/>
                    </a:lnTo>
                    <a:cubicBezTo>
                      <a:pt x="395" y="925"/>
                      <a:pt x="469" y="490"/>
                      <a:pt x="551" y="61"/>
                    </a:cubicBezTo>
                    <a:lnTo>
                      <a:pt x="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1" name="Google Shape;2831;p81"/>
              <p:cNvSpPr/>
              <p:nvPr/>
            </p:nvSpPr>
            <p:spPr>
              <a:xfrm>
                <a:off x="2898200" y="1046613"/>
                <a:ext cx="16250" cy="34075"/>
              </a:xfrm>
              <a:custGeom>
                <a:rect b="b" l="l" r="r" t="t"/>
                <a:pathLst>
                  <a:path extrusionOk="0" h="1363" w="650">
                    <a:moveTo>
                      <a:pt x="334" y="1"/>
                    </a:moveTo>
                    <a:cubicBezTo>
                      <a:pt x="214" y="423"/>
                      <a:pt x="101" y="853"/>
                      <a:pt x="0" y="1286"/>
                    </a:cubicBezTo>
                    <a:lnTo>
                      <a:pt x="321" y="1362"/>
                    </a:lnTo>
                    <a:cubicBezTo>
                      <a:pt x="420" y="935"/>
                      <a:pt x="532" y="508"/>
                      <a:pt x="650" y="91"/>
                    </a:cubicBez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2" name="Google Shape;2832;p81"/>
              <p:cNvSpPr/>
              <p:nvPr/>
            </p:nvSpPr>
            <p:spPr>
              <a:xfrm>
                <a:off x="2878050" y="1176788"/>
                <a:ext cx="11375" cy="33675"/>
              </a:xfrm>
              <a:custGeom>
                <a:rect b="b" l="l" r="r" t="t"/>
                <a:pathLst>
                  <a:path extrusionOk="0" h="1347" w="455">
                    <a:moveTo>
                      <a:pt x="127" y="1"/>
                    </a:moveTo>
                    <a:cubicBezTo>
                      <a:pt x="77" y="436"/>
                      <a:pt x="35" y="879"/>
                      <a:pt x="1" y="1323"/>
                    </a:cubicBezTo>
                    <a:lnTo>
                      <a:pt x="331" y="1347"/>
                    </a:lnTo>
                    <a:cubicBezTo>
                      <a:pt x="364" y="909"/>
                      <a:pt x="406" y="469"/>
                      <a:pt x="455" y="39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3" name="Google Shape;2833;p81"/>
              <p:cNvSpPr/>
              <p:nvPr/>
            </p:nvSpPr>
            <p:spPr>
              <a:xfrm>
                <a:off x="2371975" y="2209288"/>
                <a:ext cx="33400" cy="19950"/>
              </a:xfrm>
              <a:custGeom>
                <a:rect b="b" l="l" r="r" t="t"/>
                <a:pathLst>
                  <a:path extrusionOk="0" h="798" w="1336">
                    <a:moveTo>
                      <a:pt x="59" y="1"/>
                    </a:moveTo>
                    <a:lnTo>
                      <a:pt x="1" y="326"/>
                    </a:lnTo>
                    <a:cubicBezTo>
                      <a:pt x="412" y="399"/>
                      <a:pt x="798" y="558"/>
                      <a:pt x="1150" y="798"/>
                    </a:cubicBezTo>
                    <a:lnTo>
                      <a:pt x="1335" y="527"/>
                    </a:lnTo>
                    <a:cubicBezTo>
                      <a:pt x="945" y="260"/>
                      <a:pt x="517" y="83"/>
                      <a:pt x="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p81"/>
              <p:cNvSpPr/>
              <p:nvPr/>
            </p:nvSpPr>
            <p:spPr>
              <a:xfrm>
                <a:off x="892425" y="2015138"/>
                <a:ext cx="24200" cy="32575"/>
              </a:xfrm>
              <a:custGeom>
                <a:rect b="b" l="l" r="r" t="t"/>
                <a:pathLst>
                  <a:path extrusionOk="0" h="1303" w="968">
                    <a:moveTo>
                      <a:pt x="685" y="1"/>
                    </a:moveTo>
                    <a:cubicBezTo>
                      <a:pt x="454" y="375"/>
                      <a:pt x="227" y="755"/>
                      <a:pt x="0" y="1134"/>
                    </a:cubicBezTo>
                    <a:lnTo>
                      <a:pt x="284" y="1303"/>
                    </a:lnTo>
                    <a:cubicBezTo>
                      <a:pt x="509" y="926"/>
                      <a:pt x="736" y="547"/>
                      <a:pt x="968" y="175"/>
                    </a:cubicBez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5" name="Google Shape;2835;p81"/>
              <p:cNvSpPr/>
              <p:nvPr/>
            </p:nvSpPr>
            <p:spPr>
              <a:xfrm>
                <a:off x="2937250" y="2530338"/>
                <a:ext cx="26825" cy="31150"/>
              </a:xfrm>
              <a:custGeom>
                <a:rect b="b" l="l" r="r" t="t"/>
                <a:pathLst>
                  <a:path extrusionOk="0" h="1246" w="1073">
                    <a:moveTo>
                      <a:pt x="803" y="0"/>
                    </a:moveTo>
                    <a:cubicBezTo>
                      <a:pt x="552" y="353"/>
                      <a:pt x="282" y="699"/>
                      <a:pt x="0" y="1030"/>
                    </a:cubicBezTo>
                    <a:lnTo>
                      <a:pt x="251" y="1246"/>
                    </a:lnTo>
                    <a:cubicBezTo>
                      <a:pt x="539" y="907"/>
                      <a:pt x="816" y="553"/>
                      <a:pt x="1072" y="192"/>
                    </a:cubicBezTo>
                    <a:lnTo>
                      <a:pt x="8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Google Shape;2836;p81"/>
              <p:cNvSpPr/>
              <p:nvPr/>
            </p:nvSpPr>
            <p:spPr>
              <a:xfrm>
                <a:off x="2918325" y="1635138"/>
                <a:ext cx="15275" cy="34075"/>
              </a:xfrm>
              <a:custGeom>
                <a:rect b="b" l="l" r="r" t="t"/>
                <a:pathLst>
                  <a:path extrusionOk="0" h="1363" w="611">
                    <a:moveTo>
                      <a:pt x="324" y="0"/>
                    </a:moveTo>
                    <a:lnTo>
                      <a:pt x="1" y="71"/>
                    </a:lnTo>
                    <a:cubicBezTo>
                      <a:pt x="96" y="503"/>
                      <a:pt x="191" y="934"/>
                      <a:pt x="289" y="1362"/>
                    </a:cubicBezTo>
                    <a:lnTo>
                      <a:pt x="611" y="1290"/>
                    </a:lnTo>
                    <a:cubicBezTo>
                      <a:pt x="514" y="859"/>
                      <a:pt x="418" y="43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7" name="Google Shape;2837;p81"/>
              <p:cNvSpPr/>
              <p:nvPr/>
            </p:nvSpPr>
            <p:spPr>
              <a:xfrm>
                <a:off x="2933025" y="1699488"/>
                <a:ext cx="15650" cy="34075"/>
              </a:xfrm>
              <a:custGeom>
                <a:rect b="b" l="l" r="r" t="t"/>
                <a:pathLst>
                  <a:path extrusionOk="0" h="1363" w="626">
                    <a:moveTo>
                      <a:pt x="321" y="1"/>
                    </a:moveTo>
                    <a:lnTo>
                      <a:pt x="0" y="78"/>
                    </a:lnTo>
                    <a:cubicBezTo>
                      <a:pt x="101" y="507"/>
                      <a:pt x="202" y="936"/>
                      <a:pt x="305" y="1363"/>
                    </a:cubicBezTo>
                    <a:lnTo>
                      <a:pt x="626" y="1285"/>
                    </a:lnTo>
                    <a:cubicBezTo>
                      <a:pt x="524" y="858"/>
                      <a:pt x="420" y="429"/>
                      <a:pt x="3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8" name="Google Shape;2838;p81"/>
              <p:cNvSpPr/>
              <p:nvPr/>
            </p:nvSpPr>
            <p:spPr>
              <a:xfrm>
                <a:off x="2964075" y="1827838"/>
                <a:ext cx="15875" cy="34075"/>
              </a:xfrm>
              <a:custGeom>
                <a:rect b="b" l="l" r="r" t="t"/>
                <a:pathLst>
                  <a:path extrusionOk="0" h="1363" w="635">
                    <a:moveTo>
                      <a:pt x="323" y="0"/>
                    </a:moveTo>
                    <a:lnTo>
                      <a:pt x="1" y="78"/>
                    </a:lnTo>
                    <a:cubicBezTo>
                      <a:pt x="106" y="505"/>
                      <a:pt x="211" y="932"/>
                      <a:pt x="313" y="1362"/>
                    </a:cubicBezTo>
                    <a:lnTo>
                      <a:pt x="635" y="1284"/>
                    </a:lnTo>
                    <a:cubicBezTo>
                      <a:pt x="533" y="857"/>
                      <a:pt x="429" y="427"/>
                      <a:pt x="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9" name="Google Shape;2839;p81"/>
              <p:cNvSpPr/>
              <p:nvPr/>
            </p:nvSpPr>
            <p:spPr>
              <a:xfrm>
                <a:off x="2975150" y="2474113"/>
                <a:ext cx="22800" cy="33050"/>
              </a:xfrm>
              <a:custGeom>
                <a:rect b="b" l="l" r="r" t="t"/>
                <a:pathLst>
                  <a:path extrusionOk="0" h="1322" w="912">
                    <a:moveTo>
                      <a:pt x="613" y="1"/>
                    </a:moveTo>
                    <a:cubicBezTo>
                      <a:pt x="508" y="222"/>
                      <a:pt x="395" y="445"/>
                      <a:pt x="278" y="662"/>
                    </a:cubicBezTo>
                    <a:cubicBezTo>
                      <a:pt x="188" y="828"/>
                      <a:pt x="95" y="992"/>
                      <a:pt x="0" y="1154"/>
                    </a:cubicBezTo>
                    <a:lnTo>
                      <a:pt x="284" y="1322"/>
                    </a:lnTo>
                    <a:cubicBezTo>
                      <a:pt x="381" y="1157"/>
                      <a:pt x="477" y="988"/>
                      <a:pt x="568" y="818"/>
                    </a:cubicBezTo>
                    <a:cubicBezTo>
                      <a:pt x="688" y="595"/>
                      <a:pt x="802" y="370"/>
                      <a:pt x="911" y="143"/>
                    </a:cubicBezTo>
                    <a:lnTo>
                      <a:pt x="6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0" name="Google Shape;2840;p81"/>
              <p:cNvSpPr/>
              <p:nvPr/>
            </p:nvSpPr>
            <p:spPr>
              <a:xfrm>
                <a:off x="2875100" y="1242938"/>
                <a:ext cx="9225" cy="33200"/>
              </a:xfrm>
              <a:custGeom>
                <a:rect b="b" l="l" r="r" t="t"/>
                <a:pathLst>
                  <a:path extrusionOk="0" h="1328" w="369">
                    <a:moveTo>
                      <a:pt x="39" y="0"/>
                    </a:moveTo>
                    <a:cubicBezTo>
                      <a:pt x="19" y="443"/>
                      <a:pt x="7" y="884"/>
                      <a:pt x="1" y="1325"/>
                    </a:cubicBezTo>
                    <a:lnTo>
                      <a:pt x="331" y="1328"/>
                    </a:lnTo>
                    <a:cubicBezTo>
                      <a:pt x="337" y="891"/>
                      <a:pt x="350" y="453"/>
                      <a:pt x="368" y="14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1" name="Google Shape;2841;p81"/>
              <p:cNvSpPr/>
              <p:nvPr/>
            </p:nvSpPr>
            <p:spPr>
              <a:xfrm>
                <a:off x="2994475" y="1956463"/>
                <a:ext cx="15100" cy="34025"/>
              </a:xfrm>
              <a:custGeom>
                <a:rect b="b" l="l" r="r" t="t"/>
                <a:pathLst>
                  <a:path extrusionOk="0" h="1361" w="604">
                    <a:moveTo>
                      <a:pt x="322" y="0"/>
                    </a:moveTo>
                    <a:lnTo>
                      <a:pt x="0" y="71"/>
                    </a:lnTo>
                    <a:cubicBezTo>
                      <a:pt x="95" y="501"/>
                      <a:pt x="188" y="932"/>
                      <a:pt x="280" y="1360"/>
                    </a:cubicBezTo>
                    <a:lnTo>
                      <a:pt x="603" y="1292"/>
                    </a:lnTo>
                    <a:cubicBezTo>
                      <a:pt x="512" y="863"/>
                      <a:pt x="419" y="431"/>
                      <a:pt x="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81"/>
              <p:cNvSpPr/>
              <p:nvPr/>
            </p:nvSpPr>
            <p:spPr>
              <a:xfrm>
                <a:off x="2891100" y="2580113"/>
                <a:ext cx="29850" cy="28550"/>
              </a:xfrm>
              <a:custGeom>
                <a:rect b="b" l="l" r="r" t="t"/>
                <a:pathLst>
                  <a:path extrusionOk="0" h="1142" w="1194">
                    <a:moveTo>
                      <a:pt x="959" y="1"/>
                    </a:moveTo>
                    <a:cubicBezTo>
                      <a:pt x="655" y="307"/>
                      <a:pt x="331" y="606"/>
                      <a:pt x="1" y="889"/>
                    </a:cubicBezTo>
                    <a:lnTo>
                      <a:pt x="215" y="1141"/>
                    </a:lnTo>
                    <a:cubicBezTo>
                      <a:pt x="551" y="852"/>
                      <a:pt x="880" y="548"/>
                      <a:pt x="1194" y="235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3" name="Google Shape;2843;p81"/>
              <p:cNvSpPr/>
              <p:nvPr/>
            </p:nvSpPr>
            <p:spPr>
              <a:xfrm>
                <a:off x="2875225" y="1309063"/>
                <a:ext cx="9275" cy="33300"/>
              </a:xfrm>
              <a:custGeom>
                <a:rect b="b" l="l" r="r" t="t"/>
                <a:pathLst>
                  <a:path extrusionOk="0" h="1332" w="371">
                    <a:moveTo>
                      <a:pt x="331" y="1"/>
                    </a:moveTo>
                    <a:lnTo>
                      <a:pt x="0" y="6"/>
                    </a:lnTo>
                    <a:cubicBezTo>
                      <a:pt x="7" y="447"/>
                      <a:pt x="21" y="890"/>
                      <a:pt x="41" y="1331"/>
                    </a:cubicBezTo>
                    <a:lnTo>
                      <a:pt x="370" y="1317"/>
                    </a:lnTo>
                    <a:cubicBezTo>
                      <a:pt x="352" y="879"/>
                      <a:pt x="338" y="439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4" name="Google Shape;2844;p81"/>
              <p:cNvSpPr/>
              <p:nvPr/>
            </p:nvSpPr>
            <p:spPr>
              <a:xfrm>
                <a:off x="2878125" y="1374813"/>
                <a:ext cx="11050" cy="33650"/>
              </a:xfrm>
              <a:custGeom>
                <a:rect b="b" l="l" r="r" t="t"/>
                <a:pathLst>
                  <a:path extrusionOk="0" h="1346" w="442">
                    <a:moveTo>
                      <a:pt x="331" y="0"/>
                    </a:moveTo>
                    <a:lnTo>
                      <a:pt x="0" y="23"/>
                    </a:lnTo>
                    <a:cubicBezTo>
                      <a:pt x="33" y="463"/>
                      <a:pt x="69" y="905"/>
                      <a:pt x="111" y="1345"/>
                    </a:cubicBezTo>
                    <a:lnTo>
                      <a:pt x="442" y="1313"/>
                    </a:lnTo>
                    <a:cubicBezTo>
                      <a:pt x="399" y="877"/>
                      <a:pt x="361" y="439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5" name="Google Shape;2845;p81"/>
              <p:cNvSpPr/>
              <p:nvPr/>
            </p:nvSpPr>
            <p:spPr>
              <a:xfrm>
                <a:off x="2884375" y="1440388"/>
                <a:ext cx="12350" cy="33825"/>
              </a:xfrm>
              <a:custGeom>
                <a:rect b="b" l="l" r="r" t="t"/>
                <a:pathLst>
                  <a:path extrusionOk="0" h="1353" w="494">
                    <a:moveTo>
                      <a:pt x="328" y="0"/>
                    </a:moveTo>
                    <a:lnTo>
                      <a:pt x="0" y="39"/>
                    </a:lnTo>
                    <a:cubicBezTo>
                      <a:pt x="51" y="478"/>
                      <a:pt x="108" y="917"/>
                      <a:pt x="167" y="1352"/>
                    </a:cubicBezTo>
                    <a:lnTo>
                      <a:pt x="494" y="1307"/>
                    </a:lnTo>
                    <a:cubicBezTo>
                      <a:pt x="436" y="873"/>
                      <a:pt x="379" y="439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6" name="Google Shape;2846;p81"/>
              <p:cNvSpPr/>
              <p:nvPr/>
            </p:nvSpPr>
            <p:spPr>
              <a:xfrm>
                <a:off x="3212975" y="660638"/>
                <a:ext cx="33750" cy="19975"/>
              </a:xfrm>
              <a:custGeom>
                <a:rect b="b" l="l" r="r" t="t"/>
                <a:pathLst>
                  <a:path extrusionOk="0" h="799" w="1350">
                    <a:moveTo>
                      <a:pt x="1239" y="1"/>
                    </a:moveTo>
                    <a:cubicBezTo>
                      <a:pt x="822" y="149"/>
                      <a:pt x="405" y="316"/>
                      <a:pt x="1" y="496"/>
                    </a:cubicBezTo>
                    <a:lnTo>
                      <a:pt x="136" y="798"/>
                    </a:lnTo>
                    <a:cubicBezTo>
                      <a:pt x="534" y="621"/>
                      <a:pt x="943" y="458"/>
                      <a:pt x="1350" y="312"/>
                    </a:cubicBezTo>
                    <a:lnTo>
                      <a:pt x="12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p81"/>
              <p:cNvSpPr/>
              <p:nvPr/>
            </p:nvSpPr>
            <p:spPr>
              <a:xfrm>
                <a:off x="2838475" y="2622713"/>
                <a:ext cx="31950" cy="25400"/>
              </a:xfrm>
              <a:custGeom>
                <a:rect b="b" l="l" r="r" t="t"/>
                <a:pathLst>
                  <a:path extrusionOk="0" h="1016" w="1278">
                    <a:moveTo>
                      <a:pt x="1081" y="0"/>
                    </a:moveTo>
                    <a:cubicBezTo>
                      <a:pt x="734" y="254"/>
                      <a:pt x="371" y="502"/>
                      <a:pt x="1" y="736"/>
                    </a:cubicBezTo>
                    <a:lnTo>
                      <a:pt x="176" y="1016"/>
                    </a:lnTo>
                    <a:cubicBezTo>
                      <a:pt x="554" y="779"/>
                      <a:pt x="924" y="525"/>
                      <a:pt x="1277" y="267"/>
                    </a:cubicBezTo>
                    <a:lnTo>
                      <a:pt x="10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81"/>
              <p:cNvSpPr/>
              <p:nvPr/>
            </p:nvSpPr>
            <p:spPr>
              <a:xfrm>
                <a:off x="3154225" y="687613"/>
                <a:ext cx="32725" cy="23700"/>
              </a:xfrm>
              <a:custGeom>
                <a:rect b="b" l="l" r="r" t="t"/>
                <a:pathLst>
                  <a:path extrusionOk="0" h="948" w="1309">
                    <a:moveTo>
                      <a:pt x="1152" y="0"/>
                    </a:moveTo>
                    <a:cubicBezTo>
                      <a:pt x="764" y="209"/>
                      <a:pt x="378" y="433"/>
                      <a:pt x="1" y="667"/>
                    </a:cubicBezTo>
                    <a:lnTo>
                      <a:pt x="175" y="948"/>
                    </a:lnTo>
                    <a:cubicBezTo>
                      <a:pt x="547" y="715"/>
                      <a:pt x="927" y="495"/>
                      <a:pt x="1308" y="291"/>
                    </a:cubicBez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81"/>
              <p:cNvSpPr/>
              <p:nvPr/>
            </p:nvSpPr>
            <p:spPr>
              <a:xfrm>
                <a:off x="3275725" y="643238"/>
                <a:ext cx="34025" cy="15425"/>
              </a:xfrm>
              <a:custGeom>
                <a:rect b="b" l="l" r="r" t="t"/>
                <a:pathLst>
                  <a:path extrusionOk="0" h="617" w="1361">
                    <a:moveTo>
                      <a:pt x="1300" y="1"/>
                    </a:moveTo>
                    <a:cubicBezTo>
                      <a:pt x="868" y="80"/>
                      <a:pt x="431" y="179"/>
                      <a:pt x="0" y="297"/>
                    </a:cubicBezTo>
                    <a:lnTo>
                      <a:pt x="87" y="616"/>
                    </a:lnTo>
                    <a:cubicBezTo>
                      <a:pt x="509" y="501"/>
                      <a:pt x="938" y="403"/>
                      <a:pt x="1361" y="325"/>
                    </a:cubicBezTo>
                    <a:lnTo>
                      <a:pt x="13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81"/>
              <p:cNvSpPr/>
              <p:nvPr/>
            </p:nvSpPr>
            <p:spPr>
              <a:xfrm>
                <a:off x="3003400" y="2413163"/>
                <a:ext cx="18475" cy="33975"/>
              </a:xfrm>
              <a:custGeom>
                <a:rect b="b" l="l" r="r" t="t"/>
                <a:pathLst>
                  <a:path extrusionOk="0" h="1359" w="739">
                    <a:moveTo>
                      <a:pt x="421" y="1"/>
                    </a:moveTo>
                    <a:cubicBezTo>
                      <a:pt x="297" y="419"/>
                      <a:pt x="155" y="836"/>
                      <a:pt x="1" y="1239"/>
                    </a:cubicBezTo>
                    <a:lnTo>
                      <a:pt x="309" y="1358"/>
                    </a:lnTo>
                    <a:cubicBezTo>
                      <a:pt x="466" y="948"/>
                      <a:pt x="611" y="524"/>
                      <a:pt x="738" y="96"/>
                    </a:cubicBez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81"/>
              <p:cNvSpPr/>
              <p:nvPr/>
            </p:nvSpPr>
            <p:spPr>
              <a:xfrm>
                <a:off x="3341225" y="636613"/>
                <a:ext cx="33450" cy="10125"/>
              </a:xfrm>
              <a:custGeom>
                <a:rect b="b" l="l" r="r" t="t"/>
                <a:pathLst>
                  <a:path extrusionOk="0" h="405" w="1338">
                    <a:moveTo>
                      <a:pt x="1332" y="0"/>
                    </a:moveTo>
                    <a:cubicBezTo>
                      <a:pt x="890" y="7"/>
                      <a:pt x="443" y="31"/>
                      <a:pt x="0" y="75"/>
                    </a:cubicBezTo>
                    <a:lnTo>
                      <a:pt x="34" y="405"/>
                    </a:lnTo>
                    <a:cubicBezTo>
                      <a:pt x="467" y="361"/>
                      <a:pt x="905" y="335"/>
                      <a:pt x="1338" y="329"/>
                    </a:cubicBezTo>
                    <a:lnTo>
                      <a:pt x="13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81"/>
              <p:cNvSpPr/>
              <p:nvPr/>
            </p:nvSpPr>
            <p:spPr>
              <a:xfrm>
                <a:off x="3100175" y="722838"/>
                <a:ext cx="31250" cy="26675"/>
              </a:xfrm>
              <a:custGeom>
                <a:rect b="b" l="l" r="r" t="t"/>
                <a:pathLst>
                  <a:path extrusionOk="0" h="1067" w="1250">
                    <a:moveTo>
                      <a:pt x="1056" y="1"/>
                    </a:moveTo>
                    <a:cubicBezTo>
                      <a:pt x="699" y="256"/>
                      <a:pt x="344" y="530"/>
                      <a:pt x="1" y="811"/>
                    </a:cubicBezTo>
                    <a:lnTo>
                      <a:pt x="209" y="1066"/>
                    </a:lnTo>
                    <a:cubicBezTo>
                      <a:pt x="548" y="788"/>
                      <a:pt x="897" y="520"/>
                      <a:pt x="1249" y="269"/>
                    </a:cubicBezTo>
                    <a:lnTo>
                      <a:pt x="10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81"/>
              <p:cNvSpPr/>
              <p:nvPr/>
            </p:nvSpPr>
            <p:spPr>
              <a:xfrm>
                <a:off x="3051400" y="764988"/>
                <a:ext cx="29300" cy="29025"/>
              </a:xfrm>
              <a:custGeom>
                <a:rect b="b" l="l" r="r" t="t"/>
                <a:pathLst>
                  <a:path extrusionOk="0" h="1161" w="1172">
                    <a:moveTo>
                      <a:pt x="946" y="0"/>
                    </a:moveTo>
                    <a:cubicBezTo>
                      <a:pt x="626" y="297"/>
                      <a:pt x="306" y="611"/>
                      <a:pt x="0" y="932"/>
                    </a:cubicBezTo>
                    <a:lnTo>
                      <a:pt x="237" y="1160"/>
                    </a:lnTo>
                    <a:cubicBezTo>
                      <a:pt x="540" y="846"/>
                      <a:pt x="855" y="535"/>
                      <a:pt x="1172" y="243"/>
                    </a:cubicBezTo>
                    <a:lnTo>
                      <a:pt x="9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81"/>
              <p:cNvSpPr/>
              <p:nvPr/>
            </p:nvSpPr>
            <p:spPr>
              <a:xfrm>
                <a:off x="3032275" y="2284038"/>
                <a:ext cx="10550" cy="33550"/>
              </a:xfrm>
              <a:custGeom>
                <a:rect b="b" l="l" r="r" t="t"/>
                <a:pathLst>
                  <a:path extrusionOk="0" h="1342" w="422">
                    <a:moveTo>
                      <a:pt x="93" y="1"/>
                    </a:moveTo>
                    <a:cubicBezTo>
                      <a:pt x="71" y="446"/>
                      <a:pt x="42" y="886"/>
                      <a:pt x="0" y="1310"/>
                    </a:cubicBezTo>
                    <a:lnTo>
                      <a:pt x="330" y="1341"/>
                    </a:lnTo>
                    <a:cubicBezTo>
                      <a:pt x="371" y="913"/>
                      <a:pt x="403" y="466"/>
                      <a:pt x="422" y="15"/>
                    </a:cubicBezTo>
                    <a:lnTo>
                      <a:pt x="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81"/>
              <p:cNvSpPr/>
              <p:nvPr/>
            </p:nvSpPr>
            <p:spPr>
              <a:xfrm>
                <a:off x="3022175" y="2349263"/>
                <a:ext cx="14250" cy="34025"/>
              </a:xfrm>
              <a:custGeom>
                <a:rect b="b" l="l" r="r" t="t"/>
                <a:pathLst>
                  <a:path extrusionOk="0" h="1361" w="570">
                    <a:moveTo>
                      <a:pt x="243" y="1"/>
                    </a:moveTo>
                    <a:cubicBezTo>
                      <a:pt x="173" y="440"/>
                      <a:pt x="92" y="873"/>
                      <a:pt x="0" y="1290"/>
                    </a:cubicBezTo>
                    <a:lnTo>
                      <a:pt x="322" y="1361"/>
                    </a:lnTo>
                    <a:cubicBezTo>
                      <a:pt x="417" y="937"/>
                      <a:pt x="500" y="497"/>
                      <a:pt x="569" y="52"/>
                    </a:cubicBezTo>
                    <a:lnTo>
                      <a:pt x="2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p81"/>
              <p:cNvSpPr/>
              <p:nvPr/>
            </p:nvSpPr>
            <p:spPr>
              <a:xfrm>
                <a:off x="3034400" y="2218013"/>
                <a:ext cx="9075" cy="33225"/>
              </a:xfrm>
              <a:custGeom>
                <a:rect b="b" l="l" r="r" t="t"/>
                <a:pathLst>
                  <a:path extrusionOk="0" h="1329" w="363">
                    <a:moveTo>
                      <a:pt x="330" y="1"/>
                    </a:moveTo>
                    <a:lnTo>
                      <a:pt x="1" y="15"/>
                    </a:lnTo>
                    <a:cubicBezTo>
                      <a:pt x="20" y="462"/>
                      <a:pt x="30" y="903"/>
                      <a:pt x="32" y="1328"/>
                    </a:cubicBezTo>
                    <a:lnTo>
                      <a:pt x="362" y="1327"/>
                    </a:lnTo>
                    <a:cubicBezTo>
                      <a:pt x="361" y="897"/>
                      <a:pt x="350" y="450"/>
                      <a:pt x="3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7" name="Google Shape;2857;p81"/>
              <p:cNvSpPr/>
              <p:nvPr/>
            </p:nvSpPr>
            <p:spPr>
              <a:xfrm>
                <a:off x="2655575" y="2702988"/>
                <a:ext cx="34000" cy="14275"/>
              </a:xfrm>
              <a:custGeom>
                <a:rect b="b" l="l" r="r" t="t"/>
                <a:pathLst>
                  <a:path extrusionOk="0" h="571" w="1360">
                    <a:moveTo>
                      <a:pt x="1287" y="1"/>
                    </a:moveTo>
                    <a:cubicBezTo>
                      <a:pt x="863" y="99"/>
                      <a:pt x="429" y="179"/>
                      <a:pt x="0" y="245"/>
                    </a:cubicBezTo>
                    <a:lnTo>
                      <a:pt x="50" y="571"/>
                    </a:lnTo>
                    <a:cubicBezTo>
                      <a:pt x="485" y="504"/>
                      <a:pt x="925" y="421"/>
                      <a:pt x="1359" y="323"/>
                    </a:cubicBezTo>
                    <a:lnTo>
                      <a:pt x="12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81"/>
              <p:cNvSpPr/>
              <p:nvPr/>
            </p:nvSpPr>
            <p:spPr>
              <a:xfrm>
                <a:off x="2224250" y="2485263"/>
                <a:ext cx="19275" cy="33775"/>
              </a:xfrm>
              <a:custGeom>
                <a:rect b="b" l="l" r="r" t="t"/>
                <a:pathLst>
                  <a:path extrusionOk="0" h="1351" w="771">
                    <a:moveTo>
                      <a:pt x="314" y="0"/>
                    </a:moveTo>
                    <a:lnTo>
                      <a:pt x="0" y="100"/>
                    </a:lnTo>
                    <a:cubicBezTo>
                      <a:pt x="132" y="521"/>
                      <a:pt x="291" y="942"/>
                      <a:pt x="469" y="1351"/>
                    </a:cubicBezTo>
                    <a:lnTo>
                      <a:pt x="771" y="1220"/>
                    </a:lnTo>
                    <a:cubicBezTo>
                      <a:pt x="598" y="822"/>
                      <a:pt x="443" y="410"/>
                      <a:pt x="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p81"/>
              <p:cNvSpPr/>
              <p:nvPr/>
            </p:nvSpPr>
            <p:spPr>
              <a:xfrm>
                <a:off x="2215075" y="2466988"/>
                <a:ext cx="33675" cy="11175"/>
              </a:xfrm>
              <a:custGeom>
                <a:rect b="b" l="l" r="r" t="t"/>
                <a:pathLst>
                  <a:path extrusionOk="0" h="447" w="1347">
                    <a:moveTo>
                      <a:pt x="1299" y="1"/>
                    </a:moveTo>
                    <a:cubicBezTo>
                      <a:pt x="878" y="60"/>
                      <a:pt x="440" y="100"/>
                      <a:pt x="0" y="116"/>
                    </a:cubicBezTo>
                    <a:lnTo>
                      <a:pt x="13" y="446"/>
                    </a:lnTo>
                    <a:cubicBezTo>
                      <a:pt x="462" y="428"/>
                      <a:pt x="911" y="389"/>
                      <a:pt x="1346" y="327"/>
                    </a:cubicBez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81"/>
              <p:cNvSpPr/>
              <p:nvPr/>
            </p:nvSpPr>
            <p:spPr>
              <a:xfrm>
                <a:off x="2250925" y="2544863"/>
                <a:ext cx="24700" cy="32300"/>
              </a:xfrm>
              <a:custGeom>
                <a:rect b="b" l="l" r="r" t="t"/>
                <a:pathLst>
                  <a:path extrusionOk="0" h="1292" w="988">
                    <a:moveTo>
                      <a:pt x="288" y="1"/>
                    </a:moveTo>
                    <a:lnTo>
                      <a:pt x="0" y="164"/>
                    </a:lnTo>
                    <a:cubicBezTo>
                      <a:pt x="220" y="553"/>
                      <a:pt x="461" y="931"/>
                      <a:pt x="718" y="1292"/>
                    </a:cubicBezTo>
                    <a:lnTo>
                      <a:pt x="987" y="1100"/>
                    </a:lnTo>
                    <a:cubicBezTo>
                      <a:pt x="738" y="750"/>
                      <a:pt x="502" y="378"/>
                      <a:pt x="2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81"/>
              <p:cNvSpPr/>
              <p:nvPr/>
            </p:nvSpPr>
            <p:spPr>
              <a:xfrm>
                <a:off x="2289700" y="2597888"/>
                <a:ext cx="29075" cy="29275"/>
              </a:xfrm>
              <a:custGeom>
                <a:rect b="b" l="l" r="r" t="t"/>
                <a:pathLst>
                  <a:path extrusionOk="0" h="1171" w="1163">
                    <a:moveTo>
                      <a:pt x="248" y="0"/>
                    </a:moveTo>
                    <a:lnTo>
                      <a:pt x="1" y="219"/>
                    </a:lnTo>
                    <a:cubicBezTo>
                      <a:pt x="297" y="554"/>
                      <a:pt x="614" y="874"/>
                      <a:pt x="940" y="1171"/>
                    </a:cubicBezTo>
                    <a:lnTo>
                      <a:pt x="1163" y="927"/>
                    </a:lnTo>
                    <a:cubicBezTo>
                      <a:pt x="843" y="637"/>
                      <a:pt x="536" y="327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81"/>
              <p:cNvSpPr/>
              <p:nvPr/>
            </p:nvSpPr>
            <p:spPr>
              <a:xfrm>
                <a:off x="2339075" y="2641613"/>
                <a:ext cx="32075" cy="25125"/>
              </a:xfrm>
              <a:custGeom>
                <a:rect b="b" l="l" r="r" t="t"/>
                <a:pathLst>
                  <a:path extrusionOk="0" h="1005" w="1283">
                    <a:moveTo>
                      <a:pt x="196" y="0"/>
                    </a:moveTo>
                    <a:lnTo>
                      <a:pt x="0" y="267"/>
                    </a:lnTo>
                    <a:cubicBezTo>
                      <a:pt x="358" y="528"/>
                      <a:pt x="731" y="776"/>
                      <a:pt x="1114" y="1005"/>
                    </a:cubicBezTo>
                    <a:lnTo>
                      <a:pt x="1283" y="721"/>
                    </a:lnTo>
                    <a:cubicBezTo>
                      <a:pt x="908" y="498"/>
                      <a:pt x="544" y="257"/>
                      <a:pt x="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3" name="Google Shape;2863;p81"/>
              <p:cNvSpPr/>
              <p:nvPr/>
            </p:nvSpPr>
            <p:spPr>
              <a:xfrm>
                <a:off x="2279450" y="2450763"/>
                <a:ext cx="34000" cy="17925"/>
              </a:xfrm>
              <a:custGeom>
                <a:rect b="b" l="l" r="r" t="t"/>
                <a:pathLst>
                  <a:path extrusionOk="0" h="717" w="1360">
                    <a:moveTo>
                      <a:pt x="1241" y="0"/>
                    </a:moveTo>
                    <a:cubicBezTo>
                      <a:pt x="842" y="155"/>
                      <a:pt x="425" y="288"/>
                      <a:pt x="1" y="397"/>
                    </a:cubicBezTo>
                    <a:lnTo>
                      <a:pt x="85" y="716"/>
                    </a:lnTo>
                    <a:cubicBezTo>
                      <a:pt x="520" y="606"/>
                      <a:pt x="950" y="467"/>
                      <a:pt x="1360" y="307"/>
                    </a:cubicBez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4" name="Google Shape;2864;p81"/>
              <p:cNvSpPr/>
              <p:nvPr/>
            </p:nvSpPr>
            <p:spPr>
              <a:xfrm>
                <a:off x="2083825" y="2452138"/>
                <a:ext cx="34075" cy="16450"/>
              </a:xfrm>
              <a:custGeom>
                <a:rect b="b" l="l" r="r" t="t"/>
                <a:pathLst>
                  <a:path extrusionOk="0" h="658" w="1363">
                    <a:moveTo>
                      <a:pt x="95" y="0"/>
                    </a:moveTo>
                    <a:lnTo>
                      <a:pt x="0" y="317"/>
                    </a:lnTo>
                    <a:cubicBezTo>
                      <a:pt x="429" y="446"/>
                      <a:pt x="861" y="561"/>
                      <a:pt x="1288" y="657"/>
                    </a:cubicBezTo>
                    <a:lnTo>
                      <a:pt x="1362" y="334"/>
                    </a:lnTo>
                    <a:cubicBezTo>
                      <a:pt x="944" y="240"/>
                      <a:pt x="515" y="128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5" name="Google Shape;2865;p81"/>
              <p:cNvSpPr/>
              <p:nvPr/>
            </p:nvSpPr>
            <p:spPr>
              <a:xfrm>
                <a:off x="2021575" y="2428863"/>
                <a:ext cx="33625" cy="20425"/>
              </a:xfrm>
              <a:custGeom>
                <a:rect b="b" l="l" r="r" t="t"/>
                <a:pathLst>
                  <a:path extrusionOk="0" h="817" w="1345">
                    <a:moveTo>
                      <a:pt x="137" y="1"/>
                    </a:moveTo>
                    <a:lnTo>
                      <a:pt x="1" y="300"/>
                    </a:lnTo>
                    <a:cubicBezTo>
                      <a:pt x="402" y="486"/>
                      <a:pt x="817" y="661"/>
                      <a:pt x="1228" y="817"/>
                    </a:cubicBezTo>
                    <a:lnTo>
                      <a:pt x="1344" y="507"/>
                    </a:lnTo>
                    <a:cubicBezTo>
                      <a:pt x="940" y="354"/>
                      <a:pt x="534" y="184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81"/>
              <p:cNvSpPr/>
              <p:nvPr/>
            </p:nvSpPr>
            <p:spPr>
              <a:xfrm>
                <a:off x="2148775" y="2466313"/>
                <a:ext cx="33700" cy="11525"/>
              </a:xfrm>
              <a:custGeom>
                <a:rect b="b" l="l" r="r" t="t"/>
                <a:pathLst>
                  <a:path extrusionOk="0" h="461" w="1348">
                    <a:moveTo>
                      <a:pt x="48" y="1"/>
                    </a:moveTo>
                    <a:lnTo>
                      <a:pt x="1" y="329"/>
                    </a:lnTo>
                    <a:cubicBezTo>
                      <a:pt x="446" y="392"/>
                      <a:pt x="893" y="438"/>
                      <a:pt x="1329" y="460"/>
                    </a:cubicBezTo>
                    <a:lnTo>
                      <a:pt x="1347" y="130"/>
                    </a:lnTo>
                    <a:cubicBezTo>
                      <a:pt x="920" y="107"/>
                      <a:pt x="483" y="63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81"/>
              <p:cNvSpPr/>
              <p:nvPr/>
            </p:nvSpPr>
            <p:spPr>
              <a:xfrm>
                <a:off x="2210800" y="2355288"/>
                <a:ext cx="11775" cy="33725"/>
              </a:xfrm>
              <a:custGeom>
                <a:rect b="b" l="l" r="r" t="t"/>
                <a:pathLst>
                  <a:path extrusionOk="0" h="1349" w="471">
                    <a:moveTo>
                      <a:pt x="145" y="1"/>
                    </a:moveTo>
                    <a:cubicBezTo>
                      <a:pt x="70" y="436"/>
                      <a:pt x="21" y="886"/>
                      <a:pt x="1" y="1334"/>
                    </a:cubicBezTo>
                    <a:lnTo>
                      <a:pt x="330" y="1348"/>
                    </a:lnTo>
                    <a:cubicBezTo>
                      <a:pt x="348" y="914"/>
                      <a:pt x="397" y="479"/>
                      <a:pt x="470" y="57"/>
                    </a:cubicBez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81"/>
              <p:cNvSpPr/>
              <p:nvPr/>
            </p:nvSpPr>
            <p:spPr>
              <a:xfrm>
                <a:off x="2424675" y="2312588"/>
                <a:ext cx="16350" cy="33925"/>
              </a:xfrm>
              <a:custGeom>
                <a:rect b="b" l="l" r="r" t="t"/>
                <a:pathLst>
                  <a:path extrusionOk="0" h="1357" w="654">
                    <a:moveTo>
                      <a:pt x="327" y="1"/>
                    </a:moveTo>
                    <a:cubicBezTo>
                      <a:pt x="269" y="406"/>
                      <a:pt x="158" y="824"/>
                      <a:pt x="1" y="1241"/>
                    </a:cubicBezTo>
                    <a:lnTo>
                      <a:pt x="310" y="1357"/>
                    </a:lnTo>
                    <a:cubicBezTo>
                      <a:pt x="476" y="917"/>
                      <a:pt x="591" y="476"/>
                      <a:pt x="653" y="48"/>
                    </a:cubicBezTo>
                    <a:lnTo>
                      <a:pt x="3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81"/>
              <p:cNvSpPr/>
              <p:nvPr/>
            </p:nvSpPr>
            <p:spPr>
              <a:xfrm>
                <a:off x="2524075" y="2711088"/>
                <a:ext cx="33600" cy="11225"/>
              </a:xfrm>
              <a:custGeom>
                <a:rect b="b" l="l" r="r" t="t"/>
                <a:pathLst>
                  <a:path extrusionOk="0" h="449" w="1344">
                    <a:moveTo>
                      <a:pt x="40" y="0"/>
                    </a:moveTo>
                    <a:lnTo>
                      <a:pt x="1" y="329"/>
                    </a:lnTo>
                    <a:cubicBezTo>
                      <a:pt x="437" y="385"/>
                      <a:pt x="884" y="424"/>
                      <a:pt x="1327" y="448"/>
                    </a:cubicBezTo>
                    <a:lnTo>
                      <a:pt x="1344" y="118"/>
                    </a:lnTo>
                    <a:cubicBezTo>
                      <a:pt x="910" y="95"/>
                      <a:pt x="470" y="55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81"/>
              <p:cNvSpPr/>
              <p:nvPr/>
            </p:nvSpPr>
            <p:spPr>
              <a:xfrm>
                <a:off x="2590400" y="2712963"/>
                <a:ext cx="33375" cy="9950"/>
              </a:xfrm>
              <a:custGeom>
                <a:rect b="b" l="l" r="r" t="t"/>
                <a:pathLst>
                  <a:path extrusionOk="0" h="398" w="1335">
                    <a:moveTo>
                      <a:pt x="1306" y="0"/>
                    </a:moveTo>
                    <a:cubicBezTo>
                      <a:pt x="874" y="40"/>
                      <a:pt x="434" y="61"/>
                      <a:pt x="0" y="68"/>
                    </a:cubicBezTo>
                    <a:lnTo>
                      <a:pt x="4" y="397"/>
                    </a:lnTo>
                    <a:cubicBezTo>
                      <a:pt x="447" y="390"/>
                      <a:pt x="894" y="368"/>
                      <a:pt x="1335" y="331"/>
                    </a:cubicBez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81"/>
              <p:cNvSpPr/>
              <p:nvPr/>
            </p:nvSpPr>
            <p:spPr>
              <a:xfrm>
                <a:off x="2458725" y="2698088"/>
                <a:ext cx="34050" cy="15900"/>
              </a:xfrm>
              <a:custGeom>
                <a:rect b="b" l="l" r="r" t="t"/>
                <a:pathLst>
                  <a:path extrusionOk="0" h="636" w="1362">
                    <a:moveTo>
                      <a:pt x="91" y="1"/>
                    </a:moveTo>
                    <a:lnTo>
                      <a:pt x="0" y="319"/>
                    </a:lnTo>
                    <a:cubicBezTo>
                      <a:pt x="420" y="439"/>
                      <a:pt x="857" y="546"/>
                      <a:pt x="1297" y="635"/>
                    </a:cubicBezTo>
                    <a:lnTo>
                      <a:pt x="1362" y="310"/>
                    </a:lnTo>
                    <a:cubicBezTo>
                      <a:pt x="931" y="224"/>
                      <a:pt x="504" y="119"/>
                      <a:pt x="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81"/>
              <p:cNvSpPr/>
              <p:nvPr/>
            </p:nvSpPr>
            <p:spPr>
              <a:xfrm>
                <a:off x="2719475" y="2684413"/>
                <a:ext cx="33925" cy="18325"/>
              </a:xfrm>
              <a:custGeom>
                <a:rect b="b" l="l" r="r" t="t"/>
                <a:pathLst>
                  <a:path extrusionOk="0" h="733" w="1357">
                    <a:moveTo>
                      <a:pt x="1241" y="0"/>
                    </a:moveTo>
                    <a:cubicBezTo>
                      <a:pt x="837" y="151"/>
                      <a:pt x="417" y="290"/>
                      <a:pt x="0" y="416"/>
                    </a:cubicBezTo>
                    <a:lnTo>
                      <a:pt x="94" y="732"/>
                    </a:lnTo>
                    <a:cubicBezTo>
                      <a:pt x="521" y="606"/>
                      <a:pt x="945" y="463"/>
                      <a:pt x="1356" y="311"/>
                    </a:cubicBez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81"/>
              <p:cNvSpPr/>
              <p:nvPr/>
            </p:nvSpPr>
            <p:spPr>
              <a:xfrm>
                <a:off x="1963100" y="2397638"/>
                <a:ext cx="32700" cy="23850"/>
              </a:xfrm>
              <a:custGeom>
                <a:rect b="b" l="l" r="r" t="t"/>
                <a:pathLst>
                  <a:path extrusionOk="0" h="954" w="1308">
                    <a:moveTo>
                      <a:pt x="178" y="0"/>
                    </a:moveTo>
                    <a:lnTo>
                      <a:pt x="1" y="280"/>
                    </a:lnTo>
                    <a:cubicBezTo>
                      <a:pt x="372" y="515"/>
                      <a:pt x="760" y="741"/>
                      <a:pt x="1150" y="954"/>
                    </a:cubicBezTo>
                    <a:lnTo>
                      <a:pt x="1307" y="663"/>
                    </a:lnTo>
                    <a:cubicBezTo>
                      <a:pt x="924" y="454"/>
                      <a:pt x="543" y="232"/>
                      <a:pt x="1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81"/>
              <p:cNvSpPr/>
              <p:nvPr/>
            </p:nvSpPr>
            <p:spPr>
              <a:xfrm>
                <a:off x="2391200" y="2372488"/>
                <a:ext cx="26350" cy="31400"/>
              </a:xfrm>
              <a:custGeom>
                <a:rect b="b" l="l" r="r" t="t"/>
                <a:pathLst>
                  <a:path extrusionOk="0" h="1256" w="1054">
                    <a:moveTo>
                      <a:pt x="771" y="1"/>
                    </a:moveTo>
                    <a:cubicBezTo>
                      <a:pt x="544" y="369"/>
                      <a:pt x="284" y="718"/>
                      <a:pt x="1" y="1036"/>
                    </a:cubicBezTo>
                    <a:lnTo>
                      <a:pt x="247" y="1256"/>
                    </a:lnTo>
                    <a:cubicBezTo>
                      <a:pt x="545" y="924"/>
                      <a:pt x="815" y="559"/>
                      <a:pt x="1053" y="172"/>
                    </a:cubicBezTo>
                    <a:lnTo>
                      <a:pt x="7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81"/>
              <p:cNvSpPr/>
              <p:nvPr/>
            </p:nvSpPr>
            <p:spPr>
              <a:xfrm>
                <a:off x="2339925" y="2419938"/>
                <a:ext cx="32325" cy="24525"/>
              </a:xfrm>
              <a:custGeom>
                <a:rect b="b" l="l" r="r" t="t"/>
                <a:pathLst>
                  <a:path extrusionOk="0" h="981" w="1293">
                    <a:moveTo>
                      <a:pt x="1100" y="1"/>
                    </a:moveTo>
                    <a:lnTo>
                      <a:pt x="1022" y="59"/>
                    </a:lnTo>
                    <a:cubicBezTo>
                      <a:pt x="695" y="287"/>
                      <a:pt x="351" y="500"/>
                      <a:pt x="0" y="690"/>
                    </a:cubicBezTo>
                    <a:lnTo>
                      <a:pt x="156" y="981"/>
                    </a:lnTo>
                    <a:cubicBezTo>
                      <a:pt x="520" y="784"/>
                      <a:pt x="874" y="565"/>
                      <a:pt x="1212" y="328"/>
                    </a:cubicBezTo>
                    <a:lnTo>
                      <a:pt x="1293" y="269"/>
                    </a:lnTo>
                    <a:lnTo>
                      <a:pt x="11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81"/>
              <p:cNvSpPr/>
              <p:nvPr/>
            </p:nvSpPr>
            <p:spPr>
              <a:xfrm>
                <a:off x="2396350" y="2675038"/>
                <a:ext cx="33625" cy="20575"/>
              </a:xfrm>
              <a:custGeom>
                <a:rect b="b" l="l" r="r" t="t"/>
                <a:pathLst>
                  <a:path extrusionOk="0" h="823" w="1345">
                    <a:moveTo>
                      <a:pt x="142" y="1"/>
                    </a:moveTo>
                    <a:lnTo>
                      <a:pt x="0" y="299"/>
                    </a:lnTo>
                    <a:cubicBezTo>
                      <a:pt x="397" y="489"/>
                      <a:pt x="810" y="665"/>
                      <a:pt x="1230" y="822"/>
                    </a:cubicBezTo>
                    <a:lnTo>
                      <a:pt x="1345" y="514"/>
                    </a:lnTo>
                    <a:cubicBezTo>
                      <a:pt x="935" y="360"/>
                      <a:pt x="531" y="188"/>
                      <a:pt x="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81"/>
              <p:cNvSpPr/>
              <p:nvPr/>
            </p:nvSpPr>
            <p:spPr>
              <a:xfrm>
                <a:off x="2422275" y="2247263"/>
                <a:ext cx="18775" cy="33650"/>
              </a:xfrm>
              <a:custGeom>
                <a:rect b="b" l="l" r="r" t="t"/>
                <a:pathLst>
                  <a:path extrusionOk="0" h="1346" w="751">
                    <a:moveTo>
                      <a:pt x="281" y="1"/>
                    </a:moveTo>
                    <a:lnTo>
                      <a:pt x="0" y="174"/>
                    </a:lnTo>
                    <a:cubicBezTo>
                      <a:pt x="213" y="520"/>
                      <a:pt x="358" y="913"/>
                      <a:pt x="424" y="1346"/>
                    </a:cubicBezTo>
                    <a:lnTo>
                      <a:pt x="750" y="1295"/>
                    </a:lnTo>
                    <a:cubicBezTo>
                      <a:pt x="677" y="818"/>
                      <a:pt x="518" y="381"/>
                      <a:pt x="2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81"/>
              <p:cNvSpPr/>
              <p:nvPr/>
            </p:nvSpPr>
            <p:spPr>
              <a:xfrm>
                <a:off x="2780825" y="2657488"/>
                <a:ext cx="33250" cy="22025"/>
              </a:xfrm>
              <a:custGeom>
                <a:rect b="b" l="l" r="r" t="t"/>
                <a:pathLst>
                  <a:path extrusionOk="0" h="881" w="1330">
                    <a:moveTo>
                      <a:pt x="1173" y="1"/>
                    </a:moveTo>
                    <a:cubicBezTo>
                      <a:pt x="792" y="205"/>
                      <a:pt x="397" y="401"/>
                      <a:pt x="0" y="580"/>
                    </a:cubicBezTo>
                    <a:lnTo>
                      <a:pt x="135" y="880"/>
                    </a:lnTo>
                    <a:cubicBezTo>
                      <a:pt x="539" y="699"/>
                      <a:pt x="941" y="502"/>
                      <a:pt x="1329" y="292"/>
                    </a:cubicBezTo>
                    <a:lnTo>
                      <a:pt x="11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9" name="Google Shape;2879;p81"/>
            <p:cNvGrpSpPr/>
            <p:nvPr/>
          </p:nvGrpSpPr>
          <p:grpSpPr>
            <a:xfrm>
              <a:off x="4789125" y="4183413"/>
              <a:ext cx="4354875" cy="960075"/>
              <a:chOff x="1663325" y="2829638"/>
              <a:chExt cx="4354875" cy="960075"/>
            </a:xfrm>
          </p:grpSpPr>
          <p:sp>
            <p:nvSpPr>
              <p:cNvPr id="2880" name="Google Shape;2880;p81"/>
              <p:cNvSpPr/>
              <p:nvPr/>
            </p:nvSpPr>
            <p:spPr>
              <a:xfrm>
                <a:off x="1663325" y="3771163"/>
                <a:ext cx="15050" cy="18550"/>
              </a:xfrm>
              <a:custGeom>
                <a:rect b="b" l="l" r="r" t="t"/>
                <a:pathLst>
                  <a:path extrusionOk="0" h="742" w="602">
                    <a:moveTo>
                      <a:pt x="316" y="1"/>
                    </a:moveTo>
                    <a:cubicBezTo>
                      <a:pt x="204" y="196"/>
                      <a:pt x="98" y="395"/>
                      <a:pt x="0" y="597"/>
                    </a:cubicBezTo>
                    <a:lnTo>
                      <a:pt x="298" y="741"/>
                    </a:lnTo>
                    <a:cubicBezTo>
                      <a:pt x="392" y="545"/>
                      <a:pt x="495" y="354"/>
                      <a:pt x="602" y="167"/>
                    </a:cubicBez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81"/>
              <p:cNvSpPr/>
              <p:nvPr/>
            </p:nvSpPr>
            <p:spPr>
              <a:xfrm>
                <a:off x="2647150" y="3574538"/>
                <a:ext cx="33325" cy="9250"/>
              </a:xfrm>
              <a:custGeom>
                <a:rect b="b" l="l" r="r" t="t"/>
                <a:pathLst>
                  <a:path extrusionOk="0" h="370" w="1333">
                    <a:moveTo>
                      <a:pt x="1313" y="0"/>
                    </a:moveTo>
                    <a:cubicBezTo>
                      <a:pt x="899" y="26"/>
                      <a:pt x="482" y="40"/>
                      <a:pt x="70" y="40"/>
                    </a:cubicBezTo>
                    <a:lnTo>
                      <a:pt x="1" y="40"/>
                    </a:lnTo>
                    <a:lnTo>
                      <a:pt x="1" y="369"/>
                    </a:lnTo>
                    <a:lnTo>
                      <a:pt x="70" y="369"/>
                    </a:lnTo>
                    <a:cubicBezTo>
                      <a:pt x="486" y="369"/>
                      <a:pt x="912" y="356"/>
                      <a:pt x="1333" y="331"/>
                    </a:cubicBezTo>
                    <a:lnTo>
                      <a:pt x="1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81"/>
              <p:cNvSpPr/>
              <p:nvPr/>
            </p:nvSpPr>
            <p:spPr>
              <a:xfrm>
                <a:off x="2712550" y="3566388"/>
                <a:ext cx="33925" cy="13325"/>
              </a:xfrm>
              <a:custGeom>
                <a:rect b="b" l="l" r="r" t="t"/>
                <a:pathLst>
                  <a:path extrusionOk="0" h="533" w="1357">
                    <a:moveTo>
                      <a:pt x="1294" y="0"/>
                    </a:moveTo>
                    <a:cubicBezTo>
                      <a:pt x="869" y="82"/>
                      <a:pt x="433" y="150"/>
                      <a:pt x="1" y="204"/>
                    </a:cubicBezTo>
                    <a:lnTo>
                      <a:pt x="40" y="532"/>
                    </a:lnTo>
                    <a:cubicBezTo>
                      <a:pt x="480" y="477"/>
                      <a:pt x="923" y="409"/>
                      <a:pt x="1357" y="325"/>
                    </a:cubicBezTo>
                    <a:lnTo>
                      <a:pt x="12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81"/>
              <p:cNvSpPr/>
              <p:nvPr/>
            </p:nvSpPr>
            <p:spPr>
              <a:xfrm>
                <a:off x="2610325" y="3460063"/>
                <a:ext cx="13425" cy="33900"/>
              </a:xfrm>
              <a:custGeom>
                <a:rect b="b" l="l" r="r" t="t"/>
                <a:pathLst>
                  <a:path extrusionOk="0" h="1356" w="537">
                    <a:moveTo>
                      <a:pt x="319" y="1"/>
                    </a:moveTo>
                    <a:lnTo>
                      <a:pt x="0" y="83"/>
                    </a:lnTo>
                    <a:cubicBezTo>
                      <a:pt x="107" y="491"/>
                      <a:pt x="176" y="918"/>
                      <a:pt x="206" y="1355"/>
                    </a:cubicBezTo>
                    <a:lnTo>
                      <a:pt x="536" y="1331"/>
                    </a:lnTo>
                    <a:cubicBezTo>
                      <a:pt x="504" y="876"/>
                      <a:pt x="431" y="428"/>
                      <a:pt x="3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81"/>
              <p:cNvSpPr/>
              <p:nvPr/>
            </p:nvSpPr>
            <p:spPr>
              <a:xfrm>
                <a:off x="2776875" y="3550138"/>
                <a:ext cx="34050" cy="17125"/>
              </a:xfrm>
              <a:custGeom>
                <a:rect b="b" l="l" r="r" t="t"/>
                <a:pathLst>
                  <a:path extrusionOk="0" h="685" w="1362">
                    <a:moveTo>
                      <a:pt x="1260" y="0"/>
                    </a:moveTo>
                    <a:cubicBezTo>
                      <a:pt x="848" y="135"/>
                      <a:pt x="423" y="257"/>
                      <a:pt x="1" y="365"/>
                    </a:cubicBezTo>
                    <a:lnTo>
                      <a:pt x="83" y="684"/>
                    </a:lnTo>
                    <a:cubicBezTo>
                      <a:pt x="513" y="575"/>
                      <a:pt x="943" y="450"/>
                      <a:pt x="1361" y="314"/>
                    </a:cubicBez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81"/>
              <p:cNvSpPr/>
              <p:nvPr/>
            </p:nvSpPr>
            <p:spPr>
              <a:xfrm>
                <a:off x="2839175" y="3526088"/>
                <a:ext cx="33575" cy="20700"/>
              </a:xfrm>
              <a:custGeom>
                <a:rect b="b" l="l" r="r" t="t"/>
                <a:pathLst>
                  <a:path extrusionOk="0" h="828" w="1343">
                    <a:moveTo>
                      <a:pt x="1202" y="1"/>
                    </a:moveTo>
                    <a:cubicBezTo>
                      <a:pt x="809" y="185"/>
                      <a:pt x="405" y="361"/>
                      <a:pt x="1" y="520"/>
                    </a:cubicBezTo>
                    <a:lnTo>
                      <a:pt x="122" y="828"/>
                    </a:lnTo>
                    <a:cubicBezTo>
                      <a:pt x="531" y="666"/>
                      <a:pt x="943" y="486"/>
                      <a:pt x="1343" y="299"/>
                    </a:cubicBezTo>
                    <a:lnTo>
                      <a:pt x="12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81"/>
              <p:cNvSpPr/>
              <p:nvPr/>
            </p:nvSpPr>
            <p:spPr>
              <a:xfrm>
                <a:off x="2546525" y="3645463"/>
                <a:ext cx="27375" cy="30800"/>
              </a:xfrm>
              <a:custGeom>
                <a:rect b="b" l="l" r="r" t="t"/>
                <a:pathLst>
                  <a:path extrusionOk="0" h="1232" w="1095">
                    <a:moveTo>
                      <a:pt x="827" y="0"/>
                    </a:moveTo>
                    <a:cubicBezTo>
                      <a:pt x="572" y="352"/>
                      <a:pt x="294" y="688"/>
                      <a:pt x="0" y="1006"/>
                    </a:cubicBezTo>
                    <a:lnTo>
                      <a:pt x="243" y="1232"/>
                    </a:lnTo>
                    <a:cubicBezTo>
                      <a:pt x="545" y="905"/>
                      <a:pt x="832" y="558"/>
                      <a:pt x="1094" y="196"/>
                    </a:cubicBezTo>
                    <a:lnTo>
                      <a:pt x="8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81"/>
              <p:cNvSpPr/>
              <p:nvPr/>
            </p:nvSpPr>
            <p:spPr>
              <a:xfrm>
                <a:off x="2497025" y="3693088"/>
                <a:ext cx="31400" cy="26400"/>
              </a:xfrm>
              <a:custGeom>
                <a:rect b="b" l="l" r="r" t="t"/>
                <a:pathLst>
                  <a:path extrusionOk="0" h="1056" w="1256">
                    <a:moveTo>
                      <a:pt x="1043" y="0"/>
                    </a:moveTo>
                    <a:cubicBezTo>
                      <a:pt x="709" y="284"/>
                      <a:pt x="359" y="544"/>
                      <a:pt x="0" y="779"/>
                    </a:cubicBezTo>
                    <a:lnTo>
                      <a:pt x="182" y="1056"/>
                    </a:lnTo>
                    <a:cubicBezTo>
                      <a:pt x="552" y="814"/>
                      <a:pt x="911" y="545"/>
                      <a:pt x="1256" y="251"/>
                    </a:cubicBezTo>
                    <a:lnTo>
                      <a:pt x="10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81"/>
              <p:cNvSpPr/>
              <p:nvPr/>
            </p:nvSpPr>
            <p:spPr>
              <a:xfrm>
                <a:off x="2898450" y="3494488"/>
                <a:ext cx="32650" cy="23975"/>
              </a:xfrm>
              <a:custGeom>
                <a:rect b="b" l="l" r="r" t="t"/>
                <a:pathLst>
                  <a:path extrusionOk="0" h="959" w="1306">
                    <a:moveTo>
                      <a:pt x="1128" y="1"/>
                    </a:moveTo>
                    <a:cubicBezTo>
                      <a:pt x="761" y="234"/>
                      <a:pt x="383" y="458"/>
                      <a:pt x="0" y="669"/>
                    </a:cubicBezTo>
                    <a:lnTo>
                      <a:pt x="161" y="958"/>
                    </a:lnTo>
                    <a:cubicBezTo>
                      <a:pt x="548" y="743"/>
                      <a:pt x="935" y="514"/>
                      <a:pt x="1305" y="279"/>
                    </a:cubicBezTo>
                    <a:lnTo>
                      <a:pt x="1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81"/>
              <p:cNvSpPr/>
              <p:nvPr/>
            </p:nvSpPr>
            <p:spPr>
              <a:xfrm>
                <a:off x="2580700" y="3570713"/>
                <a:ext cx="33825" cy="11900"/>
              </a:xfrm>
              <a:custGeom>
                <a:rect b="b" l="l" r="r" t="t"/>
                <a:pathLst>
                  <a:path extrusionOk="0" h="476" w="1353">
                    <a:moveTo>
                      <a:pt x="52" y="0"/>
                    </a:moveTo>
                    <a:lnTo>
                      <a:pt x="1" y="326"/>
                    </a:lnTo>
                    <a:cubicBezTo>
                      <a:pt x="377" y="386"/>
                      <a:pt x="771" y="430"/>
                      <a:pt x="1170" y="463"/>
                    </a:cubicBezTo>
                    <a:lnTo>
                      <a:pt x="1328" y="475"/>
                    </a:lnTo>
                    <a:lnTo>
                      <a:pt x="1353" y="145"/>
                    </a:lnTo>
                    <a:lnTo>
                      <a:pt x="1197" y="135"/>
                    </a:lnTo>
                    <a:cubicBezTo>
                      <a:pt x="806" y="102"/>
                      <a:pt x="421" y="58"/>
                      <a:pt x="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81"/>
              <p:cNvSpPr/>
              <p:nvPr/>
            </p:nvSpPr>
            <p:spPr>
              <a:xfrm>
                <a:off x="2584775" y="3588863"/>
                <a:ext cx="21800" cy="33325"/>
              </a:xfrm>
              <a:custGeom>
                <a:rect b="b" l="l" r="r" t="t"/>
                <a:pathLst>
                  <a:path extrusionOk="0" h="1333" w="872">
                    <a:moveTo>
                      <a:pt x="567" y="0"/>
                    </a:moveTo>
                    <a:cubicBezTo>
                      <a:pt x="404" y="396"/>
                      <a:pt x="214" y="789"/>
                      <a:pt x="1" y="1171"/>
                    </a:cubicBezTo>
                    <a:lnTo>
                      <a:pt x="289" y="1332"/>
                    </a:lnTo>
                    <a:cubicBezTo>
                      <a:pt x="507" y="938"/>
                      <a:pt x="704" y="532"/>
                      <a:pt x="872" y="125"/>
                    </a:cubicBezTo>
                    <a:lnTo>
                      <a:pt x="5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81"/>
              <p:cNvSpPr/>
              <p:nvPr/>
            </p:nvSpPr>
            <p:spPr>
              <a:xfrm>
                <a:off x="2460875" y="3517063"/>
                <a:ext cx="30450" cy="27625"/>
              </a:xfrm>
              <a:custGeom>
                <a:rect b="b" l="l" r="r" t="t"/>
                <a:pathLst>
                  <a:path extrusionOk="0" h="1105" w="1218">
                    <a:moveTo>
                      <a:pt x="245" y="0"/>
                    </a:moveTo>
                    <a:lnTo>
                      <a:pt x="1" y="224"/>
                    </a:lnTo>
                    <a:cubicBezTo>
                      <a:pt x="299" y="546"/>
                      <a:pt x="646" y="844"/>
                      <a:pt x="1033" y="1105"/>
                    </a:cubicBezTo>
                    <a:lnTo>
                      <a:pt x="1218" y="830"/>
                    </a:lnTo>
                    <a:cubicBezTo>
                      <a:pt x="852" y="583"/>
                      <a:pt x="526" y="305"/>
                      <a:pt x="2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81"/>
              <p:cNvSpPr/>
              <p:nvPr/>
            </p:nvSpPr>
            <p:spPr>
              <a:xfrm>
                <a:off x="2609100" y="3526188"/>
                <a:ext cx="13975" cy="33975"/>
              </a:xfrm>
              <a:custGeom>
                <a:rect b="b" l="l" r="r" t="t"/>
                <a:pathLst>
                  <a:path extrusionOk="0" h="1359" w="559">
                    <a:moveTo>
                      <a:pt x="229" y="1"/>
                    </a:moveTo>
                    <a:cubicBezTo>
                      <a:pt x="190" y="419"/>
                      <a:pt x="112" y="848"/>
                      <a:pt x="1" y="1275"/>
                    </a:cubicBezTo>
                    <a:lnTo>
                      <a:pt x="320" y="1358"/>
                    </a:lnTo>
                    <a:cubicBezTo>
                      <a:pt x="434" y="916"/>
                      <a:pt x="516" y="470"/>
                      <a:pt x="558" y="34"/>
                    </a:cubicBez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81"/>
              <p:cNvSpPr/>
              <p:nvPr/>
            </p:nvSpPr>
            <p:spPr>
              <a:xfrm>
                <a:off x="3277500" y="3238738"/>
                <a:ext cx="33850" cy="19225"/>
              </a:xfrm>
              <a:custGeom>
                <a:rect b="b" l="l" r="r" t="t"/>
                <a:pathLst>
                  <a:path extrusionOk="0" h="769" w="1354">
                    <a:moveTo>
                      <a:pt x="1247" y="1"/>
                    </a:moveTo>
                    <a:cubicBezTo>
                      <a:pt x="830" y="144"/>
                      <a:pt x="412" y="297"/>
                      <a:pt x="0" y="459"/>
                    </a:cubicBezTo>
                    <a:lnTo>
                      <a:pt x="121" y="768"/>
                    </a:lnTo>
                    <a:cubicBezTo>
                      <a:pt x="526" y="608"/>
                      <a:pt x="942" y="455"/>
                      <a:pt x="1353" y="313"/>
                    </a:cubicBez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81"/>
              <p:cNvSpPr/>
              <p:nvPr/>
            </p:nvSpPr>
            <p:spPr>
              <a:xfrm>
                <a:off x="2953625" y="3455813"/>
                <a:ext cx="31150" cy="26825"/>
              </a:xfrm>
              <a:custGeom>
                <a:rect b="b" l="l" r="r" t="t"/>
                <a:pathLst>
                  <a:path extrusionOk="0" h="1073" w="1246">
                    <a:moveTo>
                      <a:pt x="1036" y="0"/>
                    </a:moveTo>
                    <a:cubicBezTo>
                      <a:pt x="674" y="295"/>
                      <a:pt x="337" y="561"/>
                      <a:pt x="0" y="806"/>
                    </a:cubicBezTo>
                    <a:lnTo>
                      <a:pt x="196" y="1073"/>
                    </a:lnTo>
                    <a:cubicBezTo>
                      <a:pt x="537" y="823"/>
                      <a:pt x="880" y="555"/>
                      <a:pt x="1246" y="256"/>
                    </a:cubicBezTo>
                    <a:lnTo>
                      <a:pt x="10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81"/>
              <p:cNvSpPr/>
              <p:nvPr/>
            </p:nvSpPr>
            <p:spPr>
              <a:xfrm>
                <a:off x="3404625" y="3206188"/>
                <a:ext cx="33950" cy="14275"/>
              </a:xfrm>
              <a:custGeom>
                <a:rect b="b" l="l" r="r" t="t"/>
                <a:pathLst>
                  <a:path extrusionOk="0" h="571" w="1358">
                    <a:moveTo>
                      <a:pt x="1304" y="1"/>
                    </a:moveTo>
                    <a:cubicBezTo>
                      <a:pt x="868" y="75"/>
                      <a:pt x="432" y="158"/>
                      <a:pt x="0" y="249"/>
                    </a:cubicBezTo>
                    <a:lnTo>
                      <a:pt x="67" y="571"/>
                    </a:lnTo>
                    <a:cubicBezTo>
                      <a:pt x="493" y="483"/>
                      <a:pt x="929" y="399"/>
                      <a:pt x="1358" y="327"/>
                    </a:cubicBez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81"/>
              <p:cNvSpPr/>
              <p:nvPr/>
            </p:nvSpPr>
            <p:spPr>
              <a:xfrm>
                <a:off x="3470050" y="3197688"/>
                <a:ext cx="33750" cy="11875"/>
              </a:xfrm>
              <a:custGeom>
                <a:rect b="b" l="l" r="r" t="t"/>
                <a:pathLst>
                  <a:path extrusionOk="0" h="475" w="1350">
                    <a:moveTo>
                      <a:pt x="1320" y="0"/>
                    </a:moveTo>
                    <a:cubicBezTo>
                      <a:pt x="887" y="39"/>
                      <a:pt x="442" y="88"/>
                      <a:pt x="0" y="145"/>
                    </a:cubicBezTo>
                    <a:lnTo>
                      <a:pt x="43" y="474"/>
                    </a:lnTo>
                    <a:cubicBezTo>
                      <a:pt x="481" y="417"/>
                      <a:pt x="921" y="369"/>
                      <a:pt x="1349" y="329"/>
                    </a:cubicBezTo>
                    <a:lnTo>
                      <a:pt x="13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81"/>
              <p:cNvSpPr/>
              <p:nvPr/>
            </p:nvSpPr>
            <p:spPr>
              <a:xfrm>
                <a:off x="3536150" y="3194138"/>
                <a:ext cx="33275" cy="9425"/>
              </a:xfrm>
              <a:custGeom>
                <a:rect b="b" l="l" r="r" t="t"/>
                <a:pathLst>
                  <a:path extrusionOk="0" h="377" w="1331">
                    <a:moveTo>
                      <a:pt x="1327" y="0"/>
                    </a:moveTo>
                    <a:cubicBezTo>
                      <a:pt x="880" y="8"/>
                      <a:pt x="433" y="23"/>
                      <a:pt x="0" y="46"/>
                    </a:cubicBezTo>
                    <a:lnTo>
                      <a:pt x="17" y="376"/>
                    </a:lnTo>
                    <a:cubicBezTo>
                      <a:pt x="449" y="354"/>
                      <a:pt x="890" y="337"/>
                      <a:pt x="1331" y="330"/>
                    </a:cubicBez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81"/>
              <p:cNvSpPr/>
              <p:nvPr/>
            </p:nvSpPr>
            <p:spPr>
              <a:xfrm>
                <a:off x="3340250" y="3219888"/>
                <a:ext cx="34075" cy="16675"/>
              </a:xfrm>
              <a:custGeom>
                <a:rect b="b" l="l" r="r" t="t"/>
                <a:pathLst>
                  <a:path extrusionOk="0" h="667" w="1363">
                    <a:moveTo>
                      <a:pt x="1283" y="0"/>
                    </a:moveTo>
                    <a:cubicBezTo>
                      <a:pt x="853" y="107"/>
                      <a:pt x="422" y="226"/>
                      <a:pt x="1" y="349"/>
                    </a:cubicBezTo>
                    <a:lnTo>
                      <a:pt x="94" y="667"/>
                    </a:lnTo>
                    <a:cubicBezTo>
                      <a:pt x="511" y="544"/>
                      <a:pt x="938" y="426"/>
                      <a:pt x="1363" y="319"/>
                    </a:cubicBezTo>
                    <a:lnTo>
                      <a:pt x="12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81"/>
              <p:cNvSpPr/>
              <p:nvPr/>
            </p:nvSpPr>
            <p:spPr>
              <a:xfrm>
                <a:off x="3004575" y="3412663"/>
                <a:ext cx="30175" cy="28125"/>
              </a:xfrm>
              <a:custGeom>
                <a:rect b="b" l="l" r="r" t="t"/>
                <a:pathLst>
                  <a:path extrusionOk="0" h="1125" w="1207">
                    <a:moveTo>
                      <a:pt x="984" y="0"/>
                    </a:moveTo>
                    <a:cubicBezTo>
                      <a:pt x="657" y="294"/>
                      <a:pt x="331" y="586"/>
                      <a:pt x="1" y="877"/>
                    </a:cubicBezTo>
                    <a:lnTo>
                      <a:pt x="218" y="1125"/>
                    </a:lnTo>
                    <a:cubicBezTo>
                      <a:pt x="550" y="834"/>
                      <a:pt x="880" y="539"/>
                      <a:pt x="1206" y="245"/>
                    </a:cubicBez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81"/>
              <p:cNvSpPr/>
              <p:nvPr/>
            </p:nvSpPr>
            <p:spPr>
              <a:xfrm>
                <a:off x="3216850" y="3263038"/>
                <a:ext cx="33400" cy="21575"/>
              </a:xfrm>
              <a:custGeom>
                <a:rect b="b" l="l" r="r" t="t"/>
                <a:pathLst>
                  <a:path extrusionOk="0" h="863" w="1336">
                    <a:moveTo>
                      <a:pt x="1201" y="1"/>
                    </a:moveTo>
                    <a:cubicBezTo>
                      <a:pt x="796" y="179"/>
                      <a:pt x="392" y="371"/>
                      <a:pt x="1" y="567"/>
                    </a:cubicBezTo>
                    <a:lnTo>
                      <a:pt x="148" y="863"/>
                    </a:lnTo>
                    <a:cubicBezTo>
                      <a:pt x="535" y="669"/>
                      <a:pt x="937" y="480"/>
                      <a:pt x="1335" y="303"/>
                    </a:cubicBezTo>
                    <a:lnTo>
                      <a:pt x="12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81"/>
              <p:cNvSpPr/>
              <p:nvPr/>
            </p:nvSpPr>
            <p:spPr>
              <a:xfrm>
                <a:off x="3053775" y="3368788"/>
                <a:ext cx="30300" cy="27925"/>
              </a:xfrm>
              <a:custGeom>
                <a:rect b="b" l="l" r="r" t="t"/>
                <a:pathLst>
                  <a:path extrusionOk="0" h="1117" w="1212">
                    <a:moveTo>
                      <a:pt x="999" y="0"/>
                    </a:moveTo>
                    <a:cubicBezTo>
                      <a:pt x="661" y="284"/>
                      <a:pt x="331" y="576"/>
                      <a:pt x="0" y="871"/>
                    </a:cubicBezTo>
                    <a:lnTo>
                      <a:pt x="220" y="1117"/>
                    </a:lnTo>
                    <a:cubicBezTo>
                      <a:pt x="548" y="825"/>
                      <a:pt x="878" y="535"/>
                      <a:pt x="1211" y="251"/>
                    </a:cubicBezTo>
                    <a:lnTo>
                      <a:pt x="9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81"/>
              <p:cNvSpPr/>
              <p:nvPr/>
            </p:nvSpPr>
            <p:spPr>
              <a:xfrm>
                <a:off x="3158950" y="3292763"/>
                <a:ext cx="32650" cy="24000"/>
              </a:xfrm>
              <a:custGeom>
                <a:rect b="b" l="l" r="r" t="t"/>
                <a:pathLst>
                  <a:path extrusionOk="0" h="960" w="1306">
                    <a:moveTo>
                      <a:pt x="1144" y="0"/>
                    </a:moveTo>
                    <a:cubicBezTo>
                      <a:pt x="758" y="217"/>
                      <a:pt x="373" y="444"/>
                      <a:pt x="0" y="680"/>
                    </a:cubicBezTo>
                    <a:lnTo>
                      <a:pt x="176" y="959"/>
                    </a:lnTo>
                    <a:cubicBezTo>
                      <a:pt x="545" y="728"/>
                      <a:pt x="925" y="502"/>
                      <a:pt x="1305" y="290"/>
                    </a:cubicBezTo>
                    <a:lnTo>
                      <a:pt x="11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81"/>
              <p:cNvSpPr/>
              <p:nvPr/>
            </p:nvSpPr>
            <p:spPr>
              <a:xfrm>
                <a:off x="3104475" y="3328038"/>
                <a:ext cx="31525" cy="26275"/>
              </a:xfrm>
              <a:custGeom>
                <a:rect b="b" l="l" r="r" t="t"/>
                <a:pathLst>
                  <a:path extrusionOk="0" h="1051" w="1261">
                    <a:moveTo>
                      <a:pt x="1070" y="1"/>
                    </a:moveTo>
                    <a:cubicBezTo>
                      <a:pt x="711" y="253"/>
                      <a:pt x="352" y="517"/>
                      <a:pt x="0" y="789"/>
                    </a:cubicBezTo>
                    <a:lnTo>
                      <a:pt x="202" y="1050"/>
                    </a:lnTo>
                    <a:cubicBezTo>
                      <a:pt x="551" y="781"/>
                      <a:pt x="905" y="518"/>
                      <a:pt x="1260" y="272"/>
                    </a:cubicBezTo>
                    <a:lnTo>
                      <a:pt x="10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81"/>
              <p:cNvSpPr/>
              <p:nvPr/>
            </p:nvSpPr>
            <p:spPr>
              <a:xfrm>
                <a:off x="2531875" y="3359288"/>
                <a:ext cx="32725" cy="22950"/>
              </a:xfrm>
              <a:custGeom>
                <a:rect b="b" l="l" r="r" t="t"/>
                <a:pathLst>
                  <a:path extrusionOk="0" h="918" w="1309">
                    <a:moveTo>
                      <a:pt x="104" y="0"/>
                    </a:moveTo>
                    <a:lnTo>
                      <a:pt x="1" y="315"/>
                    </a:lnTo>
                    <a:cubicBezTo>
                      <a:pt x="378" y="440"/>
                      <a:pt x="750" y="643"/>
                      <a:pt x="1107" y="918"/>
                    </a:cubicBezTo>
                    <a:lnTo>
                      <a:pt x="1308" y="656"/>
                    </a:lnTo>
                    <a:cubicBezTo>
                      <a:pt x="921" y="359"/>
                      <a:pt x="517" y="139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81"/>
              <p:cNvSpPr/>
              <p:nvPr/>
            </p:nvSpPr>
            <p:spPr>
              <a:xfrm>
                <a:off x="2516300" y="3553188"/>
                <a:ext cx="33900" cy="18675"/>
              </a:xfrm>
              <a:custGeom>
                <a:rect b="b" l="l" r="r" t="t"/>
                <a:pathLst>
                  <a:path extrusionOk="0" h="747" w="1356">
                    <a:moveTo>
                      <a:pt x="131" y="0"/>
                    </a:moveTo>
                    <a:lnTo>
                      <a:pt x="1" y="304"/>
                    </a:lnTo>
                    <a:cubicBezTo>
                      <a:pt x="394" y="474"/>
                      <a:pt x="819" y="623"/>
                      <a:pt x="1269" y="747"/>
                    </a:cubicBezTo>
                    <a:lnTo>
                      <a:pt x="1355" y="427"/>
                    </a:lnTo>
                    <a:cubicBezTo>
                      <a:pt x="923" y="308"/>
                      <a:pt x="510" y="165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81"/>
              <p:cNvSpPr/>
              <p:nvPr/>
            </p:nvSpPr>
            <p:spPr>
              <a:xfrm>
                <a:off x="2467975" y="3355738"/>
                <a:ext cx="33175" cy="19875"/>
              </a:xfrm>
              <a:custGeom>
                <a:rect b="b" l="l" r="r" t="t"/>
                <a:pathLst>
                  <a:path extrusionOk="0" h="795" w="1327">
                    <a:moveTo>
                      <a:pt x="1284" y="0"/>
                    </a:moveTo>
                    <a:cubicBezTo>
                      <a:pt x="816" y="63"/>
                      <a:pt x="383" y="242"/>
                      <a:pt x="1" y="532"/>
                    </a:cubicBezTo>
                    <a:lnTo>
                      <a:pt x="199" y="795"/>
                    </a:lnTo>
                    <a:cubicBezTo>
                      <a:pt x="537" y="539"/>
                      <a:pt x="915" y="383"/>
                      <a:pt x="1327" y="329"/>
                    </a:cubicBez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81"/>
              <p:cNvSpPr/>
              <p:nvPr/>
            </p:nvSpPr>
            <p:spPr>
              <a:xfrm>
                <a:off x="2434000" y="3395288"/>
                <a:ext cx="18850" cy="33800"/>
              </a:xfrm>
              <a:custGeom>
                <a:rect b="b" l="l" r="r" t="t"/>
                <a:pathLst>
                  <a:path extrusionOk="0" h="1352" w="754">
                    <a:moveTo>
                      <a:pt x="464" y="0"/>
                    </a:moveTo>
                    <a:cubicBezTo>
                      <a:pt x="246" y="390"/>
                      <a:pt x="90" y="823"/>
                      <a:pt x="1" y="1288"/>
                    </a:cubicBezTo>
                    <a:lnTo>
                      <a:pt x="324" y="1352"/>
                    </a:lnTo>
                    <a:cubicBezTo>
                      <a:pt x="408" y="921"/>
                      <a:pt x="554" y="522"/>
                      <a:pt x="754" y="162"/>
                    </a:cubicBez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81"/>
              <p:cNvSpPr/>
              <p:nvPr/>
            </p:nvSpPr>
            <p:spPr>
              <a:xfrm>
                <a:off x="1738625" y="3679463"/>
                <a:ext cx="32350" cy="24525"/>
              </a:xfrm>
              <a:custGeom>
                <a:rect b="b" l="l" r="r" t="t"/>
                <a:pathLst>
                  <a:path extrusionOk="0" h="981" w="1294">
                    <a:moveTo>
                      <a:pt x="1137" y="1"/>
                    </a:moveTo>
                    <a:cubicBezTo>
                      <a:pt x="746" y="212"/>
                      <a:pt x="363" y="450"/>
                      <a:pt x="1" y="714"/>
                    </a:cubicBezTo>
                    <a:lnTo>
                      <a:pt x="194" y="981"/>
                    </a:lnTo>
                    <a:cubicBezTo>
                      <a:pt x="546" y="728"/>
                      <a:pt x="914" y="496"/>
                      <a:pt x="1293" y="291"/>
                    </a:cubicBezTo>
                    <a:lnTo>
                      <a:pt x="11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81"/>
              <p:cNvSpPr/>
              <p:nvPr/>
            </p:nvSpPr>
            <p:spPr>
              <a:xfrm>
                <a:off x="1690125" y="3718763"/>
                <a:ext cx="28400" cy="29875"/>
              </a:xfrm>
              <a:custGeom>
                <a:rect b="b" l="l" r="r" t="t"/>
                <a:pathLst>
                  <a:path extrusionOk="0" h="1195" w="1136">
                    <a:moveTo>
                      <a:pt x="908" y="0"/>
                    </a:moveTo>
                    <a:cubicBezTo>
                      <a:pt x="581" y="308"/>
                      <a:pt x="276" y="641"/>
                      <a:pt x="1" y="989"/>
                    </a:cubicBezTo>
                    <a:lnTo>
                      <a:pt x="260" y="1195"/>
                    </a:lnTo>
                    <a:cubicBezTo>
                      <a:pt x="525" y="860"/>
                      <a:pt x="820" y="539"/>
                      <a:pt x="1135" y="239"/>
                    </a:cubicBezTo>
                    <a:lnTo>
                      <a:pt x="9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81"/>
              <p:cNvSpPr/>
              <p:nvPr/>
            </p:nvSpPr>
            <p:spPr>
              <a:xfrm>
                <a:off x="5339750" y="3149338"/>
                <a:ext cx="28250" cy="30100"/>
              </a:xfrm>
              <a:custGeom>
                <a:rect b="b" l="l" r="r" t="t"/>
                <a:pathLst>
                  <a:path extrusionOk="0" h="1204" w="1130">
                    <a:moveTo>
                      <a:pt x="231" y="1"/>
                    </a:moveTo>
                    <a:lnTo>
                      <a:pt x="1" y="239"/>
                    </a:lnTo>
                    <a:cubicBezTo>
                      <a:pt x="306" y="537"/>
                      <a:pt x="598" y="862"/>
                      <a:pt x="872" y="1204"/>
                    </a:cubicBezTo>
                    <a:lnTo>
                      <a:pt x="1130" y="998"/>
                    </a:lnTo>
                    <a:cubicBezTo>
                      <a:pt x="851" y="644"/>
                      <a:pt x="547" y="309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81"/>
              <p:cNvSpPr/>
              <p:nvPr/>
            </p:nvSpPr>
            <p:spPr>
              <a:xfrm>
                <a:off x="1797575" y="3655888"/>
                <a:ext cx="34000" cy="17400"/>
              </a:xfrm>
              <a:custGeom>
                <a:rect b="b" l="l" r="r" t="t"/>
                <a:pathLst>
                  <a:path extrusionOk="0" h="696" w="1360">
                    <a:moveTo>
                      <a:pt x="1287" y="0"/>
                    </a:moveTo>
                    <a:cubicBezTo>
                      <a:pt x="856" y="100"/>
                      <a:pt x="423" y="229"/>
                      <a:pt x="0" y="388"/>
                    </a:cubicBezTo>
                    <a:lnTo>
                      <a:pt x="117" y="695"/>
                    </a:lnTo>
                    <a:cubicBezTo>
                      <a:pt x="524" y="542"/>
                      <a:pt x="942" y="417"/>
                      <a:pt x="1359" y="324"/>
                    </a:cubicBezTo>
                    <a:lnTo>
                      <a:pt x="12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81"/>
              <p:cNvSpPr/>
              <p:nvPr/>
            </p:nvSpPr>
            <p:spPr>
              <a:xfrm>
                <a:off x="3602275" y="3194213"/>
                <a:ext cx="33375" cy="9550"/>
              </a:xfrm>
              <a:custGeom>
                <a:rect b="b" l="l" r="r" t="t"/>
                <a:pathLst>
                  <a:path extrusionOk="0" h="382" w="1335">
                    <a:moveTo>
                      <a:pt x="8" y="0"/>
                    </a:moveTo>
                    <a:lnTo>
                      <a:pt x="1" y="331"/>
                    </a:lnTo>
                    <a:cubicBezTo>
                      <a:pt x="201" y="334"/>
                      <a:pt x="401" y="341"/>
                      <a:pt x="601" y="348"/>
                    </a:cubicBezTo>
                    <a:cubicBezTo>
                      <a:pt x="839" y="358"/>
                      <a:pt x="1079" y="368"/>
                      <a:pt x="1316" y="382"/>
                    </a:cubicBezTo>
                    <a:lnTo>
                      <a:pt x="1334" y="53"/>
                    </a:lnTo>
                    <a:cubicBezTo>
                      <a:pt x="1095" y="40"/>
                      <a:pt x="855" y="27"/>
                      <a:pt x="614" y="19"/>
                    </a:cubicBezTo>
                    <a:cubicBezTo>
                      <a:pt x="412" y="10"/>
                      <a:pt x="209" y="5"/>
                      <a:pt x="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81"/>
              <p:cNvSpPr/>
              <p:nvPr/>
            </p:nvSpPr>
            <p:spPr>
              <a:xfrm>
                <a:off x="5408275" y="3261938"/>
                <a:ext cx="16975" cy="34025"/>
              </a:xfrm>
              <a:custGeom>
                <a:rect b="b" l="l" r="r" t="t"/>
                <a:pathLst>
                  <a:path extrusionOk="0" h="1361" w="679">
                    <a:moveTo>
                      <a:pt x="312" y="1"/>
                    </a:moveTo>
                    <a:lnTo>
                      <a:pt x="0" y="111"/>
                    </a:lnTo>
                    <a:cubicBezTo>
                      <a:pt x="146" y="521"/>
                      <a:pt x="266" y="941"/>
                      <a:pt x="355" y="1361"/>
                    </a:cubicBezTo>
                    <a:lnTo>
                      <a:pt x="678" y="1291"/>
                    </a:lnTo>
                    <a:cubicBezTo>
                      <a:pt x="585" y="857"/>
                      <a:pt x="461" y="423"/>
                      <a:pt x="3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81"/>
              <p:cNvSpPr/>
              <p:nvPr/>
            </p:nvSpPr>
            <p:spPr>
              <a:xfrm>
                <a:off x="5287550" y="3109913"/>
                <a:ext cx="32400" cy="24450"/>
              </a:xfrm>
              <a:custGeom>
                <a:rect b="b" l="l" r="r" t="t"/>
                <a:pathLst>
                  <a:path extrusionOk="0" h="978" w="1296">
                    <a:moveTo>
                      <a:pt x="154" y="1"/>
                    </a:moveTo>
                    <a:lnTo>
                      <a:pt x="1" y="293"/>
                    </a:lnTo>
                    <a:cubicBezTo>
                      <a:pt x="157" y="375"/>
                      <a:pt x="313" y="462"/>
                      <a:pt x="466" y="554"/>
                    </a:cubicBezTo>
                    <a:cubicBezTo>
                      <a:pt x="679" y="684"/>
                      <a:pt x="892" y="826"/>
                      <a:pt x="1102" y="978"/>
                    </a:cubicBezTo>
                    <a:lnTo>
                      <a:pt x="1296" y="710"/>
                    </a:lnTo>
                    <a:cubicBezTo>
                      <a:pt x="1080" y="552"/>
                      <a:pt x="858" y="405"/>
                      <a:pt x="636" y="272"/>
                    </a:cubicBezTo>
                    <a:cubicBezTo>
                      <a:pt x="477" y="176"/>
                      <a:pt x="316" y="86"/>
                      <a:pt x="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81"/>
              <p:cNvSpPr/>
              <p:nvPr/>
            </p:nvSpPr>
            <p:spPr>
              <a:xfrm>
                <a:off x="5226450" y="3088463"/>
                <a:ext cx="34050" cy="16150"/>
              </a:xfrm>
              <a:custGeom>
                <a:rect b="b" l="l" r="r" t="t"/>
                <a:pathLst>
                  <a:path extrusionOk="0" h="646" w="1362">
                    <a:moveTo>
                      <a:pt x="58" y="0"/>
                    </a:moveTo>
                    <a:lnTo>
                      <a:pt x="1" y="325"/>
                    </a:lnTo>
                    <a:cubicBezTo>
                      <a:pt x="428" y="400"/>
                      <a:pt x="851" y="508"/>
                      <a:pt x="1256" y="646"/>
                    </a:cubicBezTo>
                    <a:lnTo>
                      <a:pt x="1361" y="334"/>
                    </a:lnTo>
                    <a:cubicBezTo>
                      <a:pt x="940" y="192"/>
                      <a:pt x="503" y="78"/>
                      <a:pt x="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81"/>
              <p:cNvSpPr/>
              <p:nvPr/>
            </p:nvSpPr>
            <p:spPr>
              <a:xfrm>
                <a:off x="1928225" y="3655113"/>
                <a:ext cx="34050" cy="15825"/>
              </a:xfrm>
              <a:custGeom>
                <a:rect b="b" l="l" r="r" t="t"/>
                <a:pathLst>
                  <a:path extrusionOk="0" h="633" w="1362">
                    <a:moveTo>
                      <a:pt x="64" y="0"/>
                    </a:moveTo>
                    <a:lnTo>
                      <a:pt x="0" y="324"/>
                    </a:lnTo>
                    <a:cubicBezTo>
                      <a:pt x="406" y="402"/>
                      <a:pt x="821" y="504"/>
                      <a:pt x="1270" y="633"/>
                    </a:cubicBezTo>
                    <a:lnTo>
                      <a:pt x="1362" y="315"/>
                    </a:lnTo>
                    <a:cubicBezTo>
                      <a:pt x="905" y="182"/>
                      <a:pt x="480" y="80"/>
                      <a:pt x="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81"/>
              <p:cNvSpPr/>
              <p:nvPr/>
            </p:nvSpPr>
            <p:spPr>
              <a:xfrm>
                <a:off x="2309525" y="3757838"/>
                <a:ext cx="33375" cy="8825"/>
              </a:xfrm>
              <a:custGeom>
                <a:rect b="b" l="l" r="r" t="t"/>
                <a:pathLst>
                  <a:path extrusionOk="0" h="353" w="1335">
                    <a:moveTo>
                      <a:pt x="1317" y="0"/>
                    </a:moveTo>
                    <a:cubicBezTo>
                      <a:pt x="1038" y="14"/>
                      <a:pt x="758" y="21"/>
                      <a:pt x="477" y="21"/>
                    </a:cubicBezTo>
                    <a:cubicBezTo>
                      <a:pt x="322" y="21"/>
                      <a:pt x="166" y="19"/>
                      <a:pt x="9" y="15"/>
                    </a:cubicBezTo>
                    <a:lnTo>
                      <a:pt x="1" y="345"/>
                    </a:lnTo>
                    <a:cubicBezTo>
                      <a:pt x="164" y="348"/>
                      <a:pt x="324" y="352"/>
                      <a:pt x="487" y="352"/>
                    </a:cubicBezTo>
                    <a:cubicBezTo>
                      <a:pt x="770" y="352"/>
                      <a:pt x="1052" y="345"/>
                      <a:pt x="1334" y="329"/>
                    </a:cubicBezTo>
                    <a:lnTo>
                      <a:pt x="13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81"/>
              <p:cNvSpPr/>
              <p:nvPr/>
            </p:nvSpPr>
            <p:spPr>
              <a:xfrm>
                <a:off x="2178225" y="3738863"/>
                <a:ext cx="34050" cy="15550"/>
              </a:xfrm>
              <a:custGeom>
                <a:rect b="b" l="l" r="r" t="t"/>
                <a:pathLst>
                  <a:path extrusionOk="0" h="622" w="1362">
                    <a:moveTo>
                      <a:pt x="83" y="1"/>
                    </a:moveTo>
                    <a:lnTo>
                      <a:pt x="0" y="320"/>
                    </a:lnTo>
                    <a:cubicBezTo>
                      <a:pt x="434" y="432"/>
                      <a:pt x="871" y="532"/>
                      <a:pt x="1295" y="622"/>
                    </a:cubicBezTo>
                    <a:lnTo>
                      <a:pt x="1362" y="298"/>
                    </a:lnTo>
                    <a:cubicBezTo>
                      <a:pt x="944" y="212"/>
                      <a:pt x="512" y="110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81"/>
              <p:cNvSpPr/>
              <p:nvPr/>
            </p:nvSpPr>
            <p:spPr>
              <a:xfrm>
                <a:off x="2243300" y="3752138"/>
                <a:ext cx="33800" cy="12275"/>
              </a:xfrm>
              <a:custGeom>
                <a:rect b="b" l="l" r="r" t="t"/>
                <a:pathLst>
                  <a:path extrusionOk="0" h="491" w="1352">
                    <a:moveTo>
                      <a:pt x="50" y="0"/>
                    </a:moveTo>
                    <a:lnTo>
                      <a:pt x="0" y="326"/>
                    </a:lnTo>
                    <a:cubicBezTo>
                      <a:pt x="446" y="396"/>
                      <a:pt x="888" y="450"/>
                      <a:pt x="1321" y="491"/>
                    </a:cubicBezTo>
                    <a:lnTo>
                      <a:pt x="1352" y="162"/>
                    </a:lnTo>
                    <a:cubicBezTo>
                      <a:pt x="926" y="122"/>
                      <a:pt x="488" y="67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81"/>
              <p:cNvSpPr/>
              <p:nvPr/>
            </p:nvSpPr>
            <p:spPr>
              <a:xfrm>
                <a:off x="2375000" y="3749113"/>
                <a:ext cx="33950" cy="14000"/>
              </a:xfrm>
              <a:custGeom>
                <a:rect b="b" l="l" r="r" t="t"/>
                <a:pathLst>
                  <a:path extrusionOk="0" h="560" w="1358">
                    <a:moveTo>
                      <a:pt x="1285" y="0"/>
                    </a:moveTo>
                    <a:cubicBezTo>
                      <a:pt x="867" y="95"/>
                      <a:pt x="436" y="174"/>
                      <a:pt x="0" y="233"/>
                    </a:cubicBezTo>
                    <a:lnTo>
                      <a:pt x="44" y="559"/>
                    </a:lnTo>
                    <a:cubicBezTo>
                      <a:pt x="490" y="500"/>
                      <a:pt x="932" y="420"/>
                      <a:pt x="1358" y="322"/>
                    </a:cubicBezTo>
                    <a:lnTo>
                      <a:pt x="1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81"/>
              <p:cNvSpPr/>
              <p:nvPr/>
            </p:nvSpPr>
            <p:spPr>
              <a:xfrm>
                <a:off x="2432400" y="3460713"/>
                <a:ext cx="16475" cy="33950"/>
              </a:xfrm>
              <a:custGeom>
                <a:rect b="b" l="l" r="r" t="t"/>
                <a:pathLst>
                  <a:path extrusionOk="0" h="1358" w="659">
                    <a:moveTo>
                      <a:pt x="328" y="0"/>
                    </a:moveTo>
                    <a:lnTo>
                      <a:pt x="1" y="34"/>
                    </a:lnTo>
                    <a:cubicBezTo>
                      <a:pt x="48" y="508"/>
                      <a:pt x="171" y="953"/>
                      <a:pt x="361" y="1358"/>
                    </a:cubicBezTo>
                    <a:lnTo>
                      <a:pt x="659" y="1216"/>
                    </a:lnTo>
                    <a:cubicBezTo>
                      <a:pt x="484" y="847"/>
                      <a:pt x="372" y="437"/>
                      <a:pt x="3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81"/>
              <p:cNvSpPr/>
              <p:nvPr/>
            </p:nvSpPr>
            <p:spPr>
              <a:xfrm>
                <a:off x="2114675" y="3720063"/>
                <a:ext cx="33950" cy="17900"/>
              </a:xfrm>
              <a:custGeom>
                <a:rect b="b" l="l" r="r" t="t"/>
                <a:pathLst>
                  <a:path extrusionOk="0" h="716" w="1358">
                    <a:moveTo>
                      <a:pt x="104" y="1"/>
                    </a:moveTo>
                    <a:lnTo>
                      <a:pt x="0" y="313"/>
                    </a:lnTo>
                    <a:cubicBezTo>
                      <a:pt x="426" y="456"/>
                      <a:pt x="851" y="591"/>
                      <a:pt x="1264" y="716"/>
                    </a:cubicBezTo>
                    <a:lnTo>
                      <a:pt x="1358" y="399"/>
                    </a:lnTo>
                    <a:cubicBezTo>
                      <a:pt x="948" y="277"/>
                      <a:pt x="527" y="143"/>
                      <a:pt x="1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81"/>
              <p:cNvSpPr/>
              <p:nvPr/>
            </p:nvSpPr>
            <p:spPr>
              <a:xfrm>
                <a:off x="1991100" y="3673263"/>
                <a:ext cx="33775" cy="19375"/>
              </a:xfrm>
              <a:custGeom>
                <a:rect b="b" l="l" r="r" t="t"/>
                <a:pathLst>
                  <a:path extrusionOk="0" h="775" w="1351">
                    <a:moveTo>
                      <a:pt x="109" y="0"/>
                    </a:moveTo>
                    <a:lnTo>
                      <a:pt x="0" y="311"/>
                    </a:lnTo>
                    <a:cubicBezTo>
                      <a:pt x="413" y="457"/>
                      <a:pt x="823" y="615"/>
                      <a:pt x="1230" y="775"/>
                    </a:cubicBezTo>
                    <a:lnTo>
                      <a:pt x="1350" y="468"/>
                    </a:lnTo>
                    <a:cubicBezTo>
                      <a:pt x="939" y="307"/>
                      <a:pt x="526" y="149"/>
                      <a:pt x="1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81"/>
              <p:cNvSpPr/>
              <p:nvPr/>
            </p:nvSpPr>
            <p:spPr>
              <a:xfrm>
                <a:off x="2438500" y="3728413"/>
                <a:ext cx="33825" cy="19800"/>
              </a:xfrm>
              <a:custGeom>
                <a:rect b="b" l="l" r="r" t="t"/>
                <a:pathLst>
                  <a:path extrusionOk="0" h="792" w="1353">
                    <a:moveTo>
                      <a:pt x="1212" y="0"/>
                    </a:moveTo>
                    <a:cubicBezTo>
                      <a:pt x="1056" y="71"/>
                      <a:pt x="900" y="141"/>
                      <a:pt x="744" y="204"/>
                    </a:cubicBezTo>
                    <a:cubicBezTo>
                      <a:pt x="503" y="301"/>
                      <a:pt x="253" y="394"/>
                      <a:pt x="1" y="477"/>
                    </a:cubicBezTo>
                    <a:lnTo>
                      <a:pt x="106" y="792"/>
                    </a:lnTo>
                    <a:cubicBezTo>
                      <a:pt x="364" y="704"/>
                      <a:pt x="619" y="610"/>
                      <a:pt x="867" y="511"/>
                    </a:cubicBezTo>
                    <a:cubicBezTo>
                      <a:pt x="1031" y="445"/>
                      <a:pt x="1192" y="375"/>
                      <a:pt x="1353" y="298"/>
                    </a:cubicBezTo>
                    <a:lnTo>
                      <a:pt x="1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81"/>
              <p:cNvSpPr/>
              <p:nvPr/>
            </p:nvSpPr>
            <p:spPr>
              <a:xfrm>
                <a:off x="2052500" y="3697188"/>
                <a:ext cx="33825" cy="19600"/>
              </a:xfrm>
              <a:custGeom>
                <a:rect b="b" l="l" r="r" t="t"/>
                <a:pathLst>
                  <a:path extrusionOk="0" h="784" w="1353">
                    <a:moveTo>
                      <a:pt x="123" y="1"/>
                    </a:moveTo>
                    <a:lnTo>
                      <a:pt x="1" y="307"/>
                    </a:lnTo>
                    <a:lnTo>
                      <a:pt x="353" y="446"/>
                    </a:lnTo>
                    <a:cubicBezTo>
                      <a:pt x="645" y="561"/>
                      <a:pt x="941" y="675"/>
                      <a:pt x="1236" y="784"/>
                    </a:cubicBezTo>
                    <a:lnTo>
                      <a:pt x="1353" y="475"/>
                    </a:lnTo>
                    <a:cubicBezTo>
                      <a:pt x="1058" y="364"/>
                      <a:pt x="764" y="252"/>
                      <a:pt x="475" y="137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81"/>
              <p:cNvSpPr/>
              <p:nvPr/>
            </p:nvSpPr>
            <p:spPr>
              <a:xfrm>
                <a:off x="1862975" y="3650113"/>
                <a:ext cx="33675" cy="8975"/>
              </a:xfrm>
              <a:custGeom>
                <a:rect b="b" l="l" r="r" t="t"/>
                <a:pathLst>
                  <a:path extrusionOk="0" h="359" w="1347">
                    <a:moveTo>
                      <a:pt x="770" y="1"/>
                    </a:moveTo>
                    <a:cubicBezTo>
                      <a:pt x="746" y="1"/>
                      <a:pt x="723" y="1"/>
                      <a:pt x="701" y="2"/>
                    </a:cubicBezTo>
                    <a:cubicBezTo>
                      <a:pt x="470" y="2"/>
                      <a:pt x="234" y="10"/>
                      <a:pt x="0" y="30"/>
                    </a:cubicBezTo>
                    <a:lnTo>
                      <a:pt x="27" y="359"/>
                    </a:lnTo>
                    <a:cubicBezTo>
                      <a:pt x="254" y="342"/>
                      <a:pt x="481" y="332"/>
                      <a:pt x="702" y="332"/>
                    </a:cubicBezTo>
                    <a:cubicBezTo>
                      <a:pt x="843" y="338"/>
                      <a:pt x="972" y="336"/>
                      <a:pt x="1107" y="342"/>
                    </a:cubicBezTo>
                    <a:cubicBezTo>
                      <a:pt x="1179" y="345"/>
                      <a:pt x="1250" y="349"/>
                      <a:pt x="1324" y="353"/>
                    </a:cubicBezTo>
                    <a:lnTo>
                      <a:pt x="1346" y="24"/>
                    </a:lnTo>
                    <a:cubicBezTo>
                      <a:pt x="1271" y="19"/>
                      <a:pt x="1197" y="16"/>
                      <a:pt x="1122" y="11"/>
                    </a:cubicBezTo>
                    <a:cubicBezTo>
                      <a:pt x="1005" y="6"/>
                      <a:pt x="879" y="1"/>
                      <a:pt x="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81"/>
              <p:cNvSpPr/>
              <p:nvPr/>
            </p:nvSpPr>
            <p:spPr>
              <a:xfrm>
                <a:off x="2582125" y="3399638"/>
                <a:ext cx="24425" cy="32375"/>
              </a:xfrm>
              <a:custGeom>
                <a:rect b="b" l="l" r="r" t="t"/>
                <a:pathLst>
                  <a:path extrusionOk="0" h="1295" w="977">
                    <a:moveTo>
                      <a:pt x="260" y="0"/>
                    </a:moveTo>
                    <a:lnTo>
                      <a:pt x="1" y="205"/>
                    </a:lnTo>
                    <a:cubicBezTo>
                      <a:pt x="60" y="280"/>
                      <a:pt x="120" y="358"/>
                      <a:pt x="175" y="439"/>
                    </a:cubicBezTo>
                    <a:cubicBezTo>
                      <a:pt x="364" y="713"/>
                      <a:pt x="534" y="1000"/>
                      <a:pt x="680" y="1294"/>
                    </a:cubicBezTo>
                    <a:lnTo>
                      <a:pt x="976" y="1149"/>
                    </a:lnTo>
                    <a:cubicBezTo>
                      <a:pt x="823" y="839"/>
                      <a:pt x="645" y="538"/>
                      <a:pt x="445" y="250"/>
                    </a:cubicBezTo>
                    <a:cubicBezTo>
                      <a:pt x="385" y="165"/>
                      <a:pt x="324" y="81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81"/>
              <p:cNvSpPr/>
              <p:nvPr/>
            </p:nvSpPr>
            <p:spPr>
              <a:xfrm>
                <a:off x="5279300" y="3279788"/>
                <a:ext cx="30125" cy="28275"/>
              </a:xfrm>
              <a:custGeom>
                <a:rect b="b" l="l" r="r" t="t"/>
                <a:pathLst>
                  <a:path extrusionOk="0" h="1131" w="1205">
                    <a:moveTo>
                      <a:pt x="985" y="0"/>
                    </a:moveTo>
                    <a:cubicBezTo>
                      <a:pt x="768" y="193"/>
                      <a:pt x="552" y="384"/>
                      <a:pt x="337" y="580"/>
                    </a:cubicBezTo>
                    <a:cubicBezTo>
                      <a:pt x="226" y="681"/>
                      <a:pt x="112" y="783"/>
                      <a:pt x="0" y="889"/>
                    </a:cubicBezTo>
                    <a:lnTo>
                      <a:pt x="227" y="1131"/>
                    </a:lnTo>
                    <a:cubicBezTo>
                      <a:pt x="337" y="1028"/>
                      <a:pt x="449" y="925"/>
                      <a:pt x="559" y="826"/>
                    </a:cubicBezTo>
                    <a:cubicBezTo>
                      <a:pt x="773" y="633"/>
                      <a:pt x="988" y="441"/>
                      <a:pt x="1205" y="248"/>
                    </a:cubicBezTo>
                    <a:lnTo>
                      <a:pt x="9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81"/>
              <p:cNvSpPr/>
              <p:nvPr/>
            </p:nvSpPr>
            <p:spPr>
              <a:xfrm>
                <a:off x="5296650" y="3473713"/>
                <a:ext cx="34050" cy="9650"/>
              </a:xfrm>
              <a:custGeom>
                <a:rect b="b" l="l" r="r" t="t"/>
                <a:pathLst>
                  <a:path extrusionOk="0" h="386" w="1362">
                    <a:moveTo>
                      <a:pt x="51" y="1"/>
                    </a:moveTo>
                    <a:lnTo>
                      <a:pt x="0" y="327"/>
                    </a:lnTo>
                    <a:cubicBezTo>
                      <a:pt x="245" y="365"/>
                      <a:pt x="498" y="385"/>
                      <a:pt x="748" y="385"/>
                    </a:cubicBezTo>
                    <a:cubicBezTo>
                      <a:pt x="953" y="385"/>
                      <a:pt x="1160" y="372"/>
                      <a:pt x="1362" y="345"/>
                    </a:cubicBezTo>
                    <a:lnTo>
                      <a:pt x="1319" y="18"/>
                    </a:lnTo>
                    <a:cubicBezTo>
                      <a:pt x="1133" y="42"/>
                      <a:pt x="941" y="54"/>
                      <a:pt x="749" y="54"/>
                    </a:cubicBezTo>
                    <a:cubicBezTo>
                      <a:pt x="515" y="54"/>
                      <a:pt x="280" y="36"/>
                      <a:pt x="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81"/>
              <p:cNvSpPr/>
              <p:nvPr/>
            </p:nvSpPr>
            <p:spPr>
              <a:xfrm>
                <a:off x="5328775" y="3236513"/>
                <a:ext cx="30525" cy="27750"/>
              </a:xfrm>
              <a:custGeom>
                <a:rect b="b" l="l" r="r" t="t"/>
                <a:pathLst>
                  <a:path extrusionOk="0" h="1110" w="1221">
                    <a:moveTo>
                      <a:pt x="1007" y="1"/>
                    </a:moveTo>
                    <a:cubicBezTo>
                      <a:pt x="670" y="286"/>
                      <a:pt x="335" y="571"/>
                      <a:pt x="0" y="860"/>
                    </a:cubicBezTo>
                    <a:lnTo>
                      <a:pt x="216" y="1110"/>
                    </a:lnTo>
                    <a:cubicBezTo>
                      <a:pt x="549" y="823"/>
                      <a:pt x="882" y="538"/>
                      <a:pt x="1220" y="254"/>
                    </a:cubicBezTo>
                    <a:lnTo>
                      <a:pt x="10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81"/>
              <p:cNvSpPr/>
              <p:nvPr/>
            </p:nvSpPr>
            <p:spPr>
              <a:xfrm>
                <a:off x="5404500" y="3392088"/>
                <a:ext cx="19925" cy="33700"/>
              </a:xfrm>
              <a:custGeom>
                <a:rect b="b" l="l" r="r" t="t"/>
                <a:pathLst>
                  <a:path extrusionOk="0" h="1348" w="797">
                    <a:moveTo>
                      <a:pt x="480" y="0"/>
                    </a:moveTo>
                    <a:cubicBezTo>
                      <a:pt x="361" y="426"/>
                      <a:pt x="201" y="826"/>
                      <a:pt x="1" y="1189"/>
                    </a:cubicBezTo>
                    <a:lnTo>
                      <a:pt x="290" y="1348"/>
                    </a:lnTo>
                    <a:cubicBezTo>
                      <a:pt x="503" y="962"/>
                      <a:pt x="673" y="539"/>
                      <a:pt x="797" y="90"/>
                    </a:cubicBezTo>
                    <a:lnTo>
                      <a:pt x="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81"/>
              <p:cNvSpPr/>
              <p:nvPr/>
            </p:nvSpPr>
            <p:spPr>
              <a:xfrm>
                <a:off x="5360150" y="3447438"/>
                <a:ext cx="31550" cy="25625"/>
              </a:xfrm>
              <a:custGeom>
                <a:rect b="b" l="l" r="r" t="t"/>
                <a:pathLst>
                  <a:path extrusionOk="0" h="1025" w="1262">
                    <a:moveTo>
                      <a:pt x="1022" y="1"/>
                    </a:moveTo>
                    <a:lnTo>
                      <a:pt x="982" y="40"/>
                    </a:lnTo>
                    <a:cubicBezTo>
                      <a:pt x="708" y="318"/>
                      <a:pt x="376" y="550"/>
                      <a:pt x="0" y="725"/>
                    </a:cubicBezTo>
                    <a:lnTo>
                      <a:pt x="141" y="1025"/>
                    </a:lnTo>
                    <a:cubicBezTo>
                      <a:pt x="554" y="833"/>
                      <a:pt x="917" y="579"/>
                      <a:pt x="1216" y="274"/>
                    </a:cubicBezTo>
                    <a:lnTo>
                      <a:pt x="1261" y="228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81"/>
              <p:cNvSpPr/>
              <p:nvPr/>
            </p:nvSpPr>
            <p:spPr>
              <a:xfrm>
                <a:off x="5379375" y="3194538"/>
                <a:ext cx="30875" cy="40075"/>
              </a:xfrm>
              <a:custGeom>
                <a:rect b="b" l="l" r="r" t="t"/>
                <a:pathLst>
                  <a:path extrusionOk="0" h="1603" w="1235">
                    <a:moveTo>
                      <a:pt x="1029" y="0"/>
                    </a:moveTo>
                    <a:cubicBezTo>
                      <a:pt x="830" y="160"/>
                      <a:pt x="632" y="319"/>
                      <a:pt x="433" y="481"/>
                    </a:cubicBezTo>
                    <a:cubicBezTo>
                      <a:pt x="395" y="416"/>
                      <a:pt x="355" y="349"/>
                      <a:pt x="315" y="285"/>
                    </a:cubicBezTo>
                    <a:lnTo>
                      <a:pt x="34" y="460"/>
                    </a:lnTo>
                    <a:cubicBezTo>
                      <a:pt x="83" y="536"/>
                      <a:pt x="128" y="614"/>
                      <a:pt x="175" y="692"/>
                    </a:cubicBezTo>
                    <a:cubicBezTo>
                      <a:pt x="117" y="739"/>
                      <a:pt x="60" y="786"/>
                      <a:pt x="0" y="834"/>
                    </a:cubicBezTo>
                    <a:lnTo>
                      <a:pt x="210" y="1089"/>
                    </a:lnTo>
                    <a:cubicBezTo>
                      <a:pt x="253" y="1054"/>
                      <a:pt x="295" y="1019"/>
                      <a:pt x="339" y="983"/>
                    </a:cubicBezTo>
                    <a:cubicBezTo>
                      <a:pt x="451" y="1186"/>
                      <a:pt x="558" y="1392"/>
                      <a:pt x="658" y="1603"/>
                    </a:cubicBezTo>
                    <a:lnTo>
                      <a:pt x="956" y="1461"/>
                    </a:lnTo>
                    <a:cubicBezTo>
                      <a:pt x="844" y="1227"/>
                      <a:pt x="725" y="997"/>
                      <a:pt x="600" y="772"/>
                    </a:cubicBezTo>
                    <a:cubicBezTo>
                      <a:pt x="812" y="600"/>
                      <a:pt x="1022" y="430"/>
                      <a:pt x="1234" y="260"/>
                    </a:cubicBezTo>
                    <a:lnTo>
                      <a:pt x="10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81"/>
              <p:cNvSpPr/>
              <p:nvPr/>
            </p:nvSpPr>
            <p:spPr>
              <a:xfrm>
                <a:off x="5236825" y="3445213"/>
                <a:ext cx="30975" cy="26475"/>
              </a:xfrm>
              <a:custGeom>
                <a:rect b="b" l="l" r="r" t="t"/>
                <a:pathLst>
                  <a:path extrusionOk="0" h="1059" w="1239">
                    <a:moveTo>
                      <a:pt x="254" y="0"/>
                    </a:moveTo>
                    <a:lnTo>
                      <a:pt x="0" y="210"/>
                    </a:lnTo>
                    <a:cubicBezTo>
                      <a:pt x="284" y="553"/>
                      <a:pt x="651" y="839"/>
                      <a:pt x="1089" y="1058"/>
                    </a:cubicBezTo>
                    <a:lnTo>
                      <a:pt x="1238" y="762"/>
                    </a:lnTo>
                    <a:cubicBezTo>
                      <a:pt x="841" y="563"/>
                      <a:pt x="509" y="307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81"/>
              <p:cNvSpPr/>
              <p:nvPr/>
            </p:nvSpPr>
            <p:spPr>
              <a:xfrm>
                <a:off x="5160925" y="3084863"/>
                <a:ext cx="33525" cy="9475"/>
              </a:xfrm>
              <a:custGeom>
                <a:rect b="b" l="l" r="r" t="t"/>
                <a:pathLst>
                  <a:path extrusionOk="0" h="379" w="1341">
                    <a:moveTo>
                      <a:pt x="1034" y="1"/>
                    </a:moveTo>
                    <a:cubicBezTo>
                      <a:pt x="693" y="1"/>
                      <a:pt x="349" y="18"/>
                      <a:pt x="1" y="51"/>
                    </a:cubicBezTo>
                    <a:lnTo>
                      <a:pt x="33" y="378"/>
                    </a:lnTo>
                    <a:cubicBezTo>
                      <a:pt x="361" y="347"/>
                      <a:pt x="686" y="330"/>
                      <a:pt x="1006" y="330"/>
                    </a:cubicBezTo>
                    <a:cubicBezTo>
                      <a:pt x="1115" y="330"/>
                      <a:pt x="1223" y="332"/>
                      <a:pt x="1331" y="336"/>
                    </a:cubicBezTo>
                    <a:lnTo>
                      <a:pt x="1341" y="5"/>
                    </a:lnTo>
                    <a:cubicBezTo>
                      <a:pt x="1239" y="2"/>
                      <a:pt x="1136" y="1"/>
                      <a:pt x="10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81"/>
              <p:cNvSpPr/>
              <p:nvPr/>
            </p:nvSpPr>
            <p:spPr>
              <a:xfrm>
                <a:off x="5095600" y="3091288"/>
                <a:ext cx="34000" cy="16675"/>
              </a:xfrm>
              <a:custGeom>
                <a:rect b="b" l="l" r="r" t="t"/>
                <a:pathLst>
                  <a:path extrusionOk="0" h="667" w="1360">
                    <a:moveTo>
                      <a:pt x="1292" y="1"/>
                    </a:moveTo>
                    <a:cubicBezTo>
                      <a:pt x="865" y="93"/>
                      <a:pt x="429" y="212"/>
                      <a:pt x="1" y="351"/>
                    </a:cubicBezTo>
                    <a:lnTo>
                      <a:pt x="103" y="666"/>
                    </a:lnTo>
                    <a:cubicBezTo>
                      <a:pt x="521" y="529"/>
                      <a:pt x="945" y="414"/>
                      <a:pt x="1360" y="323"/>
                    </a:cubicBezTo>
                    <a:lnTo>
                      <a:pt x="12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81"/>
              <p:cNvSpPr/>
              <p:nvPr/>
            </p:nvSpPr>
            <p:spPr>
              <a:xfrm>
                <a:off x="5220575" y="3384638"/>
                <a:ext cx="10300" cy="34500"/>
              </a:xfrm>
              <a:custGeom>
                <a:rect b="b" l="l" r="r" t="t"/>
                <a:pathLst>
                  <a:path extrusionOk="0" h="1380" w="412">
                    <a:moveTo>
                      <a:pt x="93" y="0"/>
                    </a:moveTo>
                    <a:cubicBezTo>
                      <a:pt x="32" y="261"/>
                      <a:pt x="0" y="524"/>
                      <a:pt x="0" y="781"/>
                    </a:cubicBezTo>
                    <a:cubicBezTo>
                      <a:pt x="0" y="914"/>
                      <a:pt x="9" y="1049"/>
                      <a:pt x="25" y="1183"/>
                    </a:cubicBezTo>
                    <a:cubicBezTo>
                      <a:pt x="33" y="1249"/>
                      <a:pt x="44" y="1315"/>
                      <a:pt x="54" y="1379"/>
                    </a:cubicBezTo>
                    <a:lnTo>
                      <a:pt x="379" y="1317"/>
                    </a:lnTo>
                    <a:cubicBezTo>
                      <a:pt x="368" y="1259"/>
                      <a:pt x="359" y="1199"/>
                      <a:pt x="351" y="1141"/>
                    </a:cubicBezTo>
                    <a:cubicBezTo>
                      <a:pt x="337" y="1020"/>
                      <a:pt x="328" y="898"/>
                      <a:pt x="328" y="779"/>
                    </a:cubicBezTo>
                    <a:cubicBezTo>
                      <a:pt x="328" y="547"/>
                      <a:pt x="356" y="310"/>
                      <a:pt x="412" y="74"/>
                    </a:cubicBez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81"/>
              <p:cNvSpPr/>
              <p:nvPr/>
            </p:nvSpPr>
            <p:spPr>
              <a:xfrm>
                <a:off x="5236000" y="3325938"/>
                <a:ext cx="26200" cy="31425"/>
              </a:xfrm>
              <a:custGeom>
                <a:rect b="b" l="l" r="r" t="t"/>
                <a:pathLst>
                  <a:path extrusionOk="0" h="1257" w="1048">
                    <a:moveTo>
                      <a:pt x="799" y="1"/>
                    </a:moveTo>
                    <a:cubicBezTo>
                      <a:pt x="473" y="375"/>
                      <a:pt x="210" y="731"/>
                      <a:pt x="0" y="1089"/>
                    </a:cubicBezTo>
                    <a:lnTo>
                      <a:pt x="284" y="1256"/>
                    </a:lnTo>
                    <a:cubicBezTo>
                      <a:pt x="484" y="919"/>
                      <a:pt x="734" y="578"/>
                      <a:pt x="1047" y="218"/>
                    </a:cubicBez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81"/>
              <p:cNvSpPr/>
              <p:nvPr/>
            </p:nvSpPr>
            <p:spPr>
              <a:xfrm>
                <a:off x="5703975" y="2970913"/>
                <a:ext cx="32700" cy="23800"/>
              </a:xfrm>
              <a:custGeom>
                <a:rect b="b" l="l" r="r" t="t"/>
                <a:pathLst>
                  <a:path extrusionOk="0" h="952" w="1308">
                    <a:moveTo>
                      <a:pt x="1143" y="0"/>
                    </a:moveTo>
                    <a:cubicBezTo>
                      <a:pt x="760" y="220"/>
                      <a:pt x="381" y="443"/>
                      <a:pt x="1" y="668"/>
                    </a:cubicBezTo>
                    <a:lnTo>
                      <a:pt x="170" y="952"/>
                    </a:lnTo>
                    <a:cubicBezTo>
                      <a:pt x="547" y="726"/>
                      <a:pt x="927" y="505"/>
                      <a:pt x="1307" y="285"/>
                    </a:cubicBezTo>
                    <a:lnTo>
                      <a:pt x="1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81"/>
              <p:cNvSpPr/>
              <p:nvPr/>
            </p:nvSpPr>
            <p:spPr>
              <a:xfrm>
                <a:off x="5761250" y="2938488"/>
                <a:ext cx="32950" cy="23250"/>
              </a:xfrm>
              <a:custGeom>
                <a:rect b="b" l="l" r="r" t="t"/>
                <a:pathLst>
                  <a:path extrusionOk="0" h="930" w="1318">
                    <a:moveTo>
                      <a:pt x="1158" y="1"/>
                    </a:moveTo>
                    <a:cubicBezTo>
                      <a:pt x="771" y="212"/>
                      <a:pt x="385" y="426"/>
                      <a:pt x="1" y="640"/>
                    </a:cubicBezTo>
                    <a:lnTo>
                      <a:pt x="162" y="930"/>
                    </a:lnTo>
                    <a:cubicBezTo>
                      <a:pt x="545" y="716"/>
                      <a:pt x="930" y="503"/>
                      <a:pt x="1317" y="292"/>
                    </a:cubicBezTo>
                    <a:lnTo>
                      <a:pt x="11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81"/>
              <p:cNvSpPr/>
              <p:nvPr/>
            </p:nvSpPr>
            <p:spPr>
              <a:xfrm>
                <a:off x="5819375" y="2907638"/>
                <a:ext cx="33150" cy="22575"/>
              </a:xfrm>
              <a:custGeom>
                <a:rect b="b" l="l" r="r" t="t"/>
                <a:pathLst>
                  <a:path extrusionOk="0" h="903" w="1326">
                    <a:moveTo>
                      <a:pt x="1174" y="1"/>
                    </a:moveTo>
                    <a:cubicBezTo>
                      <a:pt x="781" y="201"/>
                      <a:pt x="391" y="404"/>
                      <a:pt x="1" y="611"/>
                    </a:cubicBezTo>
                    <a:lnTo>
                      <a:pt x="155" y="903"/>
                    </a:lnTo>
                    <a:cubicBezTo>
                      <a:pt x="542" y="697"/>
                      <a:pt x="933" y="496"/>
                      <a:pt x="1325" y="296"/>
                    </a:cubicBezTo>
                    <a:lnTo>
                      <a:pt x="11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81"/>
              <p:cNvSpPr/>
              <p:nvPr/>
            </p:nvSpPr>
            <p:spPr>
              <a:xfrm>
                <a:off x="5421900" y="3327438"/>
                <a:ext cx="8975" cy="33650"/>
              </a:xfrm>
              <a:custGeom>
                <a:rect b="b" l="l" r="r" t="t"/>
                <a:pathLst>
                  <a:path extrusionOk="0" h="1346" w="359">
                    <a:moveTo>
                      <a:pt x="331" y="0"/>
                    </a:moveTo>
                    <a:lnTo>
                      <a:pt x="0" y="25"/>
                    </a:lnTo>
                    <a:cubicBezTo>
                      <a:pt x="18" y="249"/>
                      <a:pt x="27" y="473"/>
                      <a:pt x="27" y="696"/>
                    </a:cubicBezTo>
                    <a:cubicBezTo>
                      <a:pt x="27" y="908"/>
                      <a:pt x="18" y="1117"/>
                      <a:pt x="1" y="1320"/>
                    </a:cubicBezTo>
                    <a:lnTo>
                      <a:pt x="332" y="1345"/>
                    </a:lnTo>
                    <a:cubicBezTo>
                      <a:pt x="349" y="1135"/>
                      <a:pt x="359" y="917"/>
                      <a:pt x="359" y="696"/>
                    </a:cubicBezTo>
                    <a:cubicBezTo>
                      <a:pt x="359" y="464"/>
                      <a:pt x="349" y="23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81"/>
              <p:cNvSpPr/>
              <p:nvPr/>
            </p:nvSpPr>
            <p:spPr>
              <a:xfrm>
                <a:off x="5034400" y="3111938"/>
                <a:ext cx="33275" cy="21900"/>
              </a:xfrm>
              <a:custGeom>
                <a:rect b="b" l="l" r="r" t="t"/>
                <a:pathLst>
                  <a:path extrusionOk="0" h="876" w="1331">
                    <a:moveTo>
                      <a:pt x="1201" y="0"/>
                    </a:moveTo>
                    <a:cubicBezTo>
                      <a:pt x="799" y="175"/>
                      <a:pt x="395" y="369"/>
                      <a:pt x="0" y="585"/>
                    </a:cubicBezTo>
                    <a:lnTo>
                      <a:pt x="157" y="876"/>
                    </a:lnTo>
                    <a:cubicBezTo>
                      <a:pt x="544" y="666"/>
                      <a:pt x="940" y="474"/>
                      <a:pt x="1331" y="304"/>
                    </a:cubicBezTo>
                    <a:lnTo>
                      <a:pt x="12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81"/>
              <p:cNvSpPr/>
              <p:nvPr/>
            </p:nvSpPr>
            <p:spPr>
              <a:xfrm>
                <a:off x="5878250" y="2878163"/>
                <a:ext cx="33275" cy="21975"/>
              </a:xfrm>
              <a:custGeom>
                <a:rect b="b" l="l" r="r" t="t"/>
                <a:pathLst>
                  <a:path extrusionOk="0" h="879" w="1331">
                    <a:moveTo>
                      <a:pt x="1187" y="1"/>
                    </a:moveTo>
                    <a:cubicBezTo>
                      <a:pt x="790" y="192"/>
                      <a:pt x="396" y="385"/>
                      <a:pt x="0" y="582"/>
                    </a:cubicBezTo>
                    <a:lnTo>
                      <a:pt x="148" y="879"/>
                    </a:lnTo>
                    <a:cubicBezTo>
                      <a:pt x="541" y="683"/>
                      <a:pt x="936" y="490"/>
                      <a:pt x="1331" y="299"/>
                    </a:cubicBezTo>
                    <a:lnTo>
                      <a:pt x="11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81"/>
              <p:cNvSpPr/>
              <p:nvPr/>
            </p:nvSpPr>
            <p:spPr>
              <a:xfrm>
                <a:off x="5937850" y="2850238"/>
                <a:ext cx="33500" cy="21300"/>
              </a:xfrm>
              <a:custGeom>
                <a:rect b="b" l="l" r="r" t="t"/>
                <a:pathLst>
                  <a:path extrusionOk="0" h="852" w="1340">
                    <a:moveTo>
                      <a:pt x="1205" y="0"/>
                    </a:moveTo>
                    <a:cubicBezTo>
                      <a:pt x="801" y="183"/>
                      <a:pt x="399" y="366"/>
                      <a:pt x="1" y="552"/>
                    </a:cubicBezTo>
                    <a:lnTo>
                      <a:pt x="141" y="851"/>
                    </a:lnTo>
                    <a:cubicBezTo>
                      <a:pt x="540" y="665"/>
                      <a:pt x="938" y="482"/>
                      <a:pt x="1340" y="302"/>
                    </a:cubicBezTo>
                    <a:lnTo>
                      <a:pt x="1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81"/>
              <p:cNvSpPr/>
              <p:nvPr/>
            </p:nvSpPr>
            <p:spPr>
              <a:xfrm>
                <a:off x="5431025" y="3153888"/>
                <a:ext cx="31275" cy="26700"/>
              </a:xfrm>
              <a:custGeom>
                <a:rect b="b" l="l" r="r" t="t"/>
                <a:pathLst>
                  <a:path extrusionOk="0" h="1068" w="1251">
                    <a:moveTo>
                      <a:pt x="1051" y="1"/>
                    </a:moveTo>
                    <a:cubicBezTo>
                      <a:pt x="699" y="269"/>
                      <a:pt x="349" y="538"/>
                      <a:pt x="1" y="808"/>
                    </a:cubicBezTo>
                    <a:lnTo>
                      <a:pt x="204" y="1067"/>
                    </a:lnTo>
                    <a:cubicBezTo>
                      <a:pt x="551" y="798"/>
                      <a:pt x="899" y="528"/>
                      <a:pt x="1251" y="263"/>
                    </a:cubicBez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81"/>
              <p:cNvSpPr/>
              <p:nvPr/>
            </p:nvSpPr>
            <p:spPr>
              <a:xfrm>
                <a:off x="5483725" y="3114538"/>
                <a:ext cx="31600" cy="26150"/>
              </a:xfrm>
              <a:custGeom>
                <a:rect b="b" l="l" r="r" t="t"/>
                <a:pathLst>
                  <a:path extrusionOk="0" h="1046" w="1264">
                    <a:moveTo>
                      <a:pt x="1070" y="0"/>
                    </a:moveTo>
                    <a:cubicBezTo>
                      <a:pt x="711" y="258"/>
                      <a:pt x="355" y="519"/>
                      <a:pt x="1" y="780"/>
                    </a:cubicBezTo>
                    <a:lnTo>
                      <a:pt x="198" y="1045"/>
                    </a:lnTo>
                    <a:cubicBezTo>
                      <a:pt x="553" y="783"/>
                      <a:pt x="907" y="525"/>
                      <a:pt x="1263" y="268"/>
                    </a:cubicBezTo>
                    <a:lnTo>
                      <a:pt x="10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81"/>
              <p:cNvSpPr/>
              <p:nvPr/>
            </p:nvSpPr>
            <p:spPr>
              <a:xfrm>
                <a:off x="3667950" y="3197938"/>
                <a:ext cx="33750" cy="11725"/>
              </a:xfrm>
              <a:custGeom>
                <a:rect b="b" l="l" r="r" t="t"/>
                <a:pathLst>
                  <a:path extrusionOk="0" h="469" w="1350">
                    <a:moveTo>
                      <a:pt x="31" y="0"/>
                    </a:moveTo>
                    <a:lnTo>
                      <a:pt x="1" y="329"/>
                    </a:lnTo>
                    <a:cubicBezTo>
                      <a:pt x="438" y="368"/>
                      <a:pt x="873" y="416"/>
                      <a:pt x="1310" y="468"/>
                    </a:cubicBezTo>
                    <a:lnTo>
                      <a:pt x="1350" y="141"/>
                    </a:lnTo>
                    <a:cubicBezTo>
                      <a:pt x="910" y="85"/>
                      <a:pt x="473" y="4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81"/>
              <p:cNvSpPr/>
              <p:nvPr/>
            </p:nvSpPr>
            <p:spPr>
              <a:xfrm>
                <a:off x="5592025" y="3039913"/>
                <a:ext cx="32150" cy="25025"/>
              </a:xfrm>
              <a:custGeom>
                <a:rect b="b" l="l" r="r" t="t"/>
                <a:pathLst>
                  <a:path extrusionOk="0" h="1001" w="1286">
                    <a:moveTo>
                      <a:pt x="1107" y="1"/>
                    </a:moveTo>
                    <a:cubicBezTo>
                      <a:pt x="736" y="240"/>
                      <a:pt x="367" y="481"/>
                      <a:pt x="1" y="725"/>
                    </a:cubicBezTo>
                    <a:lnTo>
                      <a:pt x="182" y="1001"/>
                    </a:lnTo>
                    <a:cubicBezTo>
                      <a:pt x="550" y="758"/>
                      <a:pt x="917" y="517"/>
                      <a:pt x="1286" y="277"/>
                    </a:cubicBez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81"/>
              <p:cNvSpPr/>
              <p:nvPr/>
            </p:nvSpPr>
            <p:spPr>
              <a:xfrm>
                <a:off x="5537425" y="3076538"/>
                <a:ext cx="31875" cy="25600"/>
              </a:xfrm>
              <a:custGeom>
                <a:rect b="b" l="l" r="r" t="t"/>
                <a:pathLst>
                  <a:path extrusionOk="0" h="1024" w="1275">
                    <a:moveTo>
                      <a:pt x="1088" y="1"/>
                    </a:moveTo>
                    <a:cubicBezTo>
                      <a:pt x="724" y="250"/>
                      <a:pt x="359" y="500"/>
                      <a:pt x="0" y="754"/>
                    </a:cubicBezTo>
                    <a:lnTo>
                      <a:pt x="189" y="1024"/>
                    </a:lnTo>
                    <a:cubicBezTo>
                      <a:pt x="549" y="771"/>
                      <a:pt x="911" y="520"/>
                      <a:pt x="1274" y="273"/>
                    </a:cubicBezTo>
                    <a:lnTo>
                      <a:pt x="10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81"/>
              <p:cNvSpPr/>
              <p:nvPr/>
            </p:nvSpPr>
            <p:spPr>
              <a:xfrm>
                <a:off x="5647575" y="3004738"/>
                <a:ext cx="32425" cy="24425"/>
              </a:xfrm>
              <a:custGeom>
                <a:rect b="b" l="l" r="r" t="t"/>
                <a:pathLst>
                  <a:path extrusionOk="0" h="977" w="1297">
                    <a:moveTo>
                      <a:pt x="1124" y="0"/>
                    </a:moveTo>
                    <a:cubicBezTo>
                      <a:pt x="748" y="229"/>
                      <a:pt x="372" y="461"/>
                      <a:pt x="0" y="697"/>
                    </a:cubicBezTo>
                    <a:lnTo>
                      <a:pt x="176" y="976"/>
                    </a:lnTo>
                    <a:cubicBezTo>
                      <a:pt x="548" y="742"/>
                      <a:pt x="922" y="511"/>
                      <a:pt x="1297" y="281"/>
                    </a:cubicBezTo>
                    <a:lnTo>
                      <a:pt x="11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81"/>
              <p:cNvSpPr/>
              <p:nvPr/>
            </p:nvSpPr>
            <p:spPr>
              <a:xfrm>
                <a:off x="4107000" y="3329788"/>
                <a:ext cx="33250" cy="22325"/>
              </a:xfrm>
              <a:custGeom>
                <a:rect b="b" l="l" r="r" t="t"/>
                <a:pathLst>
                  <a:path extrusionOk="0" h="893" w="1330">
                    <a:moveTo>
                      <a:pt x="148" y="0"/>
                    </a:moveTo>
                    <a:lnTo>
                      <a:pt x="1" y="297"/>
                    </a:lnTo>
                    <a:cubicBezTo>
                      <a:pt x="395" y="491"/>
                      <a:pt x="787" y="689"/>
                      <a:pt x="1177" y="892"/>
                    </a:cubicBezTo>
                    <a:lnTo>
                      <a:pt x="1330" y="597"/>
                    </a:lnTo>
                    <a:cubicBezTo>
                      <a:pt x="937" y="396"/>
                      <a:pt x="544" y="194"/>
                      <a:pt x="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81"/>
              <p:cNvSpPr/>
              <p:nvPr/>
            </p:nvSpPr>
            <p:spPr>
              <a:xfrm>
                <a:off x="4165600" y="3360238"/>
                <a:ext cx="32925" cy="23000"/>
              </a:xfrm>
              <a:custGeom>
                <a:rect b="b" l="l" r="r" t="t"/>
                <a:pathLst>
                  <a:path extrusionOk="0" h="920" w="1317">
                    <a:moveTo>
                      <a:pt x="156" y="1"/>
                    </a:moveTo>
                    <a:lnTo>
                      <a:pt x="0" y="291"/>
                    </a:lnTo>
                    <a:cubicBezTo>
                      <a:pt x="386" y="498"/>
                      <a:pt x="773" y="710"/>
                      <a:pt x="1159" y="920"/>
                    </a:cubicBezTo>
                    <a:lnTo>
                      <a:pt x="1316" y="632"/>
                    </a:lnTo>
                    <a:cubicBezTo>
                      <a:pt x="931" y="419"/>
                      <a:pt x="543" y="209"/>
                      <a:pt x="1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81"/>
              <p:cNvSpPr/>
              <p:nvPr/>
            </p:nvSpPr>
            <p:spPr>
              <a:xfrm>
                <a:off x="4223500" y="3391838"/>
                <a:ext cx="33000" cy="23025"/>
              </a:xfrm>
              <a:custGeom>
                <a:rect b="b" l="l" r="r" t="t"/>
                <a:pathLst>
                  <a:path extrusionOk="0" h="921" w="1320">
                    <a:moveTo>
                      <a:pt x="158" y="0"/>
                    </a:moveTo>
                    <a:lnTo>
                      <a:pt x="1" y="291"/>
                    </a:lnTo>
                    <a:cubicBezTo>
                      <a:pt x="388" y="501"/>
                      <a:pt x="776" y="712"/>
                      <a:pt x="1164" y="921"/>
                    </a:cubicBezTo>
                    <a:lnTo>
                      <a:pt x="1320" y="630"/>
                    </a:lnTo>
                    <a:cubicBezTo>
                      <a:pt x="932" y="422"/>
                      <a:pt x="545" y="212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81"/>
              <p:cNvSpPr/>
              <p:nvPr/>
            </p:nvSpPr>
            <p:spPr>
              <a:xfrm>
                <a:off x="4281825" y="3422888"/>
                <a:ext cx="33250" cy="22225"/>
              </a:xfrm>
              <a:custGeom>
                <a:rect b="b" l="l" r="r" t="t"/>
                <a:pathLst>
                  <a:path extrusionOk="0" h="889" w="1330">
                    <a:moveTo>
                      <a:pt x="153" y="1"/>
                    </a:moveTo>
                    <a:lnTo>
                      <a:pt x="1" y="296"/>
                    </a:lnTo>
                    <a:cubicBezTo>
                      <a:pt x="395" y="497"/>
                      <a:pt x="788" y="696"/>
                      <a:pt x="1185" y="889"/>
                    </a:cubicBezTo>
                    <a:lnTo>
                      <a:pt x="1330" y="591"/>
                    </a:lnTo>
                    <a:cubicBezTo>
                      <a:pt x="936" y="400"/>
                      <a:pt x="543" y="204"/>
                      <a:pt x="1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81"/>
              <p:cNvSpPr/>
              <p:nvPr/>
            </p:nvSpPr>
            <p:spPr>
              <a:xfrm>
                <a:off x="4047350" y="3301663"/>
                <a:ext cx="33525" cy="21250"/>
              </a:xfrm>
              <a:custGeom>
                <a:rect b="b" l="l" r="r" t="t"/>
                <a:pathLst>
                  <a:path extrusionOk="0" h="850" w="1341">
                    <a:moveTo>
                      <a:pt x="134" y="0"/>
                    </a:moveTo>
                    <a:lnTo>
                      <a:pt x="1" y="304"/>
                    </a:lnTo>
                    <a:cubicBezTo>
                      <a:pt x="401" y="481"/>
                      <a:pt x="802" y="664"/>
                      <a:pt x="1200" y="850"/>
                    </a:cubicBezTo>
                    <a:lnTo>
                      <a:pt x="1340" y="551"/>
                    </a:lnTo>
                    <a:cubicBezTo>
                      <a:pt x="940" y="365"/>
                      <a:pt x="539" y="18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81"/>
              <p:cNvSpPr/>
              <p:nvPr/>
            </p:nvSpPr>
            <p:spPr>
              <a:xfrm>
                <a:off x="3797900" y="3218188"/>
                <a:ext cx="34050" cy="15575"/>
              </a:xfrm>
              <a:custGeom>
                <a:rect b="b" l="l" r="r" t="t"/>
                <a:pathLst>
                  <a:path extrusionOk="0" h="623" w="1362">
                    <a:moveTo>
                      <a:pt x="71" y="0"/>
                    </a:moveTo>
                    <a:lnTo>
                      <a:pt x="0" y="324"/>
                    </a:lnTo>
                    <a:cubicBezTo>
                      <a:pt x="428" y="417"/>
                      <a:pt x="857" y="517"/>
                      <a:pt x="1282" y="623"/>
                    </a:cubicBezTo>
                    <a:lnTo>
                      <a:pt x="1362" y="302"/>
                    </a:lnTo>
                    <a:cubicBezTo>
                      <a:pt x="932" y="196"/>
                      <a:pt x="502" y="95"/>
                      <a:pt x="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81"/>
              <p:cNvSpPr/>
              <p:nvPr/>
            </p:nvSpPr>
            <p:spPr>
              <a:xfrm>
                <a:off x="3733200" y="3206013"/>
                <a:ext cx="34000" cy="13725"/>
              </a:xfrm>
              <a:custGeom>
                <a:rect b="b" l="l" r="r" t="t"/>
                <a:pathLst>
                  <a:path extrusionOk="0" h="549" w="1360">
                    <a:moveTo>
                      <a:pt x="52" y="1"/>
                    </a:moveTo>
                    <a:lnTo>
                      <a:pt x="1" y="327"/>
                    </a:lnTo>
                    <a:cubicBezTo>
                      <a:pt x="433" y="394"/>
                      <a:pt x="866" y="469"/>
                      <a:pt x="1299" y="548"/>
                    </a:cubicBezTo>
                    <a:lnTo>
                      <a:pt x="1360" y="223"/>
                    </a:lnTo>
                    <a:cubicBezTo>
                      <a:pt x="924" y="142"/>
                      <a:pt x="489" y="67"/>
                      <a:pt x="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81"/>
              <p:cNvSpPr/>
              <p:nvPr/>
            </p:nvSpPr>
            <p:spPr>
              <a:xfrm>
                <a:off x="3986575" y="3276188"/>
                <a:ext cx="33750" cy="20075"/>
              </a:xfrm>
              <a:custGeom>
                <a:rect b="b" l="l" r="r" t="t"/>
                <a:pathLst>
                  <a:path extrusionOk="0" h="803" w="1350">
                    <a:moveTo>
                      <a:pt x="121" y="1"/>
                    </a:moveTo>
                    <a:lnTo>
                      <a:pt x="1" y="309"/>
                    </a:lnTo>
                    <a:cubicBezTo>
                      <a:pt x="411" y="469"/>
                      <a:pt x="816" y="633"/>
                      <a:pt x="1222" y="802"/>
                    </a:cubicBezTo>
                    <a:lnTo>
                      <a:pt x="1350" y="497"/>
                    </a:lnTo>
                    <a:cubicBezTo>
                      <a:pt x="943" y="327"/>
                      <a:pt x="533" y="16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81"/>
              <p:cNvSpPr/>
              <p:nvPr/>
            </p:nvSpPr>
            <p:spPr>
              <a:xfrm>
                <a:off x="4341525" y="3451613"/>
                <a:ext cx="33600" cy="20575"/>
              </a:xfrm>
              <a:custGeom>
                <a:rect b="b" l="l" r="r" t="t"/>
                <a:pathLst>
                  <a:path extrusionOk="0" h="823" w="1344">
                    <a:moveTo>
                      <a:pt x="135" y="1"/>
                    </a:moveTo>
                    <a:lnTo>
                      <a:pt x="0" y="303"/>
                    </a:lnTo>
                    <a:cubicBezTo>
                      <a:pt x="413" y="486"/>
                      <a:pt x="824" y="662"/>
                      <a:pt x="1221" y="822"/>
                    </a:cubicBezTo>
                    <a:lnTo>
                      <a:pt x="1343" y="516"/>
                    </a:lnTo>
                    <a:cubicBezTo>
                      <a:pt x="951" y="357"/>
                      <a:pt x="542" y="185"/>
                      <a:pt x="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81"/>
              <p:cNvSpPr/>
              <p:nvPr/>
            </p:nvSpPr>
            <p:spPr>
              <a:xfrm>
                <a:off x="3861750" y="3234213"/>
                <a:ext cx="34075" cy="17225"/>
              </a:xfrm>
              <a:custGeom>
                <a:rect b="b" l="l" r="r" t="t"/>
                <a:pathLst>
                  <a:path extrusionOk="0" h="689" w="1363">
                    <a:moveTo>
                      <a:pt x="92" y="0"/>
                    </a:moveTo>
                    <a:lnTo>
                      <a:pt x="1" y="318"/>
                    </a:lnTo>
                    <a:cubicBezTo>
                      <a:pt x="423" y="434"/>
                      <a:pt x="845" y="559"/>
                      <a:pt x="1265" y="688"/>
                    </a:cubicBezTo>
                    <a:lnTo>
                      <a:pt x="1362" y="372"/>
                    </a:lnTo>
                    <a:cubicBezTo>
                      <a:pt x="941" y="243"/>
                      <a:pt x="517" y="119"/>
                      <a:pt x="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81"/>
              <p:cNvSpPr/>
              <p:nvPr/>
            </p:nvSpPr>
            <p:spPr>
              <a:xfrm>
                <a:off x="3924675" y="3253613"/>
                <a:ext cx="33925" cy="18700"/>
              </a:xfrm>
              <a:custGeom>
                <a:rect b="b" l="l" r="r" t="t"/>
                <a:pathLst>
                  <a:path extrusionOk="0" h="748" w="1357">
                    <a:moveTo>
                      <a:pt x="105" y="0"/>
                    </a:moveTo>
                    <a:lnTo>
                      <a:pt x="0" y="312"/>
                    </a:lnTo>
                    <a:cubicBezTo>
                      <a:pt x="417" y="453"/>
                      <a:pt x="830" y="596"/>
                      <a:pt x="1243" y="748"/>
                    </a:cubicBezTo>
                    <a:lnTo>
                      <a:pt x="1356" y="437"/>
                    </a:lnTo>
                    <a:cubicBezTo>
                      <a:pt x="942" y="287"/>
                      <a:pt x="525" y="141"/>
                      <a:pt x="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81"/>
              <p:cNvSpPr/>
              <p:nvPr/>
            </p:nvSpPr>
            <p:spPr>
              <a:xfrm>
                <a:off x="4848075" y="3284388"/>
                <a:ext cx="24925" cy="32250"/>
              </a:xfrm>
              <a:custGeom>
                <a:rect b="b" l="l" r="r" t="t"/>
                <a:pathLst>
                  <a:path extrusionOk="0" h="1290" w="997">
                    <a:moveTo>
                      <a:pt x="723" y="0"/>
                    </a:moveTo>
                    <a:cubicBezTo>
                      <a:pt x="477" y="369"/>
                      <a:pt x="238" y="739"/>
                      <a:pt x="1" y="1113"/>
                    </a:cubicBezTo>
                    <a:lnTo>
                      <a:pt x="279" y="1290"/>
                    </a:lnTo>
                    <a:cubicBezTo>
                      <a:pt x="517" y="918"/>
                      <a:pt x="754" y="549"/>
                      <a:pt x="997" y="183"/>
                    </a:cubicBezTo>
                    <a:lnTo>
                      <a:pt x="7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81"/>
              <p:cNvSpPr/>
              <p:nvPr/>
            </p:nvSpPr>
            <p:spPr>
              <a:xfrm>
                <a:off x="4811800" y="3339913"/>
                <a:ext cx="25325" cy="32050"/>
              </a:xfrm>
              <a:custGeom>
                <a:rect b="b" l="l" r="r" t="t"/>
                <a:pathLst>
                  <a:path extrusionOk="0" h="1282" w="1013">
                    <a:moveTo>
                      <a:pt x="736" y="1"/>
                    </a:moveTo>
                    <a:cubicBezTo>
                      <a:pt x="466" y="414"/>
                      <a:pt x="226" y="771"/>
                      <a:pt x="1" y="1092"/>
                    </a:cubicBezTo>
                    <a:lnTo>
                      <a:pt x="270" y="1282"/>
                    </a:lnTo>
                    <a:cubicBezTo>
                      <a:pt x="497" y="957"/>
                      <a:pt x="741" y="597"/>
                      <a:pt x="1012" y="182"/>
                    </a:cubicBezTo>
                    <a:lnTo>
                      <a:pt x="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81"/>
              <p:cNvSpPr/>
              <p:nvPr/>
            </p:nvSpPr>
            <p:spPr>
              <a:xfrm>
                <a:off x="4978275" y="3143463"/>
                <a:ext cx="31775" cy="25725"/>
              </a:xfrm>
              <a:custGeom>
                <a:rect b="b" l="l" r="r" t="t"/>
                <a:pathLst>
                  <a:path extrusionOk="0" h="1029" w="1271">
                    <a:moveTo>
                      <a:pt x="1092" y="0"/>
                    </a:moveTo>
                    <a:cubicBezTo>
                      <a:pt x="725" y="239"/>
                      <a:pt x="358" y="496"/>
                      <a:pt x="0" y="765"/>
                    </a:cubicBezTo>
                    <a:lnTo>
                      <a:pt x="199" y="1029"/>
                    </a:lnTo>
                    <a:cubicBezTo>
                      <a:pt x="550" y="764"/>
                      <a:pt x="912" y="511"/>
                      <a:pt x="1271" y="278"/>
                    </a:cubicBezTo>
                    <a:lnTo>
                      <a:pt x="10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81"/>
              <p:cNvSpPr/>
              <p:nvPr/>
            </p:nvSpPr>
            <p:spPr>
              <a:xfrm>
                <a:off x="4770950" y="3393463"/>
                <a:ext cx="27825" cy="30450"/>
              </a:xfrm>
              <a:custGeom>
                <a:rect b="b" l="l" r="r" t="t"/>
                <a:pathLst>
                  <a:path extrusionOk="0" h="1218" w="1113">
                    <a:moveTo>
                      <a:pt x="853" y="1"/>
                    </a:moveTo>
                    <a:cubicBezTo>
                      <a:pt x="564" y="364"/>
                      <a:pt x="286" y="689"/>
                      <a:pt x="1" y="991"/>
                    </a:cubicBezTo>
                    <a:lnTo>
                      <a:pt x="240" y="1218"/>
                    </a:lnTo>
                    <a:cubicBezTo>
                      <a:pt x="533" y="908"/>
                      <a:pt x="818" y="577"/>
                      <a:pt x="1113" y="206"/>
                    </a:cubicBezTo>
                    <a:lnTo>
                      <a:pt x="8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81"/>
              <p:cNvSpPr/>
              <p:nvPr/>
            </p:nvSpPr>
            <p:spPr>
              <a:xfrm>
                <a:off x="4884975" y="3230913"/>
                <a:ext cx="26975" cy="31050"/>
              </a:xfrm>
              <a:custGeom>
                <a:rect b="b" l="l" r="r" t="t"/>
                <a:pathLst>
                  <a:path extrusionOk="0" h="1242" w="1079">
                    <a:moveTo>
                      <a:pt x="826" y="0"/>
                    </a:moveTo>
                    <a:cubicBezTo>
                      <a:pt x="535" y="344"/>
                      <a:pt x="257" y="694"/>
                      <a:pt x="0" y="1047"/>
                    </a:cubicBezTo>
                    <a:lnTo>
                      <a:pt x="268" y="1242"/>
                    </a:lnTo>
                    <a:cubicBezTo>
                      <a:pt x="519" y="897"/>
                      <a:pt x="793" y="551"/>
                      <a:pt x="1078" y="216"/>
                    </a:cubicBezTo>
                    <a:lnTo>
                      <a:pt x="8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81"/>
              <p:cNvSpPr/>
              <p:nvPr/>
            </p:nvSpPr>
            <p:spPr>
              <a:xfrm>
                <a:off x="4928200" y="3183563"/>
                <a:ext cx="29700" cy="28675"/>
              </a:xfrm>
              <a:custGeom>
                <a:rect b="b" l="l" r="r" t="t"/>
                <a:pathLst>
                  <a:path extrusionOk="0" h="1147" w="1188">
                    <a:moveTo>
                      <a:pt x="969" y="1"/>
                    </a:moveTo>
                    <a:cubicBezTo>
                      <a:pt x="638" y="294"/>
                      <a:pt x="309" y="601"/>
                      <a:pt x="0" y="914"/>
                    </a:cubicBezTo>
                    <a:lnTo>
                      <a:pt x="234" y="1147"/>
                    </a:lnTo>
                    <a:cubicBezTo>
                      <a:pt x="541" y="838"/>
                      <a:pt x="860" y="536"/>
                      <a:pt x="1187" y="249"/>
                    </a:cubicBezTo>
                    <a:lnTo>
                      <a:pt x="9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81"/>
              <p:cNvSpPr/>
              <p:nvPr/>
            </p:nvSpPr>
            <p:spPr>
              <a:xfrm>
                <a:off x="4662575" y="3475513"/>
                <a:ext cx="33750" cy="19850"/>
              </a:xfrm>
              <a:custGeom>
                <a:rect b="b" l="l" r="r" t="t"/>
                <a:pathLst>
                  <a:path extrusionOk="0" h="794" w="1350">
                    <a:moveTo>
                      <a:pt x="1209" y="1"/>
                    </a:moveTo>
                    <a:cubicBezTo>
                      <a:pt x="822" y="180"/>
                      <a:pt x="417" y="341"/>
                      <a:pt x="1" y="479"/>
                    </a:cubicBezTo>
                    <a:lnTo>
                      <a:pt x="104" y="794"/>
                    </a:lnTo>
                    <a:cubicBezTo>
                      <a:pt x="534" y="652"/>
                      <a:pt x="953" y="485"/>
                      <a:pt x="1350" y="299"/>
                    </a:cubicBezTo>
                    <a:lnTo>
                      <a:pt x="12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81"/>
              <p:cNvSpPr/>
              <p:nvPr/>
            </p:nvSpPr>
            <p:spPr>
              <a:xfrm>
                <a:off x="4533175" y="3502538"/>
                <a:ext cx="33400" cy="9050"/>
              </a:xfrm>
              <a:custGeom>
                <a:rect b="b" l="l" r="r" t="t"/>
                <a:pathLst>
                  <a:path extrusionOk="0" h="362" w="1336">
                    <a:moveTo>
                      <a:pt x="21" y="1"/>
                    </a:moveTo>
                    <a:lnTo>
                      <a:pt x="1" y="331"/>
                    </a:lnTo>
                    <a:cubicBezTo>
                      <a:pt x="337" y="351"/>
                      <a:pt x="673" y="361"/>
                      <a:pt x="1002" y="361"/>
                    </a:cubicBezTo>
                    <a:cubicBezTo>
                      <a:pt x="1114" y="361"/>
                      <a:pt x="1224" y="360"/>
                      <a:pt x="1336" y="358"/>
                    </a:cubicBezTo>
                    <a:lnTo>
                      <a:pt x="1329" y="28"/>
                    </a:lnTo>
                    <a:cubicBezTo>
                      <a:pt x="1212" y="31"/>
                      <a:pt x="1094" y="32"/>
                      <a:pt x="976" y="32"/>
                    </a:cubicBezTo>
                    <a:cubicBezTo>
                      <a:pt x="660" y="32"/>
                      <a:pt x="342" y="22"/>
                      <a:pt x="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81"/>
              <p:cNvSpPr/>
              <p:nvPr/>
            </p:nvSpPr>
            <p:spPr>
              <a:xfrm>
                <a:off x="4721175" y="3440588"/>
                <a:ext cx="31475" cy="26250"/>
              </a:xfrm>
              <a:custGeom>
                <a:rect b="b" l="l" r="r" t="t"/>
                <a:pathLst>
                  <a:path extrusionOk="0" h="1050" w="1259">
                    <a:moveTo>
                      <a:pt x="1046" y="1"/>
                    </a:moveTo>
                    <a:cubicBezTo>
                      <a:pt x="924" y="103"/>
                      <a:pt x="799" y="205"/>
                      <a:pt x="668" y="304"/>
                    </a:cubicBezTo>
                    <a:cubicBezTo>
                      <a:pt x="456" y="465"/>
                      <a:pt x="233" y="624"/>
                      <a:pt x="0" y="770"/>
                    </a:cubicBezTo>
                    <a:lnTo>
                      <a:pt x="178" y="1049"/>
                    </a:lnTo>
                    <a:cubicBezTo>
                      <a:pt x="417" y="896"/>
                      <a:pt x="648" y="733"/>
                      <a:pt x="868" y="567"/>
                    </a:cubicBezTo>
                    <a:cubicBezTo>
                      <a:pt x="1002" y="465"/>
                      <a:pt x="1131" y="361"/>
                      <a:pt x="1258" y="255"/>
                    </a:cubicBezTo>
                    <a:lnTo>
                      <a:pt x="10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81"/>
              <p:cNvSpPr/>
              <p:nvPr/>
            </p:nvSpPr>
            <p:spPr>
              <a:xfrm>
                <a:off x="4467200" y="3493763"/>
                <a:ext cx="33925" cy="13775"/>
              </a:xfrm>
              <a:custGeom>
                <a:rect b="b" l="l" r="r" t="t"/>
                <a:pathLst>
                  <a:path extrusionOk="0" h="551" w="1357">
                    <a:moveTo>
                      <a:pt x="67" y="0"/>
                    </a:moveTo>
                    <a:lnTo>
                      <a:pt x="0" y="322"/>
                    </a:lnTo>
                    <a:cubicBezTo>
                      <a:pt x="437" y="414"/>
                      <a:pt x="880" y="491"/>
                      <a:pt x="1312" y="550"/>
                    </a:cubicBezTo>
                    <a:lnTo>
                      <a:pt x="1356" y="224"/>
                    </a:lnTo>
                    <a:cubicBezTo>
                      <a:pt x="931" y="166"/>
                      <a:pt x="497" y="89"/>
                      <a:pt x="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81"/>
              <p:cNvSpPr/>
              <p:nvPr/>
            </p:nvSpPr>
            <p:spPr>
              <a:xfrm>
                <a:off x="4598900" y="3495963"/>
                <a:ext cx="33950" cy="13425"/>
              </a:xfrm>
              <a:custGeom>
                <a:rect b="b" l="l" r="r" t="t"/>
                <a:pathLst>
                  <a:path extrusionOk="0" h="537" w="1358">
                    <a:moveTo>
                      <a:pt x="1288" y="0"/>
                    </a:moveTo>
                    <a:cubicBezTo>
                      <a:pt x="874" y="89"/>
                      <a:pt x="439" y="157"/>
                      <a:pt x="0" y="207"/>
                    </a:cubicBezTo>
                    <a:lnTo>
                      <a:pt x="36" y="536"/>
                    </a:lnTo>
                    <a:cubicBezTo>
                      <a:pt x="485" y="487"/>
                      <a:pt x="929" y="416"/>
                      <a:pt x="1358" y="323"/>
                    </a:cubicBez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81"/>
              <p:cNvSpPr/>
              <p:nvPr/>
            </p:nvSpPr>
            <p:spPr>
              <a:xfrm>
                <a:off x="4403150" y="3475963"/>
                <a:ext cx="34025" cy="17875"/>
              </a:xfrm>
              <a:custGeom>
                <a:rect b="b" l="l" r="r" t="t"/>
                <a:pathLst>
                  <a:path extrusionOk="0" h="715" w="1361">
                    <a:moveTo>
                      <a:pt x="110" y="0"/>
                    </a:moveTo>
                    <a:lnTo>
                      <a:pt x="0" y="312"/>
                    </a:lnTo>
                    <a:cubicBezTo>
                      <a:pt x="358" y="435"/>
                      <a:pt x="714" y="550"/>
                      <a:pt x="1063" y="655"/>
                    </a:cubicBezTo>
                    <a:lnTo>
                      <a:pt x="1269" y="715"/>
                    </a:lnTo>
                    <a:lnTo>
                      <a:pt x="1361" y="397"/>
                    </a:lnTo>
                    <a:lnTo>
                      <a:pt x="1158" y="339"/>
                    </a:lnTo>
                    <a:cubicBezTo>
                      <a:pt x="812" y="237"/>
                      <a:pt x="460" y="123"/>
                      <a:pt x="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81"/>
              <p:cNvSpPr/>
              <p:nvPr/>
            </p:nvSpPr>
            <p:spPr>
              <a:xfrm>
                <a:off x="5999725" y="2829638"/>
                <a:ext cx="18475" cy="14175"/>
              </a:xfrm>
              <a:custGeom>
                <a:rect b="b" l="l" r="r" t="t"/>
                <a:pathLst>
                  <a:path extrusionOk="0" h="567" w="739">
                    <a:moveTo>
                      <a:pt x="609" y="0"/>
                    </a:moveTo>
                    <a:cubicBezTo>
                      <a:pt x="407" y="87"/>
                      <a:pt x="204" y="175"/>
                      <a:pt x="1" y="262"/>
                    </a:cubicBezTo>
                    <a:lnTo>
                      <a:pt x="133" y="566"/>
                    </a:lnTo>
                    <a:cubicBezTo>
                      <a:pt x="334" y="479"/>
                      <a:pt x="537" y="390"/>
                      <a:pt x="738" y="305"/>
                    </a:cubicBez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6" name="Google Shape;2976;p81"/>
            <p:cNvSpPr/>
            <p:nvPr/>
          </p:nvSpPr>
          <p:spPr>
            <a:xfrm>
              <a:off x="844300" y="232833"/>
              <a:ext cx="78227" cy="166803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81"/>
            <p:cNvSpPr/>
            <p:nvPr/>
          </p:nvSpPr>
          <p:spPr>
            <a:xfrm>
              <a:off x="472650" y="759338"/>
              <a:ext cx="75025" cy="90525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81"/>
            <p:cNvSpPr/>
            <p:nvPr/>
          </p:nvSpPr>
          <p:spPr>
            <a:xfrm>
              <a:off x="1098000" y="879475"/>
              <a:ext cx="70325" cy="8292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81"/>
            <p:cNvSpPr/>
            <p:nvPr/>
          </p:nvSpPr>
          <p:spPr>
            <a:xfrm>
              <a:off x="1567225" y="638313"/>
              <a:ext cx="86575" cy="121025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81"/>
            <p:cNvSpPr/>
            <p:nvPr/>
          </p:nvSpPr>
          <p:spPr>
            <a:xfrm>
              <a:off x="1835050" y="1204313"/>
              <a:ext cx="71950" cy="82475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81"/>
            <p:cNvSpPr/>
            <p:nvPr/>
          </p:nvSpPr>
          <p:spPr>
            <a:xfrm>
              <a:off x="1492075" y="3760138"/>
              <a:ext cx="64800" cy="114575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81"/>
            <p:cNvSpPr/>
            <p:nvPr/>
          </p:nvSpPr>
          <p:spPr>
            <a:xfrm>
              <a:off x="2288325" y="4743213"/>
              <a:ext cx="79725" cy="9055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81"/>
            <p:cNvSpPr/>
            <p:nvPr/>
          </p:nvSpPr>
          <p:spPr>
            <a:xfrm>
              <a:off x="3206700" y="4654688"/>
              <a:ext cx="74900" cy="114400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81"/>
            <p:cNvSpPr/>
            <p:nvPr/>
          </p:nvSpPr>
          <p:spPr>
            <a:xfrm>
              <a:off x="4093375" y="4653625"/>
              <a:ext cx="74150" cy="98800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81"/>
            <p:cNvSpPr/>
            <p:nvPr/>
          </p:nvSpPr>
          <p:spPr>
            <a:xfrm>
              <a:off x="4249375" y="4802900"/>
              <a:ext cx="49550" cy="82675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81"/>
            <p:cNvSpPr/>
            <p:nvPr/>
          </p:nvSpPr>
          <p:spPr>
            <a:xfrm>
              <a:off x="6534938" y="4769175"/>
              <a:ext cx="121325" cy="156975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81"/>
            <p:cNvSpPr/>
            <p:nvPr/>
          </p:nvSpPr>
          <p:spPr>
            <a:xfrm>
              <a:off x="6766050" y="4810463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81"/>
            <p:cNvSpPr/>
            <p:nvPr/>
          </p:nvSpPr>
          <p:spPr>
            <a:xfrm>
              <a:off x="8838675" y="4666975"/>
              <a:ext cx="71500" cy="89825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81"/>
            <p:cNvSpPr/>
            <p:nvPr/>
          </p:nvSpPr>
          <p:spPr>
            <a:xfrm>
              <a:off x="8249475" y="3462000"/>
              <a:ext cx="115275" cy="90700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81"/>
            <p:cNvSpPr/>
            <p:nvPr/>
          </p:nvSpPr>
          <p:spPr>
            <a:xfrm>
              <a:off x="7393825" y="4147138"/>
              <a:ext cx="74625" cy="74525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81"/>
            <p:cNvSpPr/>
            <p:nvPr/>
          </p:nvSpPr>
          <p:spPr>
            <a:xfrm>
              <a:off x="8033375" y="4876388"/>
              <a:ext cx="83175" cy="82225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81"/>
            <p:cNvSpPr/>
            <p:nvPr/>
          </p:nvSpPr>
          <p:spPr>
            <a:xfrm>
              <a:off x="8910175" y="4848450"/>
              <a:ext cx="128100" cy="138100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81"/>
            <p:cNvSpPr/>
            <p:nvPr/>
          </p:nvSpPr>
          <p:spPr>
            <a:xfrm>
              <a:off x="8239538" y="4059938"/>
              <a:ext cx="135150" cy="87200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81"/>
            <p:cNvSpPr/>
            <p:nvPr/>
          </p:nvSpPr>
          <p:spPr>
            <a:xfrm>
              <a:off x="6229425" y="388000"/>
              <a:ext cx="80425" cy="98475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81"/>
            <p:cNvSpPr/>
            <p:nvPr/>
          </p:nvSpPr>
          <p:spPr>
            <a:xfrm>
              <a:off x="6100500" y="209250"/>
              <a:ext cx="63550" cy="66050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81"/>
            <p:cNvSpPr/>
            <p:nvPr/>
          </p:nvSpPr>
          <p:spPr>
            <a:xfrm flipH="1">
              <a:off x="8492576" y="2298500"/>
              <a:ext cx="52524" cy="107025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81"/>
            <p:cNvSpPr/>
            <p:nvPr/>
          </p:nvSpPr>
          <p:spPr>
            <a:xfrm>
              <a:off x="7946250" y="2909963"/>
              <a:ext cx="87125" cy="13292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81"/>
            <p:cNvSpPr/>
            <p:nvPr/>
          </p:nvSpPr>
          <p:spPr>
            <a:xfrm>
              <a:off x="2932600" y="760938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81"/>
            <p:cNvSpPr/>
            <p:nvPr/>
          </p:nvSpPr>
          <p:spPr>
            <a:xfrm>
              <a:off x="7904725" y="1657325"/>
              <a:ext cx="86573" cy="123350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81"/>
            <p:cNvSpPr/>
            <p:nvPr/>
          </p:nvSpPr>
          <p:spPr>
            <a:xfrm>
              <a:off x="7679400" y="1668938"/>
              <a:ext cx="94625" cy="100100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81"/>
            <p:cNvSpPr/>
            <p:nvPr/>
          </p:nvSpPr>
          <p:spPr>
            <a:xfrm>
              <a:off x="8242575" y="1598725"/>
              <a:ext cx="62900" cy="57550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81"/>
            <p:cNvSpPr/>
            <p:nvPr/>
          </p:nvSpPr>
          <p:spPr>
            <a:xfrm>
              <a:off x="687838" y="3132700"/>
              <a:ext cx="64325" cy="73975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81"/>
            <p:cNvSpPr/>
            <p:nvPr/>
          </p:nvSpPr>
          <p:spPr>
            <a:xfrm>
              <a:off x="6027200" y="724463"/>
              <a:ext cx="73300" cy="90700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81"/>
            <p:cNvSpPr/>
            <p:nvPr/>
          </p:nvSpPr>
          <p:spPr>
            <a:xfrm>
              <a:off x="3098063" y="323775"/>
              <a:ext cx="165850" cy="166800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81"/>
            <p:cNvSpPr/>
            <p:nvPr/>
          </p:nvSpPr>
          <p:spPr>
            <a:xfrm>
              <a:off x="3030025" y="444050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81"/>
            <p:cNvSpPr/>
            <p:nvPr/>
          </p:nvSpPr>
          <p:spPr>
            <a:xfrm>
              <a:off x="6720425" y="1087788"/>
              <a:ext cx="65100" cy="65875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81"/>
            <p:cNvSpPr/>
            <p:nvPr/>
          </p:nvSpPr>
          <p:spPr>
            <a:xfrm>
              <a:off x="6991375" y="849863"/>
              <a:ext cx="88100" cy="73725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81"/>
            <p:cNvSpPr/>
            <p:nvPr/>
          </p:nvSpPr>
          <p:spPr>
            <a:xfrm>
              <a:off x="6855825" y="666063"/>
              <a:ext cx="62650" cy="65500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81"/>
            <p:cNvSpPr/>
            <p:nvPr/>
          </p:nvSpPr>
          <p:spPr>
            <a:xfrm>
              <a:off x="358225" y="2818013"/>
              <a:ext cx="70250" cy="73975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81"/>
            <p:cNvSpPr/>
            <p:nvPr/>
          </p:nvSpPr>
          <p:spPr>
            <a:xfrm>
              <a:off x="922513" y="3535688"/>
              <a:ext cx="62875" cy="57550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81"/>
            <p:cNvSpPr/>
            <p:nvPr/>
          </p:nvSpPr>
          <p:spPr>
            <a:xfrm>
              <a:off x="679338" y="3819088"/>
              <a:ext cx="81300" cy="90675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81"/>
            <p:cNvSpPr/>
            <p:nvPr/>
          </p:nvSpPr>
          <p:spPr>
            <a:xfrm>
              <a:off x="1018475" y="2315038"/>
              <a:ext cx="79525" cy="73925"/>
            </a:xfrm>
            <a:custGeom>
              <a:rect b="b" l="l" r="r" t="t"/>
              <a:pathLst>
                <a:path extrusionOk="0" h="2957" w="3181">
                  <a:moveTo>
                    <a:pt x="2071" y="0"/>
                  </a:moveTo>
                  <a:cubicBezTo>
                    <a:pt x="1824" y="0"/>
                    <a:pt x="1579" y="91"/>
                    <a:pt x="1386" y="282"/>
                  </a:cubicBezTo>
                  <a:lnTo>
                    <a:pt x="395" y="1274"/>
                  </a:lnTo>
                  <a:cubicBezTo>
                    <a:pt x="28" y="1640"/>
                    <a:pt x="1" y="2312"/>
                    <a:pt x="395" y="2674"/>
                  </a:cubicBezTo>
                  <a:cubicBezTo>
                    <a:pt x="597" y="2859"/>
                    <a:pt x="854" y="2957"/>
                    <a:pt x="1111" y="2957"/>
                  </a:cubicBezTo>
                  <a:cubicBezTo>
                    <a:pt x="1358" y="2957"/>
                    <a:pt x="1603" y="2866"/>
                    <a:pt x="1795" y="2674"/>
                  </a:cubicBezTo>
                  <a:lnTo>
                    <a:pt x="2787" y="1682"/>
                  </a:lnTo>
                  <a:cubicBezTo>
                    <a:pt x="3154" y="1316"/>
                    <a:pt x="3181" y="644"/>
                    <a:pt x="2787" y="282"/>
                  </a:cubicBezTo>
                  <a:cubicBezTo>
                    <a:pt x="2585" y="98"/>
                    <a:pt x="2327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81"/>
            <p:cNvSpPr/>
            <p:nvPr/>
          </p:nvSpPr>
          <p:spPr>
            <a:xfrm>
              <a:off x="1236850" y="2224800"/>
              <a:ext cx="97325" cy="8200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81"/>
            <p:cNvSpPr/>
            <p:nvPr/>
          </p:nvSpPr>
          <p:spPr>
            <a:xfrm>
              <a:off x="1585725" y="2677713"/>
              <a:ext cx="49575" cy="82650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81"/>
            <p:cNvSpPr/>
            <p:nvPr/>
          </p:nvSpPr>
          <p:spPr>
            <a:xfrm>
              <a:off x="1334175" y="3077863"/>
              <a:ext cx="78400" cy="105525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81"/>
            <p:cNvSpPr/>
            <p:nvPr/>
          </p:nvSpPr>
          <p:spPr>
            <a:xfrm>
              <a:off x="7394238" y="2682063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bg>
      <p:bgPr>
        <a:solidFill>
          <a:schemeClr val="accent3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4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456" name="Google Shape;456;p54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4"/>
            <p:cNvSpPr/>
            <p:nvPr/>
          </p:nvSpPr>
          <p:spPr>
            <a:xfrm>
              <a:off x="108844" y="3564021"/>
              <a:ext cx="66954" cy="92285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4"/>
            <p:cNvSpPr/>
            <p:nvPr/>
          </p:nvSpPr>
          <p:spPr>
            <a:xfrm>
              <a:off x="155697" y="927829"/>
              <a:ext cx="65279" cy="78757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4"/>
            <p:cNvSpPr/>
            <p:nvPr/>
          </p:nvSpPr>
          <p:spPr>
            <a:xfrm>
              <a:off x="188186" y="4020478"/>
              <a:ext cx="61190" cy="7214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4"/>
            <p:cNvSpPr/>
            <p:nvPr/>
          </p:nvSpPr>
          <p:spPr>
            <a:xfrm>
              <a:off x="3528485" y="4963870"/>
              <a:ext cx="71641" cy="100148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4"/>
            <p:cNvSpPr/>
            <p:nvPr/>
          </p:nvSpPr>
          <p:spPr>
            <a:xfrm>
              <a:off x="902698" y="4979825"/>
              <a:ext cx="59539" cy="68248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4"/>
            <p:cNvSpPr/>
            <p:nvPr/>
          </p:nvSpPr>
          <p:spPr>
            <a:xfrm>
              <a:off x="4651942" y="4853675"/>
              <a:ext cx="53622" cy="94811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4"/>
            <p:cNvSpPr/>
            <p:nvPr/>
          </p:nvSpPr>
          <p:spPr>
            <a:xfrm>
              <a:off x="1521834" y="4901193"/>
              <a:ext cx="65972" cy="7493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4"/>
            <p:cNvSpPr/>
            <p:nvPr/>
          </p:nvSpPr>
          <p:spPr>
            <a:xfrm>
              <a:off x="2247743" y="4901203"/>
              <a:ext cx="61980" cy="94666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4"/>
            <p:cNvSpPr/>
            <p:nvPr/>
          </p:nvSpPr>
          <p:spPr>
            <a:xfrm>
              <a:off x="2924978" y="4860203"/>
              <a:ext cx="61359" cy="81757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4"/>
            <p:cNvSpPr/>
            <p:nvPr/>
          </p:nvSpPr>
          <p:spPr>
            <a:xfrm>
              <a:off x="5629775" y="4866875"/>
              <a:ext cx="41003" cy="68414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4"/>
            <p:cNvSpPr/>
            <p:nvPr/>
          </p:nvSpPr>
          <p:spPr>
            <a:xfrm>
              <a:off x="4349887" y="4979826"/>
              <a:ext cx="100396" cy="129897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4"/>
            <p:cNvSpPr/>
            <p:nvPr/>
          </p:nvSpPr>
          <p:spPr>
            <a:xfrm>
              <a:off x="3993669" y="4901198"/>
              <a:ext cx="41023" cy="61566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4"/>
            <p:cNvSpPr/>
            <p:nvPr/>
          </p:nvSpPr>
          <p:spPr>
            <a:xfrm>
              <a:off x="5100554" y="4979815"/>
              <a:ext cx="59166" cy="74330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4"/>
            <p:cNvSpPr/>
            <p:nvPr/>
          </p:nvSpPr>
          <p:spPr>
            <a:xfrm>
              <a:off x="7837916" y="4979823"/>
              <a:ext cx="95390" cy="75054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4"/>
            <p:cNvSpPr/>
            <p:nvPr/>
          </p:nvSpPr>
          <p:spPr>
            <a:xfrm>
              <a:off x="8958569" y="4603507"/>
              <a:ext cx="60452" cy="59769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4"/>
            <p:cNvSpPr/>
            <p:nvPr/>
          </p:nvSpPr>
          <p:spPr>
            <a:xfrm>
              <a:off x="8879009" y="3862343"/>
              <a:ext cx="93103" cy="100385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4"/>
            <p:cNvSpPr/>
            <p:nvPr/>
          </p:nvSpPr>
          <p:spPr>
            <a:xfrm>
              <a:off x="9011638" y="3171372"/>
              <a:ext cx="98227" cy="63386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4"/>
            <p:cNvSpPr/>
            <p:nvPr/>
          </p:nvSpPr>
          <p:spPr>
            <a:xfrm>
              <a:off x="6783744" y="4901197"/>
              <a:ext cx="66552" cy="81488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4"/>
            <p:cNvSpPr/>
            <p:nvPr/>
          </p:nvSpPr>
          <p:spPr>
            <a:xfrm>
              <a:off x="8781188" y="4935310"/>
              <a:ext cx="52588" cy="54656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4"/>
            <p:cNvSpPr/>
            <p:nvPr/>
          </p:nvSpPr>
          <p:spPr>
            <a:xfrm flipH="1">
              <a:off x="8969710" y="1657795"/>
              <a:ext cx="38178" cy="77796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4"/>
            <p:cNvSpPr/>
            <p:nvPr/>
          </p:nvSpPr>
          <p:spPr>
            <a:xfrm>
              <a:off x="150422" y="253301"/>
              <a:ext cx="75807" cy="11564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4"/>
            <p:cNvSpPr/>
            <p:nvPr/>
          </p:nvSpPr>
          <p:spPr>
            <a:xfrm>
              <a:off x="3600121" y="195711"/>
              <a:ext cx="57439" cy="57582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4"/>
            <p:cNvSpPr/>
            <p:nvPr/>
          </p:nvSpPr>
          <p:spPr>
            <a:xfrm>
              <a:off x="8912158" y="2305550"/>
              <a:ext cx="73661" cy="89663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4"/>
            <p:cNvSpPr/>
            <p:nvPr/>
          </p:nvSpPr>
          <p:spPr>
            <a:xfrm>
              <a:off x="4247639" y="123928"/>
              <a:ext cx="73647" cy="77918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4"/>
            <p:cNvSpPr/>
            <p:nvPr/>
          </p:nvSpPr>
          <p:spPr>
            <a:xfrm>
              <a:off x="8985832" y="378574"/>
              <a:ext cx="45716" cy="41833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4"/>
            <p:cNvSpPr/>
            <p:nvPr/>
          </p:nvSpPr>
          <p:spPr>
            <a:xfrm>
              <a:off x="1331513" y="195712"/>
              <a:ext cx="50064" cy="57582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4"/>
            <p:cNvSpPr/>
            <p:nvPr/>
          </p:nvSpPr>
          <p:spPr>
            <a:xfrm>
              <a:off x="1948837" y="62099"/>
              <a:ext cx="57049" cy="70601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4"/>
            <p:cNvSpPr/>
            <p:nvPr/>
          </p:nvSpPr>
          <p:spPr>
            <a:xfrm>
              <a:off x="8865287" y="806580"/>
              <a:ext cx="120540" cy="121247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4"/>
            <p:cNvSpPr/>
            <p:nvPr/>
          </p:nvSpPr>
          <p:spPr>
            <a:xfrm>
              <a:off x="684375" y="155815"/>
              <a:ext cx="38584" cy="57913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4"/>
            <p:cNvSpPr/>
            <p:nvPr/>
          </p:nvSpPr>
          <p:spPr>
            <a:xfrm>
              <a:off x="2534243" y="202013"/>
              <a:ext cx="50667" cy="51277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4"/>
            <p:cNvSpPr/>
            <p:nvPr/>
          </p:nvSpPr>
          <p:spPr>
            <a:xfrm>
              <a:off x="8980262" y="1253960"/>
              <a:ext cx="56854" cy="77706"/>
            </a:xfrm>
            <a:custGeom>
              <a:rect b="b" l="l" r="r" t="t"/>
              <a:pathLst>
                <a:path extrusionOk="0" h="4276" w="3129">
                  <a:moveTo>
                    <a:pt x="2057" y="1"/>
                  </a:moveTo>
                  <a:cubicBezTo>
                    <a:pt x="1707" y="1"/>
                    <a:pt x="1346" y="158"/>
                    <a:pt x="1206" y="482"/>
                  </a:cubicBezTo>
                  <a:cubicBezTo>
                    <a:pt x="874" y="1251"/>
                    <a:pt x="542" y="2023"/>
                    <a:pt x="212" y="2792"/>
                  </a:cubicBezTo>
                  <a:cubicBezTo>
                    <a:pt x="1" y="3284"/>
                    <a:pt x="66" y="3854"/>
                    <a:pt x="567" y="4149"/>
                  </a:cubicBezTo>
                  <a:cubicBezTo>
                    <a:pt x="710" y="4233"/>
                    <a:pt x="890" y="4275"/>
                    <a:pt x="1072" y="4275"/>
                  </a:cubicBezTo>
                  <a:cubicBezTo>
                    <a:pt x="1422" y="4275"/>
                    <a:pt x="1784" y="4118"/>
                    <a:pt x="1923" y="3794"/>
                  </a:cubicBezTo>
                  <a:cubicBezTo>
                    <a:pt x="2254" y="3024"/>
                    <a:pt x="2585" y="2253"/>
                    <a:pt x="2917" y="1484"/>
                  </a:cubicBezTo>
                  <a:cubicBezTo>
                    <a:pt x="3128" y="993"/>
                    <a:pt x="3063" y="421"/>
                    <a:pt x="2562" y="128"/>
                  </a:cubicBezTo>
                  <a:cubicBezTo>
                    <a:pt x="2419" y="44"/>
                    <a:pt x="2239" y="1"/>
                    <a:pt x="2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4"/>
            <p:cNvSpPr/>
            <p:nvPr/>
          </p:nvSpPr>
          <p:spPr>
            <a:xfrm>
              <a:off x="8630503" y="156086"/>
              <a:ext cx="68568" cy="57388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4"/>
            <p:cNvSpPr/>
            <p:nvPr/>
          </p:nvSpPr>
          <p:spPr>
            <a:xfrm>
              <a:off x="161077" y="1486602"/>
              <a:ext cx="54512" cy="56985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4"/>
            <p:cNvSpPr/>
            <p:nvPr/>
          </p:nvSpPr>
          <p:spPr>
            <a:xfrm>
              <a:off x="111739" y="4454242"/>
              <a:ext cx="61125" cy="64358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3102298" y="117507"/>
              <a:ext cx="48936" cy="44797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4"/>
            <p:cNvSpPr/>
            <p:nvPr/>
          </p:nvSpPr>
          <p:spPr>
            <a:xfrm>
              <a:off x="210821" y="4908311"/>
              <a:ext cx="70739" cy="78887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4"/>
            <p:cNvSpPr/>
            <p:nvPr/>
          </p:nvSpPr>
          <p:spPr>
            <a:xfrm>
              <a:off x="145986" y="3060215"/>
              <a:ext cx="84682" cy="7134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4"/>
            <p:cNvSpPr/>
            <p:nvPr/>
          </p:nvSpPr>
          <p:spPr>
            <a:xfrm>
              <a:off x="166761" y="1930538"/>
              <a:ext cx="43135" cy="71906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4"/>
            <p:cNvSpPr/>
            <p:nvPr/>
          </p:nvSpPr>
          <p:spPr>
            <a:xfrm>
              <a:off x="108225" y="2507899"/>
              <a:ext cx="68216" cy="91807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4"/>
            <p:cNvSpPr/>
            <p:nvPr/>
          </p:nvSpPr>
          <p:spPr>
            <a:xfrm>
              <a:off x="4869669" y="157272"/>
              <a:ext cx="78881" cy="96016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5397792" y="83900"/>
              <a:ext cx="129081" cy="129837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5856578" y="156336"/>
              <a:ext cx="68568" cy="57388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4"/>
            <p:cNvSpPr/>
            <p:nvPr/>
          </p:nvSpPr>
          <p:spPr>
            <a:xfrm>
              <a:off x="6322155" y="117501"/>
              <a:ext cx="48955" cy="44797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4"/>
            <p:cNvSpPr/>
            <p:nvPr/>
          </p:nvSpPr>
          <p:spPr>
            <a:xfrm>
              <a:off x="6727309" y="162306"/>
              <a:ext cx="49461" cy="51413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4"/>
            <p:cNvSpPr/>
            <p:nvPr/>
          </p:nvSpPr>
          <p:spPr>
            <a:xfrm>
              <a:off x="7329773" y="91545"/>
              <a:ext cx="94427" cy="122189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4"/>
            <p:cNvSpPr/>
            <p:nvPr/>
          </p:nvSpPr>
          <p:spPr>
            <a:xfrm>
              <a:off x="7977191" y="136826"/>
              <a:ext cx="57711" cy="76906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4"/>
            <p:cNvSpPr/>
            <p:nvPr/>
          </p:nvSpPr>
          <p:spPr>
            <a:xfrm>
              <a:off x="7959509" y="4292393"/>
              <a:ext cx="93103" cy="100385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4"/>
            <p:cNvSpPr/>
            <p:nvPr/>
          </p:nvSpPr>
          <p:spPr>
            <a:xfrm>
              <a:off x="7941450" y="3919448"/>
              <a:ext cx="52588" cy="54656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4"/>
            <p:cNvSpPr/>
            <p:nvPr/>
          </p:nvSpPr>
          <p:spPr>
            <a:xfrm>
              <a:off x="8390719" y="3569422"/>
              <a:ext cx="66552" cy="81488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4"/>
            <p:cNvSpPr/>
            <p:nvPr/>
          </p:nvSpPr>
          <p:spPr>
            <a:xfrm>
              <a:off x="8052594" y="3415707"/>
              <a:ext cx="60452" cy="59769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4"/>
            <p:cNvSpPr/>
            <p:nvPr/>
          </p:nvSpPr>
          <p:spPr>
            <a:xfrm>
              <a:off x="618409" y="4392768"/>
              <a:ext cx="65972" cy="7493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4"/>
            <p:cNvSpPr/>
            <p:nvPr/>
          </p:nvSpPr>
          <p:spPr>
            <a:xfrm>
              <a:off x="901889" y="4398055"/>
              <a:ext cx="61125" cy="64358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1163544" y="3475471"/>
              <a:ext cx="66954" cy="92285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890124" y="3656290"/>
              <a:ext cx="84682" cy="7134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1178625" y="3900874"/>
              <a:ext cx="68216" cy="91807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" name="Google Shape;512;p54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4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4" name="Google Shape;514;p54"/>
          <p:cNvSpPr/>
          <p:nvPr/>
        </p:nvSpPr>
        <p:spPr>
          <a:xfrm>
            <a:off x="1818725" y="3105125"/>
            <a:ext cx="2615100" cy="1683300"/>
          </a:xfrm>
          <a:prstGeom prst="roundRect">
            <a:avLst>
              <a:gd fmla="val 1237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4"/>
          <p:cNvSpPr/>
          <p:nvPr/>
        </p:nvSpPr>
        <p:spPr>
          <a:xfrm>
            <a:off x="3274179" y="1153225"/>
            <a:ext cx="2615100" cy="1683300"/>
          </a:xfrm>
          <a:prstGeom prst="roundRect">
            <a:avLst>
              <a:gd fmla="val 1168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4"/>
          <p:cNvSpPr/>
          <p:nvPr/>
        </p:nvSpPr>
        <p:spPr>
          <a:xfrm>
            <a:off x="6176749" y="1153225"/>
            <a:ext cx="2606100" cy="1683300"/>
          </a:xfrm>
          <a:prstGeom prst="roundRect">
            <a:avLst>
              <a:gd fmla="val 128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4"/>
          <p:cNvSpPr/>
          <p:nvPr/>
        </p:nvSpPr>
        <p:spPr>
          <a:xfrm>
            <a:off x="362625" y="1153225"/>
            <a:ext cx="2615100" cy="1683300"/>
          </a:xfrm>
          <a:prstGeom prst="roundRect">
            <a:avLst>
              <a:gd fmla="val 1244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4"/>
          <p:cNvSpPr/>
          <p:nvPr/>
        </p:nvSpPr>
        <p:spPr>
          <a:xfrm>
            <a:off x="4730275" y="3105125"/>
            <a:ext cx="2615100" cy="1683300"/>
          </a:xfrm>
          <a:prstGeom prst="roundRect">
            <a:avLst>
              <a:gd fmla="val 1227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4"/>
          <p:cNvSpPr txBox="1"/>
          <p:nvPr>
            <p:ph idx="2" type="title"/>
          </p:nvPr>
        </p:nvSpPr>
        <p:spPr>
          <a:xfrm>
            <a:off x="720000" y="1247247"/>
            <a:ext cx="2056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54"/>
          <p:cNvSpPr txBox="1"/>
          <p:nvPr>
            <p:ph idx="1" type="subTitle"/>
          </p:nvPr>
        </p:nvSpPr>
        <p:spPr>
          <a:xfrm>
            <a:off x="720000" y="2147275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21" name="Google Shape;521;p54"/>
          <p:cNvSpPr txBox="1"/>
          <p:nvPr>
            <p:ph idx="3" type="title"/>
          </p:nvPr>
        </p:nvSpPr>
        <p:spPr>
          <a:xfrm>
            <a:off x="3553650" y="1247247"/>
            <a:ext cx="2056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54"/>
          <p:cNvSpPr txBox="1"/>
          <p:nvPr>
            <p:ph idx="4" type="subTitle"/>
          </p:nvPr>
        </p:nvSpPr>
        <p:spPr>
          <a:xfrm>
            <a:off x="3553650" y="2147275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23" name="Google Shape;523;p54"/>
          <p:cNvSpPr txBox="1"/>
          <p:nvPr>
            <p:ph idx="5" type="title"/>
          </p:nvPr>
        </p:nvSpPr>
        <p:spPr>
          <a:xfrm>
            <a:off x="6541850" y="1247247"/>
            <a:ext cx="2056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4" name="Google Shape;524;p54"/>
          <p:cNvSpPr txBox="1"/>
          <p:nvPr>
            <p:ph idx="6" type="subTitle"/>
          </p:nvPr>
        </p:nvSpPr>
        <p:spPr>
          <a:xfrm>
            <a:off x="6541850" y="2147275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25" name="Google Shape;525;p54"/>
          <p:cNvSpPr txBox="1"/>
          <p:nvPr>
            <p:ph idx="7" type="title"/>
          </p:nvPr>
        </p:nvSpPr>
        <p:spPr>
          <a:xfrm>
            <a:off x="2176100" y="3199171"/>
            <a:ext cx="2056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6" name="Google Shape;526;p54"/>
          <p:cNvSpPr txBox="1"/>
          <p:nvPr>
            <p:ph idx="8" type="subTitle"/>
          </p:nvPr>
        </p:nvSpPr>
        <p:spPr>
          <a:xfrm>
            <a:off x="2176100" y="4099175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27" name="Google Shape;527;p54"/>
          <p:cNvSpPr txBox="1"/>
          <p:nvPr>
            <p:ph idx="9" type="title"/>
          </p:nvPr>
        </p:nvSpPr>
        <p:spPr>
          <a:xfrm>
            <a:off x="4999700" y="3199171"/>
            <a:ext cx="2056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54"/>
          <p:cNvSpPr txBox="1"/>
          <p:nvPr>
            <p:ph idx="13" type="subTitle"/>
          </p:nvPr>
        </p:nvSpPr>
        <p:spPr>
          <a:xfrm>
            <a:off x="4999700" y="4099175"/>
            <a:ext cx="2056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529" name="Google Shape;529;p54"/>
          <p:cNvCxnSpPr/>
          <p:nvPr/>
        </p:nvCxnSpPr>
        <p:spPr>
          <a:xfrm>
            <a:off x="362625" y="1994875"/>
            <a:ext cx="84219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0" name="Google Shape;530;p54"/>
          <p:cNvCxnSpPr>
            <a:stCxn id="514" idx="1"/>
            <a:endCxn id="518" idx="3"/>
          </p:cNvCxnSpPr>
          <p:nvPr/>
        </p:nvCxnSpPr>
        <p:spPr>
          <a:xfrm>
            <a:off x="1818725" y="3946775"/>
            <a:ext cx="55266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2_1">
    <p:bg>
      <p:bgPr>
        <a:solidFill>
          <a:schemeClr val="accent1"/>
        </a:solidFill>
      </p:bgPr>
    </p:bg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2_1_1">
    <p:bg>
      <p:bgPr>
        <a:solidFill>
          <a:schemeClr val="accent4"/>
        </a:solidFill>
      </p:bgPr>
    </p:bg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55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533" name="Google Shape;533;p55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4" name="Google Shape;534;p55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535" name="Google Shape;535;p55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5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5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5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5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5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5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5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5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5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5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5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5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5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5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5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5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5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5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5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5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5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5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5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5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5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5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5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5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5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5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5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5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55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55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55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5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55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55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55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55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55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55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55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55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55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1" name="Google Shape;581;p55"/>
          <p:cNvGrpSpPr/>
          <p:nvPr/>
        </p:nvGrpSpPr>
        <p:grpSpPr>
          <a:xfrm>
            <a:off x="362700" y="362275"/>
            <a:ext cx="8418700" cy="4429950"/>
            <a:chOff x="362700" y="362275"/>
            <a:chExt cx="8418700" cy="4429950"/>
          </a:xfrm>
        </p:grpSpPr>
        <p:sp>
          <p:nvSpPr>
            <p:cNvPr id="582" name="Google Shape;582;p55"/>
            <p:cNvSpPr/>
            <p:nvPr/>
          </p:nvSpPr>
          <p:spPr>
            <a:xfrm>
              <a:off x="362700" y="362275"/>
              <a:ext cx="8418490" cy="681975"/>
            </a:xfrm>
            <a:custGeom>
              <a:rect b="b" l="l" r="r" t="t"/>
              <a:pathLst>
                <a:path extrusionOk="0" h="21895" w="218506">
                  <a:moveTo>
                    <a:pt x="207015" y="1"/>
                  </a:moveTo>
                  <a:cubicBezTo>
                    <a:pt x="207008" y="1"/>
                    <a:pt x="207001" y="1"/>
                    <a:pt x="206993" y="1"/>
                  </a:cubicBezTo>
                  <a:cubicBezTo>
                    <a:pt x="165665" y="49"/>
                    <a:pt x="124335" y="75"/>
                    <a:pt x="83006" y="119"/>
                  </a:cubicBezTo>
                  <a:cubicBezTo>
                    <a:pt x="57956" y="145"/>
                    <a:pt x="32906" y="188"/>
                    <a:pt x="7856" y="188"/>
                  </a:cubicBezTo>
                  <a:cubicBezTo>
                    <a:pt x="5873" y="189"/>
                    <a:pt x="3695" y="260"/>
                    <a:pt x="2206" y="1572"/>
                  </a:cubicBezTo>
                  <a:cubicBezTo>
                    <a:pt x="505" y="3070"/>
                    <a:pt x="326" y="5615"/>
                    <a:pt x="271" y="7880"/>
                  </a:cubicBezTo>
                  <a:cubicBezTo>
                    <a:pt x="184" y="11255"/>
                    <a:pt x="102" y="14629"/>
                    <a:pt x="20" y="18004"/>
                  </a:cubicBezTo>
                  <a:cubicBezTo>
                    <a:pt x="20" y="18027"/>
                    <a:pt x="17" y="18052"/>
                    <a:pt x="17" y="18075"/>
                  </a:cubicBezTo>
                  <a:cubicBezTo>
                    <a:pt x="0" y="18827"/>
                    <a:pt x="14" y="19666"/>
                    <a:pt x="539" y="20205"/>
                  </a:cubicBezTo>
                  <a:cubicBezTo>
                    <a:pt x="1002" y="20679"/>
                    <a:pt x="1710" y="20765"/>
                    <a:pt x="2386" y="20765"/>
                  </a:cubicBezTo>
                  <a:cubicBezTo>
                    <a:pt x="2469" y="20765"/>
                    <a:pt x="2551" y="20763"/>
                    <a:pt x="2633" y="20761"/>
                  </a:cubicBezTo>
                  <a:cubicBezTo>
                    <a:pt x="6559" y="20658"/>
                    <a:pt x="10420" y="19798"/>
                    <a:pt x="14327" y="19394"/>
                  </a:cubicBezTo>
                  <a:cubicBezTo>
                    <a:pt x="16361" y="19184"/>
                    <a:pt x="18400" y="19097"/>
                    <a:pt x="20440" y="19097"/>
                  </a:cubicBezTo>
                  <a:cubicBezTo>
                    <a:pt x="26077" y="19097"/>
                    <a:pt x="31729" y="19755"/>
                    <a:pt x="37357" y="20271"/>
                  </a:cubicBezTo>
                  <a:cubicBezTo>
                    <a:pt x="50500" y="21474"/>
                    <a:pt x="63674" y="21894"/>
                    <a:pt x="76865" y="21894"/>
                  </a:cubicBezTo>
                  <a:cubicBezTo>
                    <a:pt x="107500" y="21894"/>
                    <a:pt x="138226" y="19626"/>
                    <a:pt x="168861" y="19626"/>
                  </a:cubicBezTo>
                  <a:cubicBezTo>
                    <a:pt x="181941" y="19626"/>
                    <a:pt x="195005" y="20040"/>
                    <a:pt x="208039" y="21220"/>
                  </a:cubicBezTo>
                  <a:cubicBezTo>
                    <a:pt x="208817" y="21290"/>
                    <a:pt x="209631" y="21349"/>
                    <a:pt x="210440" y="21349"/>
                  </a:cubicBezTo>
                  <a:cubicBezTo>
                    <a:pt x="212449" y="21349"/>
                    <a:pt x="214421" y="20984"/>
                    <a:pt x="215690" y="19517"/>
                  </a:cubicBezTo>
                  <a:cubicBezTo>
                    <a:pt x="218506" y="16266"/>
                    <a:pt x="215300" y="11659"/>
                    <a:pt x="214357" y="8309"/>
                  </a:cubicBezTo>
                  <a:cubicBezTo>
                    <a:pt x="212902" y="3146"/>
                    <a:pt x="213436" y="1"/>
                    <a:pt x="2070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362800" y="1153225"/>
              <a:ext cx="8418600" cy="3639000"/>
            </a:xfrm>
            <a:prstGeom prst="roundRect">
              <a:avLst>
                <a:gd fmla="val 525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p55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"/>
          <p:cNvSpPr txBox="1"/>
          <p:nvPr>
            <p:ph type="title"/>
          </p:nvPr>
        </p:nvSpPr>
        <p:spPr>
          <a:xfrm>
            <a:off x="2391900" y="1710188"/>
            <a:ext cx="4360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7" name="Google Shape;587;p56"/>
          <p:cNvSpPr txBox="1"/>
          <p:nvPr>
            <p:ph idx="1" type="subTitle"/>
          </p:nvPr>
        </p:nvSpPr>
        <p:spPr>
          <a:xfrm>
            <a:off x="2391925" y="3062988"/>
            <a:ext cx="4360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88" name="Google Shape;588;p56"/>
          <p:cNvGrpSpPr/>
          <p:nvPr/>
        </p:nvGrpSpPr>
        <p:grpSpPr>
          <a:xfrm flipH="1">
            <a:off x="6785525" y="3301588"/>
            <a:ext cx="2358475" cy="1841900"/>
            <a:chOff x="3658175" y="572788"/>
            <a:chExt cx="2358475" cy="1841900"/>
          </a:xfrm>
        </p:grpSpPr>
        <p:sp>
          <p:nvSpPr>
            <p:cNvPr id="589" name="Google Shape;589;p56"/>
            <p:cNvSpPr/>
            <p:nvPr/>
          </p:nvSpPr>
          <p:spPr>
            <a:xfrm>
              <a:off x="4431900" y="763138"/>
              <a:ext cx="33975" cy="17750"/>
            </a:xfrm>
            <a:custGeom>
              <a:rect b="b" l="l" r="r" t="t"/>
              <a:pathLst>
                <a:path extrusionOk="0" h="710" w="1359">
                  <a:moveTo>
                    <a:pt x="1265" y="0"/>
                  </a:moveTo>
                  <a:cubicBezTo>
                    <a:pt x="842" y="128"/>
                    <a:pt x="421" y="261"/>
                    <a:pt x="1" y="396"/>
                  </a:cubicBezTo>
                  <a:lnTo>
                    <a:pt x="102" y="710"/>
                  </a:lnTo>
                  <a:cubicBezTo>
                    <a:pt x="520" y="575"/>
                    <a:pt x="938" y="441"/>
                    <a:pt x="1358" y="317"/>
                  </a:cubicBezTo>
                  <a:lnTo>
                    <a:pt x="1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6"/>
            <p:cNvSpPr/>
            <p:nvPr/>
          </p:nvSpPr>
          <p:spPr>
            <a:xfrm>
              <a:off x="4369175" y="783338"/>
              <a:ext cx="33950" cy="18300"/>
            </a:xfrm>
            <a:custGeom>
              <a:rect b="b" l="l" r="r" t="t"/>
              <a:pathLst>
                <a:path extrusionOk="0" h="732" w="1358">
                  <a:moveTo>
                    <a:pt x="1254" y="1"/>
                  </a:moveTo>
                  <a:lnTo>
                    <a:pt x="1" y="418"/>
                  </a:lnTo>
                  <a:lnTo>
                    <a:pt x="103" y="731"/>
                  </a:lnTo>
                  <a:lnTo>
                    <a:pt x="1358" y="31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6"/>
            <p:cNvSpPr/>
            <p:nvPr/>
          </p:nvSpPr>
          <p:spPr>
            <a:xfrm>
              <a:off x="4495375" y="746213"/>
              <a:ext cx="34075" cy="15850"/>
            </a:xfrm>
            <a:custGeom>
              <a:rect b="b" l="l" r="r" t="t"/>
              <a:pathLst>
                <a:path extrusionOk="0" h="634" w="1363">
                  <a:moveTo>
                    <a:pt x="1292" y="1"/>
                  </a:moveTo>
                  <a:cubicBezTo>
                    <a:pt x="875" y="93"/>
                    <a:pt x="452" y="195"/>
                    <a:pt x="1" y="314"/>
                  </a:cubicBezTo>
                  <a:lnTo>
                    <a:pt x="86" y="633"/>
                  </a:lnTo>
                  <a:cubicBezTo>
                    <a:pt x="533" y="514"/>
                    <a:pt x="950" y="414"/>
                    <a:pt x="1363" y="323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4242425" y="821813"/>
              <a:ext cx="34075" cy="15225"/>
            </a:xfrm>
            <a:custGeom>
              <a:rect b="b" l="l" r="r" t="t"/>
              <a:pathLst>
                <a:path extrusionOk="0" h="609" w="1363">
                  <a:moveTo>
                    <a:pt x="1285" y="1"/>
                  </a:moveTo>
                  <a:cubicBezTo>
                    <a:pt x="861" y="104"/>
                    <a:pt x="428" y="198"/>
                    <a:pt x="1" y="283"/>
                  </a:cubicBezTo>
                  <a:lnTo>
                    <a:pt x="65" y="608"/>
                  </a:lnTo>
                  <a:cubicBezTo>
                    <a:pt x="497" y="523"/>
                    <a:pt x="936" y="425"/>
                    <a:pt x="1363" y="323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4177500" y="834563"/>
              <a:ext cx="33850" cy="12425"/>
            </a:xfrm>
            <a:custGeom>
              <a:rect b="b" l="l" r="r" t="t"/>
              <a:pathLst>
                <a:path extrusionOk="0" h="497" w="1354">
                  <a:moveTo>
                    <a:pt x="1304" y="0"/>
                  </a:moveTo>
                  <a:cubicBezTo>
                    <a:pt x="873" y="64"/>
                    <a:pt x="435" y="121"/>
                    <a:pt x="1" y="169"/>
                  </a:cubicBezTo>
                  <a:lnTo>
                    <a:pt x="36" y="497"/>
                  </a:lnTo>
                  <a:cubicBezTo>
                    <a:pt x="476" y="448"/>
                    <a:pt x="919" y="392"/>
                    <a:pt x="1354" y="326"/>
                  </a:cubicBezTo>
                  <a:lnTo>
                    <a:pt x="1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4970850" y="901513"/>
              <a:ext cx="27675" cy="30525"/>
            </a:xfrm>
            <a:custGeom>
              <a:rect b="b" l="l" r="r" t="t"/>
              <a:pathLst>
                <a:path extrusionOk="0" h="1221" w="1107">
                  <a:moveTo>
                    <a:pt x="247" y="0"/>
                  </a:moveTo>
                  <a:lnTo>
                    <a:pt x="1" y="220"/>
                  </a:lnTo>
                  <a:cubicBezTo>
                    <a:pt x="290" y="542"/>
                    <a:pt x="575" y="880"/>
                    <a:pt x="849" y="1220"/>
                  </a:cubicBezTo>
                  <a:lnTo>
                    <a:pt x="1107" y="1014"/>
                  </a:lnTo>
                  <a:cubicBezTo>
                    <a:pt x="830" y="667"/>
                    <a:pt x="540" y="326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6"/>
            <p:cNvSpPr/>
            <p:nvPr/>
          </p:nvSpPr>
          <p:spPr>
            <a:xfrm>
              <a:off x="4306275" y="803888"/>
              <a:ext cx="34025" cy="17425"/>
            </a:xfrm>
            <a:custGeom>
              <a:rect b="b" l="l" r="r" t="t"/>
              <a:pathLst>
                <a:path extrusionOk="0" h="697" w="1361">
                  <a:moveTo>
                    <a:pt x="1261" y="0"/>
                  </a:moveTo>
                  <a:cubicBezTo>
                    <a:pt x="841" y="134"/>
                    <a:pt x="420" y="261"/>
                    <a:pt x="0" y="380"/>
                  </a:cubicBezTo>
                  <a:lnTo>
                    <a:pt x="91" y="697"/>
                  </a:lnTo>
                  <a:cubicBezTo>
                    <a:pt x="515" y="576"/>
                    <a:pt x="938" y="448"/>
                    <a:pt x="1360" y="316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4111950" y="841513"/>
              <a:ext cx="33350" cy="9625"/>
            </a:xfrm>
            <a:custGeom>
              <a:rect b="b" l="l" r="r" t="t"/>
              <a:pathLst>
                <a:path extrusionOk="0" h="385" w="1334">
                  <a:moveTo>
                    <a:pt x="1312" y="0"/>
                  </a:moveTo>
                  <a:cubicBezTo>
                    <a:pt x="878" y="29"/>
                    <a:pt x="435" y="47"/>
                    <a:pt x="0" y="55"/>
                  </a:cubicBezTo>
                  <a:lnTo>
                    <a:pt x="7" y="385"/>
                  </a:lnTo>
                  <a:cubicBezTo>
                    <a:pt x="447" y="376"/>
                    <a:pt x="894" y="359"/>
                    <a:pt x="1333" y="331"/>
                  </a:cubicBezTo>
                  <a:lnTo>
                    <a:pt x="1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6"/>
            <p:cNvSpPr/>
            <p:nvPr/>
          </p:nvSpPr>
          <p:spPr>
            <a:xfrm>
              <a:off x="4872375" y="814188"/>
              <a:ext cx="31650" cy="26025"/>
            </a:xfrm>
            <a:custGeom>
              <a:rect b="b" l="l" r="r" t="t"/>
              <a:pathLst>
                <a:path extrusionOk="0" h="1041" w="1266">
                  <a:moveTo>
                    <a:pt x="185" y="1"/>
                  </a:moveTo>
                  <a:lnTo>
                    <a:pt x="1" y="275"/>
                  </a:lnTo>
                  <a:cubicBezTo>
                    <a:pt x="358" y="516"/>
                    <a:pt x="717" y="773"/>
                    <a:pt x="1064" y="1041"/>
                  </a:cubicBezTo>
                  <a:lnTo>
                    <a:pt x="1266" y="778"/>
                  </a:lnTo>
                  <a:cubicBezTo>
                    <a:pt x="914" y="506"/>
                    <a:pt x="549" y="246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4924325" y="854738"/>
              <a:ext cx="29850" cy="28525"/>
            </a:xfrm>
            <a:custGeom>
              <a:rect b="b" l="l" r="r" t="t"/>
              <a:pathLst>
                <a:path extrusionOk="0" h="1141" w="1194">
                  <a:moveTo>
                    <a:pt x="219" y="0"/>
                  </a:moveTo>
                  <a:lnTo>
                    <a:pt x="1" y="248"/>
                  </a:lnTo>
                  <a:cubicBezTo>
                    <a:pt x="328" y="534"/>
                    <a:pt x="652" y="833"/>
                    <a:pt x="961" y="1141"/>
                  </a:cubicBezTo>
                  <a:lnTo>
                    <a:pt x="1194" y="907"/>
                  </a:lnTo>
                  <a:cubicBezTo>
                    <a:pt x="880" y="596"/>
                    <a:pt x="550" y="291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4815775" y="780788"/>
              <a:ext cx="33000" cy="22950"/>
            </a:xfrm>
            <a:custGeom>
              <a:rect b="b" l="l" r="r" t="t"/>
              <a:pathLst>
                <a:path extrusionOk="0" h="918" w="1320">
                  <a:moveTo>
                    <a:pt x="145" y="1"/>
                  </a:moveTo>
                  <a:lnTo>
                    <a:pt x="1" y="297"/>
                  </a:lnTo>
                  <a:cubicBezTo>
                    <a:pt x="386" y="489"/>
                    <a:pt x="775" y="696"/>
                    <a:pt x="1154" y="917"/>
                  </a:cubicBezTo>
                  <a:lnTo>
                    <a:pt x="1320" y="632"/>
                  </a:lnTo>
                  <a:cubicBezTo>
                    <a:pt x="933" y="406"/>
                    <a:pt x="540" y="195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4626675" y="734338"/>
              <a:ext cx="33350" cy="9500"/>
            </a:xfrm>
            <a:custGeom>
              <a:rect b="b" l="l" r="r" t="t"/>
              <a:pathLst>
                <a:path extrusionOk="0" h="380" w="1334">
                  <a:moveTo>
                    <a:pt x="98" y="1"/>
                  </a:moveTo>
                  <a:lnTo>
                    <a:pt x="0" y="2"/>
                  </a:lnTo>
                  <a:lnTo>
                    <a:pt x="1" y="332"/>
                  </a:lnTo>
                  <a:lnTo>
                    <a:pt x="98" y="332"/>
                  </a:lnTo>
                  <a:cubicBezTo>
                    <a:pt x="498" y="332"/>
                    <a:pt x="905" y="348"/>
                    <a:pt x="1306" y="379"/>
                  </a:cubicBezTo>
                  <a:lnTo>
                    <a:pt x="1333" y="50"/>
                  </a:lnTo>
                  <a:cubicBezTo>
                    <a:pt x="922" y="18"/>
                    <a:pt x="505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4560325" y="735938"/>
              <a:ext cx="33775" cy="12300"/>
            </a:xfrm>
            <a:custGeom>
              <a:rect b="b" l="l" r="r" t="t"/>
              <a:pathLst>
                <a:path extrusionOk="0" h="492" w="1351">
                  <a:moveTo>
                    <a:pt x="1322" y="0"/>
                  </a:moveTo>
                  <a:cubicBezTo>
                    <a:pt x="894" y="39"/>
                    <a:pt x="448" y="94"/>
                    <a:pt x="0" y="165"/>
                  </a:cubicBezTo>
                  <a:lnTo>
                    <a:pt x="51" y="491"/>
                  </a:lnTo>
                  <a:cubicBezTo>
                    <a:pt x="492" y="422"/>
                    <a:pt x="929" y="368"/>
                    <a:pt x="1350" y="329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4755200" y="755588"/>
              <a:ext cx="33875" cy="19175"/>
            </a:xfrm>
            <a:custGeom>
              <a:rect b="b" l="l" r="r" t="t"/>
              <a:pathLst>
                <a:path extrusionOk="0" h="767" w="1355">
                  <a:moveTo>
                    <a:pt x="104" y="0"/>
                  </a:moveTo>
                  <a:lnTo>
                    <a:pt x="1" y="312"/>
                  </a:lnTo>
                  <a:cubicBezTo>
                    <a:pt x="411" y="447"/>
                    <a:pt x="824" y="599"/>
                    <a:pt x="1228" y="766"/>
                  </a:cubicBezTo>
                  <a:lnTo>
                    <a:pt x="1354" y="461"/>
                  </a:lnTo>
                  <a:cubicBezTo>
                    <a:pt x="943" y="292"/>
                    <a:pt x="520" y="136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4691775" y="739613"/>
              <a:ext cx="34000" cy="14750"/>
            </a:xfrm>
            <a:custGeom>
              <a:rect b="b" l="l" r="r" t="t"/>
              <a:pathLst>
                <a:path extrusionOk="0" h="590" w="1360">
                  <a:moveTo>
                    <a:pt x="51" y="1"/>
                  </a:moveTo>
                  <a:lnTo>
                    <a:pt x="0" y="327"/>
                  </a:lnTo>
                  <a:cubicBezTo>
                    <a:pt x="426" y="395"/>
                    <a:pt x="857" y="485"/>
                    <a:pt x="1281" y="590"/>
                  </a:cubicBezTo>
                  <a:lnTo>
                    <a:pt x="1359" y="268"/>
                  </a:lnTo>
                  <a:cubicBezTo>
                    <a:pt x="927" y="161"/>
                    <a:pt x="487" y="72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4045775" y="841438"/>
              <a:ext cx="33350" cy="9725"/>
            </a:xfrm>
            <a:custGeom>
              <a:rect b="b" l="l" r="r" t="t"/>
              <a:pathLst>
                <a:path extrusionOk="0" h="389" w="1334">
                  <a:moveTo>
                    <a:pt x="21" y="0"/>
                  </a:moveTo>
                  <a:lnTo>
                    <a:pt x="0" y="328"/>
                  </a:lnTo>
                  <a:cubicBezTo>
                    <a:pt x="441" y="356"/>
                    <a:pt x="888" y="378"/>
                    <a:pt x="1326" y="389"/>
                  </a:cubicBezTo>
                  <a:lnTo>
                    <a:pt x="1334" y="58"/>
                  </a:lnTo>
                  <a:cubicBezTo>
                    <a:pt x="899" y="49"/>
                    <a:pt x="457" y="29"/>
                    <a:pt x="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5419225" y="1764363"/>
              <a:ext cx="25250" cy="31975"/>
            </a:xfrm>
            <a:custGeom>
              <a:rect b="b" l="l" r="r" t="t"/>
              <a:pathLst>
                <a:path extrusionOk="0" h="1279" w="1010">
                  <a:moveTo>
                    <a:pt x="752" y="0"/>
                  </a:moveTo>
                  <a:cubicBezTo>
                    <a:pt x="476" y="346"/>
                    <a:pt x="222" y="722"/>
                    <a:pt x="1" y="1118"/>
                  </a:cubicBezTo>
                  <a:lnTo>
                    <a:pt x="289" y="1278"/>
                  </a:lnTo>
                  <a:cubicBezTo>
                    <a:pt x="501" y="900"/>
                    <a:pt x="744" y="539"/>
                    <a:pt x="1009" y="207"/>
                  </a:cubicBezTo>
                  <a:lnTo>
                    <a:pt x="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5420825" y="1833013"/>
              <a:ext cx="32400" cy="24375"/>
            </a:xfrm>
            <a:custGeom>
              <a:rect b="b" l="l" r="r" t="t"/>
              <a:pathLst>
                <a:path extrusionOk="0" h="975" w="1296">
                  <a:moveTo>
                    <a:pt x="189" y="0"/>
                  </a:moveTo>
                  <a:lnTo>
                    <a:pt x="0" y="270"/>
                  </a:lnTo>
                  <a:cubicBezTo>
                    <a:pt x="382" y="538"/>
                    <a:pt x="765" y="776"/>
                    <a:pt x="1141" y="975"/>
                  </a:cubicBezTo>
                  <a:lnTo>
                    <a:pt x="1296" y="684"/>
                  </a:lnTo>
                  <a:cubicBezTo>
                    <a:pt x="931" y="490"/>
                    <a:pt x="559" y="26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5520225" y="1702488"/>
              <a:ext cx="33775" cy="13025"/>
            </a:xfrm>
            <a:custGeom>
              <a:rect b="b" l="l" r="r" t="t"/>
              <a:pathLst>
                <a:path extrusionOk="0" h="521" w="1351">
                  <a:moveTo>
                    <a:pt x="1344" y="0"/>
                  </a:moveTo>
                  <a:cubicBezTo>
                    <a:pt x="903" y="9"/>
                    <a:pt x="450" y="78"/>
                    <a:pt x="0" y="204"/>
                  </a:cubicBezTo>
                  <a:lnTo>
                    <a:pt x="88" y="521"/>
                  </a:lnTo>
                  <a:cubicBezTo>
                    <a:pt x="514" y="403"/>
                    <a:pt x="938" y="336"/>
                    <a:pt x="1351" y="331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5545975" y="1860288"/>
              <a:ext cx="33750" cy="17975"/>
            </a:xfrm>
            <a:custGeom>
              <a:rect b="b" l="l" r="r" t="t"/>
              <a:pathLst>
                <a:path extrusionOk="0" h="719" w="1350">
                  <a:moveTo>
                    <a:pt x="1195" y="0"/>
                  </a:moveTo>
                  <a:cubicBezTo>
                    <a:pt x="807" y="205"/>
                    <a:pt x="404" y="335"/>
                    <a:pt x="0" y="390"/>
                  </a:cubicBezTo>
                  <a:lnTo>
                    <a:pt x="46" y="718"/>
                  </a:lnTo>
                  <a:cubicBezTo>
                    <a:pt x="488" y="658"/>
                    <a:pt x="928" y="514"/>
                    <a:pt x="1349" y="292"/>
                  </a:cubicBezTo>
                  <a:lnTo>
                    <a:pt x="1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5395150" y="1822763"/>
              <a:ext cx="17550" cy="34000"/>
            </a:xfrm>
            <a:custGeom>
              <a:rect b="b" l="l" r="r" t="t"/>
              <a:pathLst>
                <a:path extrusionOk="0" h="1360" w="702">
                  <a:moveTo>
                    <a:pt x="393" y="1"/>
                  </a:moveTo>
                  <a:cubicBezTo>
                    <a:pt x="237" y="412"/>
                    <a:pt x="104" y="845"/>
                    <a:pt x="1" y="1284"/>
                  </a:cubicBezTo>
                  <a:lnTo>
                    <a:pt x="324" y="1359"/>
                  </a:lnTo>
                  <a:cubicBezTo>
                    <a:pt x="423" y="932"/>
                    <a:pt x="551" y="515"/>
                    <a:pt x="701" y="118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5628850" y="1753413"/>
              <a:ext cx="11475" cy="34550"/>
            </a:xfrm>
            <a:custGeom>
              <a:rect b="b" l="l" r="r" t="t"/>
              <a:pathLst>
                <a:path extrusionOk="0" h="1382" w="459">
                  <a:moveTo>
                    <a:pt x="312" y="0"/>
                  </a:moveTo>
                  <a:lnTo>
                    <a:pt x="0" y="106"/>
                  </a:lnTo>
                  <a:cubicBezTo>
                    <a:pt x="85" y="360"/>
                    <a:pt x="129" y="628"/>
                    <a:pt x="128" y="906"/>
                  </a:cubicBezTo>
                  <a:cubicBezTo>
                    <a:pt x="126" y="1045"/>
                    <a:pt x="116" y="1189"/>
                    <a:pt x="95" y="1333"/>
                  </a:cubicBezTo>
                  <a:lnTo>
                    <a:pt x="421" y="1382"/>
                  </a:lnTo>
                  <a:cubicBezTo>
                    <a:pt x="446" y="1220"/>
                    <a:pt x="458" y="1061"/>
                    <a:pt x="458" y="905"/>
                  </a:cubicBezTo>
                  <a:cubicBezTo>
                    <a:pt x="458" y="592"/>
                    <a:pt x="410" y="288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5585200" y="1707088"/>
              <a:ext cx="32450" cy="23300"/>
            </a:xfrm>
            <a:custGeom>
              <a:rect b="b" l="l" r="r" t="t"/>
              <a:pathLst>
                <a:path extrusionOk="0" h="932" w="1298">
                  <a:moveTo>
                    <a:pt x="101" y="1"/>
                  </a:moveTo>
                  <a:lnTo>
                    <a:pt x="0" y="314"/>
                  </a:lnTo>
                  <a:cubicBezTo>
                    <a:pt x="416" y="447"/>
                    <a:pt x="776" y="654"/>
                    <a:pt x="1072" y="931"/>
                  </a:cubicBezTo>
                  <a:lnTo>
                    <a:pt x="1298" y="693"/>
                  </a:lnTo>
                  <a:cubicBezTo>
                    <a:pt x="966" y="382"/>
                    <a:pt x="562" y="14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3790625" y="774663"/>
              <a:ext cx="33150" cy="22575"/>
            </a:xfrm>
            <a:custGeom>
              <a:rect b="b" l="l" r="r" t="t"/>
              <a:pathLst>
                <a:path extrusionOk="0" h="903" w="1326">
                  <a:moveTo>
                    <a:pt x="163" y="0"/>
                  </a:moveTo>
                  <a:lnTo>
                    <a:pt x="0" y="288"/>
                  </a:lnTo>
                  <a:cubicBezTo>
                    <a:pt x="382" y="507"/>
                    <a:pt x="780" y="714"/>
                    <a:pt x="1185" y="902"/>
                  </a:cubicBezTo>
                  <a:lnTo>
                    <a:pt x="1325" y="603"/>
                  </a:lnTo>
                  <a:cubicBezTo>
                    <a:pt x="928" y="417"/>
                    <a:pt x="538" y="215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3850975" y="802463"/>
              <a:ext cx="34000" cy="18250"/>
            </a:xfrm>
            <a:custGeom>
              <a:rect b="b" l="l" r="r" t="t"/>
              <a:pathLst>
                <a:path extrusionOk="0" h="730" w="1360">
                  <a:moveTo>
                    <a:pt x="117" y="0"/>
                  </a:moveTo>
                  <a:lnTo>
                    <a:pt x="1" y="310"/>
                  </a:lnTo>
                  <a:cubicBezTo>
                    <a:pt x="334" y="434"/>
                    <a:pt x="674" y="551"/>
                    <a:pt x="1012" y="653"/>
                  </a:cubicBezTo>
                  <a:lnTo>
                    <a:pt x="1267" y="730"/>
                  </a:lnTo>
                  <a:lnTo>
                    <a:pt x="1359" y="412"/>
                  </a:lnTo>
                  <a:lnTo>
                    <a:pt x="1107" y="338"/>
                  </a:lnTo>
                  <a:cubicBezTo>
                    <a:pt x="776" y="236"/>
                    <a:pt x="443" y="122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3658175" y="572788"/>
              <a:ext cx="10350" cy="27175"/>
            </a:xfrm>
            <a:custGeom>
              <a:rect b="b" l="l" r="r" t="t"/>
              <a:pathLst>
                <a:path extrusionOk="0" h="1087" w="414">
                  <a:moveTo>
                    <a:pt x="87" y="0"/>
                  </a:moveTo>
                  <a:cubicBezTo>
                    <a:pt x="30" y="340"/>
                    <a:pt x="0" y="685"/>
                    <a:pt x="0" y="1024"/>
                  </a:cubicBezTo>
                  <a:lnTo>
                    <a:pt x="0" y="1087"/>
                  </a:lnTo>
                  <a:lnTo>
                    <a:pt x="329" y="1081"/>
                  </a:lnTo>
                  <a:lnTo>
                    <a:pt x="332" y="1024"/>
                  </a:lnTo>
                  <a:cubicBezTo>
                    <a:pt x="332" y="704"/>
                    <a:pt x="361" y="377"/>
                    <a:pt x="413" y="5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6"/>
            <p:cNvSpPr/>
            <p:nvPr/>
          </p:nvSpPr>
          <p:spPr>
            <a:xfrm>
              <a:off x="3979775" y="834163"/>
              <a:ext cx="33775" cy="12500"/>
            </a:xfrm>
            <a:custGeom>
              <a:rect b="b" l="l" r="r" t="t"/>
              <a:pathLst>
                <a:path extrusionOk="0" h="500" w="1351">
                  <a:moveTo>
                    <a:pt x="50" y="1"/>
                  </a:moveTo>
                  <a:lnTo>
                    <a:pt x="0" y="327"/>
                  </a:lnTo>
                  <a:cubicBezTo>
                    <a:pt x="433" y="393"/>
                    <a:pt x="876" y="453"/>
                    <a:pt x="1315" y="500"/>
                  </a:cubicBezTo>
                  <a:lnTo>
                    <a:pt x="1351" y="172"/>
                  </a:lnTo>
                  <a:cubicBezTo>
                    <a:pt x="917" y="124"/>
                    <a:pt x="477" y="66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6"/>
            <p:cNvSpPr/>
            <p:nvPr/>
          </p:nvSpPr>
          <p:spPr>
            <a:xfrm>
              <a:off x="3914700" y="821288"/>
              <a:ext cx="34000" cy="15275"/>
            </a:xfrm>
            <a:custGeom>
              <a:rect b="b" l="l" r="r" t="t"/>
              <a:pathLst>
                <a:path extrusionOk="0" h="611" w="1360">
                  <a:moveTo>
                    <a:pt x="79" y="1"/>
                  </a:moveTo>
                  <a:lnTo>
                    <a:pt x="1" y="323"/>
                  </a:lnTo>
                  <a:cubicBezTo>
                    <a:pt x="429" y="429"/>
                    <a:pt x="866" y="524"/>
                    <a:pt x="1296" y="611"/>
                  </a:cubicBezTo>
                  <a:lnTo>
                    <a:pt x="1359" y="287"/>
                  </a:lnTo>
                  <a:cubicBezTo>
                    <a:pt x="934" y="201"/>
                    <a:pt x="504" y="106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6"/>
            <p:cNvSpPr/>
            <p:nvPr/>
          </p:nvSpPr>
          <p:spPr>
            <a:xfrm>
              <a:off x="3662325" y="631563"/>
              <a:ext cx="18750" cy="33825"/>
            </a:xfrm>
            <a:custGeom>
              <a:rect b="b" l="l" r="r" t="t"/>
              <a:pathLst>
                <a:path extrusionOk="0" h="1353" w="750">
                  <a:moveTo>
                    <a:pt x="324" y="1"/>
                  </a:moveTo>
                  <a:lnTo>
                    <a:pt x="0" y="77"/>
                  </a:lnTo>
                  <a:cubicBezTo>
                    <a:pt x="102" y="504"/>
                    <a:pt x="253" y="934"/>
                    <a:pt x="450" y="1353"/>
                  </a:cubicBezTo>
                  <a:lnTo>
                    <a:pt x="749" y="1212"/>
                  </a:lnTo>
                  <a:cubicBezTo>
                    <a:pt x="563" y="815"/>
                    <a:pt x="419" y="408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6"/>
            <p:cNvSpPr/>
            <p:nvPr/>
          </p:nvSpPr>
          <p:spPr>
            <a:xfrm>
              <a:off x="3690450" y="689788"/>
              <a:ext cx="27175" cy="30825"/>
            </a:xfrm>
            <a:custGeom>
              <a:rect b="b" l="l" r="r" t="t"/>
              <a:pathLst>
                <a:path extrusionOk="0" h="1233" w="1087">
                  <a:moveTo>
                    <a:pt x="270" y="1"/>
                  </a:moveTo>
                  <a:lnTo>
                    <a:pt x="0" y="190"/>
                  </a:lnTo>
                  <a:cubicBezTo>
                    <a:pt x="248" y="544"/>
                    <a:pt x="532" y="896"/>
                    <a:pt x="846" y="1232"/>
                  </a:cubicBezTo>
                  <a:lnTo>
                    <a:pt x="1087" y="1008"/>
                  </a:lnTo>
                  <a:cubicBezTo>
                    <a:pt x="783" y="680"/>
                    <a:pt x="509" y="343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6"/>
            <p:cNvSpPr/>
            <p:nvPr/>
          </p:nvSpPr>
          <p:spPr>
            <a:xfrm>
              <a:off x="3735825" y="737388"/>
              <a:ext cx="31250" cy="26650"/>
            </a:xfrm>
            <a:custGeom>
              <a:rect b="b" l="l" r="r" t="t"/>
              <a:pathLst>
                <a:path extrusionOk="0" h="1066" w="1250">
                  <a:moveTo>
                    <a:pt x="214" y="1"/>
                  </a:moveTo>
                  <a:lnTo>
                    <a:pt x="1" y="253"/>
                  </a:lnTo>
                  <a:cubicBezTo>
                    <a:pt x="333" y="534"/>
                    <a:pt x="689" y="809"/>
                    <a:pt x="1060" y="1066"/>
                  </a:cubicBezTo>
                  <a:lnTo>
                    <a:pt x="1249" y="795"/>
                  </a:lnTo>
                  <a:cubicBezTo>
                    <a:pt x="886" y="544"/>
                    <a:pt x="538" y="2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6"/>
            <p:cNvSpPr/>
            <p:nvPr/>
          </p:nvSpPr>
          <p:spPr>
            <a:xfrm>
              <a:off x="5165825" y="1386263"/>
              <a:ext cx="14725" cy="34000"/>
            </a:xfrm>
            <a:custGeom>
              <a:rect b="b" l="l" r="r" t="t"/>
              <a:pathLst>
                <a:path extrusionOk="0" h="1360" w="589">
                  <a:moveTo>
                    <a:pt x="325" y="1"/>
                  </a:moveTo>
                  <a:lnTo>
                    <a:pt x="0" y="64"/>
                  </a:lnTo>
                  <a:cubicBezTo>
                    <a:pt x="85" y="497"/>
                    <a:pt x="173" y="930"/>
                    <a:pt x="266" y="1360"/>
                  </a:cubicBezTo>
                  <a:lnTo>
                    <a:pt x="589" y="1291"/>
                  </a:lnTo>
                  <a:cubicBezTo>
                    <a:pt x="498" y="862"/>
                    <a:pt x="410" y="430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6"/>
            <p:cNvSpPr/>
            <p:nvPr/>
          </p:nvSpPr>
          <p:spPr>
            <a:xfrm>
              <a:off x="5480175" y="1862988"/>
              <a:ext cx="33950" cy="15400"/>
            </a:xfrm>
            <a:custGeom>
              <a:rect b="b" l="l" r="r" t="t"/>
              <a:pathLst>
                <a:path extrusionOk="0" h="616" w="1358">
                  <a:moveTo>
                    <a:pt x="106" y="0"/>
                  </a:moveTo>
                  <a:lnTo>
                    <a:pt x="1" y="315"/>
                  </a:lnTo>
                  <a:cubicBezTo>
                    <a:pt x="442" y="463"/>
                    <a:pt x="888" y="566"/>
                    <a:pt x="1320" y="616"/>
                  </a:cubicBezTo>
                  <a:lnTo>
                    <a:pt x="1357" y="288"/>
                  </a:lnTo>
                  <a:cubicBezTo>
                    <a:pt x="947" y="240"/>
                    <a:pt x="526" y="143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6"/>
            <p:cNvSpPr/>
            <p:nvPr/>
          </p:nvSpPr>
          <p:spPr>
            <a:xfrm>
              <a:off x="5601500" y="1816338"/>
              <a:ext cx="26550" cy="31125"/>
            </a:xfrm>
            <a:custGeom>
              <a:rect b="b" l="l" r="r" t="t"/>
              <a:pathLst>
                <a:path extrusionOk="0" h="1245" w="1062">
                  <a:moveTo>
                    <a:pt x="772" y="1"/>
                  </a:moveTo>
                  <a:cubicBezTo>
                    <a:pt x="569" y="367"/>
                    <a:pt x="310" y="706"/>
                    <a:pt x="1" y="1008"/>
                  </a:cubicBezTo>
                  <a:lnTo>
                    <a:pt x="232" y="1245"/>
                  </a:lnTo>
                  <a:cubicBezTo>
                    <a:pt x="565" y="920"/>
                    <a:pt x="843" y="554"/>
                    <a:pt x="1062" y="161"/>
                  </a:cubicBezTo>
                  <a:lnTo>
                    <a:pt x="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6"/>
            <p:cNvSpPr/>
            <p:nvPr/>
          </p:nvSpPr>
          <p:spPr>
            <a:xfrm>
              <a:off x="5567325" y="2220888"/>
              <a:ext cx="31050" cy="26975"/>
            </a:xfrm>
            <a:custGeom>
              <a:rect b="b" l="l" r="r" t="t"/>
              <a:pathLst>
                <a:path extrusionOk="0" h="1079" w="1242">
                  <a:moveTo>
                    <a:pt x="209" y="1"/>
                  </a:moveTo>
                  <a:lnTo>
                    <a:pt x="0" y="257"/>
                  </a:lnTo>
                  <a:cubicBezTo>
                    <a:pt x="343" y="538"/>
                    <a:pt x="691" y="811"/>
                    <a:pt x="1041" y="1079"/>
                  </a:cubicBezTo>
                  <a:lnTo>
                    <a:pt x="1241" y="816"/>
                  </a:lnTo>
                  <a:cubicBezTo>
                    <a:pt x="894" y="550"/>
                    <a:pt x="549" y="279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6"/>
            <p:cNvSpPr/>
            <p:nvPr/>
          </p:nvSpPr>
          <p:spPr>
            <a:xfrm>
              <a:off x="5405400" y="2017013"/>
              <a:ext cx="20450" cy="33650"/>
            </a:xfrm>
            <a:custGeom>
              <a:rect b="b" l="l" r="r" t="t"/>
              <a:pathLst>
                <a:path extrusionOk="0" h="1346" w="818">
                  <a:moveTo>
                    <a:pt x="311" y="1"/>
                  </a:moveTo>
                  <a:lnTo>
                    <a:pt x="0" y="113"/>
                  </a:lnTo>
                  <a:cubicBezTo>
                    <a:pt x="73" y="314"/>
                    <a:pt x="149" y="513"/>
                    <a:pt x="233" y="709"/>
                  </a:cubicBezTo>
                  <a:cubicBezTo>
                    <a:pt x="324" y="923"/>
                    <a:pt x="419" y="1136"/>
                    <a:pt x="520" y="1346"/>
                  </a:cubicBezTo>
                  <a:lnTo>
                    <a:pt x="817" y="1201"/>
                  </a:lnTo>
                  <a:cubicBezTo>
                    <a:pt x="721" y="998"/>
                    <a:pt x="626" y="790"/>
                    <a:pt x="538" y="578"/>
                  </a:cubicBezTo>
                  <a:cubicBezTo>
                    <a:pt x="456" y="391"/>
                    <a:pt x="381" y="198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6"/>
            <p:cNvSpPr/>
            <p:nvPr/>
          </p:nvSpPr>
          <p:spPr>
            <a:xfrm>
              <a:off x="5434075" y="2075863"/>
              <a:ext cx="24900" cy="32175"/>
            </a:xfrm>
            <a:custGeom>
              <a:rect b="b" l="l" r="r" t="t"/>
              <a:pathLst>
                <a:path extrusionOk="0" h="1287" w="996">
                  <a:moveTo>
                    <a:pt x="285" y="0"/>
                  </a:moveTo>
                  <a:lnTo>
                    <a:pt x="1" y="169"/>
                  </a:lnTo>
                  <a:cubicBezTo>
                    <a:pt x="224" y="543"/>
                    <a:pt x="468" y="919"/>
                    <a:pt x="726" y="1287"/>
                  </a:cubicBezTo>
                  <a:lnTo>
                    <a:pt x="995" y="1098"/>
                  </a:lnTo>
                  <a:cubicBezTo>
                    <a:pt x="741" y="738"/>
                    <a:pt x="503" y="369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5461275" y="1720363"/>
              <a:ext cx="31550" cy="25900"/>
            </a:xfrm>
            <a:custGeom>
              <a:rect b="b" l="l" r="r" t="t"/>
              <a:pathLst>
                <a:path extrusionOk="0" h="1036" w="1262">
                  <a:moveTo>
                    <a:pt x="1103" y="0"/>
                  </a:moveTo>
                  <a:cubicBezTo>
                    <a:pt x="906" y="108"/>
                    <a:pt x="717" y="228"/>
                    <a:pt x="543" y="355"/>
                  </a:cubicBezTo>
                  <a:cubicBezTo>
                    <a:pt x="356" y="489"/>
                    <a:pt x="174" y="634"/>
                    <a:pt x="1" y="787"/>
                  </a:cubicBezTo>
                  <a:lnTo>
                    <a:pt x="219" y="1035"/>
                  </a:lnTo>
                  <a:cubicBezTo>
                    <a:pt x="384" y="889"/>
                    <a:pt x="558" y="752"/>
                    <a:pt x="737" y="621"/>
                  </a:cubicBezTo>
                  <a:cubicBezTo>
                    <a:pt x="900" y="504"/>
                    <a:pt x="1078" y="392"/>
                    <a:pt x="1262" y="289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5472375" y="2129288"/>
              <a:ext cx="27950" cy="30350"/>
            </a:xfrm>
            <a:custGeom>
              <a:rect b="b" l="l" r="r" t="t"/>
              <a:pathLst>
                <a:path extrusionOk="0" h="1214" w="1118">
                  <a:moveTo>
                    <a:pt x="256" y="1"/>
                  </a:moveTo>
                  <a:lnTo>
                    <a:pt x="1" y="211"/>
                  </a:lnTo>
                  <a:cubicBezTo>
                    <a:pt x="273" y="544"/>
                    <a:pt x="568" y="880"/>
                    <a:pt x="876" y="1214"/>
                  </a:cubicBezTo>
                  <a:lnTo>
                    <a:pt x="1117" y="989"/>
                  </a:lnTo>
                  <a:cubicBezTo>
                    <a:pt x="815" y="660"/>
                    <a:pt x="524" y="330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5517600" y="21774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0" y="238"/>
                  </a:lnTo>
                  <a:cubicBezTo>
                    <a:pt x="311" y="537"/>
                    <a:pt x="639" y="840"/>
                    <a:pt x="978" y="1138"/>
                  </a:cubicBezTo>
                  <a:lnTo>
                    <a:pt x="1195" y="890"/>
                  </a:lnTo>
                  <a:cubicBezTo>
                    <a:pt x="860" y="596"/>
                    <a:pt x="535" y="296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5852075" y="2386363"/>
              <a:ext cx="34025" cy="16900"/>
            </a:xfrm>
            <a:custGeom>
              <a:rect b="b" l="l" r="r" t="t"/>
              <a:pathLst>
                <a:path extrusionOk="0" h="676" w="1361">
                  <a:moveTo>
                    <a:pt x="101" y="0"/>
                  </a:moveTo>
                  <a:lnTo>
                    <a:pt x="0" y="314"/>
                  </a:lnTo>
                  <a:cubicBezTo>
                    <a:pt x="430" y="451"/>
                    <a:pt x="863" y="573"/>
                    <a:pt x="1283" y="675"/>
                  </a:cubicBezTo>
                  <a:lnTo>
                    <a:pt x="1361" y="355"/>
                  </a:lnTo>
                  <a:cubicBezTo>
                    <a:pt x="948" y="254"/>
                    <a:pt x="524" y="1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5916750" y="2401663"/>
              <a:ext cx="33750" cy="12125"/>
            </a:xfrm>
            <a:custGeom>
              <a:rect b="b" l="l" r="r" t="t"/>
              <a:pathLst>
                <a:path extrusionOk="0" h="485" w="1350">
                  <a:moveTo>
                    <a:pt x="53" y="1"/>
                  </a:moveTo>
                  <a:lnTo>
                    <a:pt x="1" y="329"/>
                  </a:lnTo>
                  <a:cubicBezTo>
                    <a:pt x="442" y="401"/>
                    <a:pt x="887" y="452"/>
                    <a:pt x="1327" y="485"/>
                  </a:cubicBezTo>
                  <a:lnTo>
                    <a:pt x="1350" y="154"/>
                  </a:lnTo>
                  <a:cubicBezTo>
                    <a:pt x="921" y="123"/>
                    <a:pt x="484" y="7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6"/>
            <p:cNvSpPr/>
            <p:nvPr/>
          </p:nvSpPr>
          <p:spPr>
            <a:xfrm>
              <a:off x="5983100" y="2404113"/>
              <a:ext cx="33550" cy="10575"/>
            </a:xfrm>
            <a:custGeom>
              <a:rect b="b" l="l" r="r" t="t"/>
              <a:pathLst>
                <a:path extrusionOk="0" h="423" w="1342">
                  <a:moveTo>
                    <a:pt x="1303" y="1"/>
                  </a:moveTo>
                  <a:cubicBezTo>
                    <a:pt x="876" y="53"/>
                    <a:pt x="438" y="83"/>
                    <a:pt x="1" y="92"/>
                  </a:cubicBezTo>
                  <a:lnTo>
                    <a:pt x="8" y="422"/>
                  </a:lnTo>
                  <a:cubicBezTo>
                    <a:pt x="455" y="412"/>
                    <a:pt x="904" y="381"/>
                    <a:pt x="1341" y="330"/>
                  </a:cubicBezTo>
                  <a:lnTo>
                    <a:pt x="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5790125" y="2362638"/>
              <a:ext cx="33675" cy="20475"/>
            </a:xfrm>
            <a:custGeom>
              <a:rect b="b" l="l" r="r" t="t"/>
              <a:pathLst>
                <a:path extrusionOk="0" h="819" w="1347">
                  <a:moveTo>
                    <a:pt x="137" y="0"/>
                  </a:moveTo>
                  <a:lnTo>
                    <a:pt x="0" y="302"/>
                  </a:lnTo>
                  <a:cubicBezTo>
                    <a:pt x="412" y="488"/>
                    <a:pt x="823" y="663"/>
                    <a:pt x="1226" y="819"/>
                  </a:cubicBezTo>
                  <a:lnTo>
                    <a:pt x="1346" y="509"/>
                  </a:lnTo>
                  <a:cubicBezTo>
                    <a:pt x="949" y="355"/>
                    <a:pt x="542" y="183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6"/>
            <p:cNvSpPr/>
            <p:nvPr/>
          </p:nvSpPr>
          <p:spPr>
            <a:xfrm>
              <a:off x="5674375" y="2298413"/>
              <a:ext cx="32400" cy="24700"/>
            </a:xfrm>
            <a:custGeom>
              <a:rect b="b" l="l" r="r" t="t"/>
              <a:pathLst>
                <a:path extrusionOk="0" h="988" w="1296">
                  <a:moveTo>
                    <a:pt x="183" y="0"/>
                  </a:moveTo>
                  <a:lnTo>
                    <a:pt x="0" y="277"/>
                  </a:lnTo>
                  <a:cubicBezTo>
                    <a:pt x="369" y="518"/>
                    <a:pt x="744" y="756"/>
                    <a:pt x="1121" y="988"/>
                  </a:cubicBezTo>
                  <a:lnTo>
                    <a:pt x="1296" y="707"/>
                  </a:lnTo>
                  <a:cubicBezTo>
                    <a:pt x="921" y="476"/>
                    <a:pt x="551" y="24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6"/>
            <p:cNvSpPr/>
            <p:nvPr/>
          </p:nvSpPr>
          <p:spPr>
            <a:xfrm>
              <a:off x="5619900" y="2260963"/>
              <a:ext cx="31725" cy="25900"/>
            </a:xfrm>
            <a:custGeom>
              <a:rect b="b" l="l" r="r" t="t"/>
              <a:pathLst>
                <a:path extrusionOk="0" h="1036" w="1269">
                  <a:moveTo>
                    <a:pt x="195" y="1"/>
                  </a:moveTo>
                  <a:lnTo>
                    <a:pt x="1" y="269"/>
                  </a:lnTo>
                  <a:cubicBezTo>
                    <a:pt x="184" y="401"/>
                    <a:pt x="365" y="531"/>
                    <a:pt x="548" y="662"/>
                  </a:cubicBezTo>
                  <a:cubicBezTo>
                    <a:pt x="724" y="788"/>
                    <a:pt x="903" y="911"/>
                    <a:pt x="1080" y="1036"/>
                  </a:cubicBezTo>
                  <a:lnTo>
                    <a:pt x="1269" y="765"/>
                  </a:lnTo>
                  <a:cubicBezTo>
                    <a:pt x="1092" y="642"/>
                    <a:pt x="914" y="518"/>
                    <a:pt x="738" y="392"/>
                  </a:cubicBezTo>
                  <a:cubicBezTo>
                    <a:pt x="557" y="263"/>
                    <a:pt x="377" y="13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6"/>
            <p:cNvSpPr/>
            <p:nvPr/>
          </p:nvSpPr>
          <p:spPr>
            <a:xfrm>
              <a:off x="5730975" y="2332763"/>
              <a:ext cx="33000" cy="22975"/>
            </a:xfrm>
            <a:custGeom>
              <a:rect b="b" l="l" r="r" t="t"/>
              <a:pathLst>
                <a:path extrusionOk="0" h="919" w="1320">
                  <a:moveTo>
                    <a:pt x="163" y="1"/>
                  </a:moveTo>
                  <a:lnTo>
                    <a:pt x="0" y="290"/>
                  </a:lnTo>
                  <a:cubicBezTo>
                    <a:pt x="389" y="510"/>
                    <a:pt x="783" y="723"/>
                    <a:pt x="1169" y="919"/>
                  </a:cubicBezTo>
                  <a:lnTo>
                    <a:pt x="1320" y="625"/>
                  </a:lnTo>
                  <a:cubicBezTo>
                    <a:pt x="937" y="429"/>
                    <a:pt x="549" y="219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6"/>
            <p:cNvSpPr/>
            <p:nvPr/>
          </p:nvSpPr>
          <p:spPr>
            <a:xfrm>
              <a:off x="5011875" y="953363"/>
              <a:ext cx="25375" cy="31975"/>
            </a:xfrm>
            <a:custGeom>
              <a:rect b="b" l="l" r="r" t="t"/>
              <a:pathLst>
                <a:path extrusionOk="0" h="1279" w="1015">
                  <a:moveTo>
                    <a:pt x="267" y="0"/>
                  </a:moveTo>
                  <a:lnTo>
                    <a:pt x="1" y="191"/>
                  </a:lnTo>
                  <a:cubicBezTo>
                    <a:pt x="252" y="543"/>
                    <a:pt x="499" y="908"/>
                    <a:pt x="736" y="1278"/>
                  </a:cubicBezTo>
                  <a:lnTo>
                    <a:pt x="1015" y="1099"/>
                  </a:lnTo>
                  <a:cubicBezTo>
                    <a:pt x="774" y="723"/>
                    <a:pt x="521" y="355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6"/>
            <p:cNvSpPr/>
            <p:nvPr/>
          </p:nvSpPr>
          <p:spPr>
            <a:xfrm>
              <a:off x="5139900" y="1256663"/>
              <a:ext cx="15025" cy="34000"/>
            </a:xfrm>
            <a:custGeom>
              <a:rect b="b" l="l" r="r" t="t"/>
              <a:pathLst>
                <a:path extrusionOk="0" h="1360" w="601">
                  <a:moveTo>
                    <a:pt x="322" y="0"/>
                  </a:moveTo>
                  <a:lnTo>
                    <a:pt x="0" y="72"/>
                  </a:lnTo>
                  <a:cubicBezTo>
                    <a:pt x="97" y="501"/>
                    <a:pt x="189" y="931"/>
                    <a:pt x="278" y="1359"/>
                  </a:cubicBezTo>
                  <a:lnTo>
                    <a:pt x="600" y="1292"/>
                  </a:lnTo>
                  <a:cubicBezTo>
                    <a:pt x="514" y="861"/>
                    <a:pt x="420" y="429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6"/>
            <p:cNvSpPr/>
            <p:nvPr/>
          </p:nvSpPr>
          <p:spPr>
            <a:xfrm>
              <a:off x="5153300" y="1321413"/>
              <a:ext cx="14350" cy="34025"/>
            </a:xfrm>
            <a:custGeom>
              <a:rect b="b" l="l" r="r" t="t"/>
              <a:pathLst>
                <a:path extrusionOk="0" h="1361" w="574">
                  <a:moveTo>
                    <a:pt x="325" y="0"/>
                  </a:moveTo>
                  <a:lnTo>
                    <a:pt x="1" y="64"/>
                  </a:lnTo>
                  <a:lnTo>
                    <a:pt x="249" y="1361"/>
                  </a:lnTo>
                  <a:lnTo>
                    <a:pt x="574" y="12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6"/>
            <p:cNvSpPr/>
            <p:nvPr/>
          </p:nvSpPr>
          <p:spPr>
            <a:xfrm>
              <a:off x="5123450" y="1192463"/>
              <a:ext cx="16725" cy="34075"/>
            </a:xfrm>
            <a:custGeom>
              <a:rect b="b" l="l" r="r" t="t"/>
              <a:pathLst>
                <a:path extrusionOk="0" h="1363" w="669">
                  <a:moveTo>
                    <a:pt x="318" y="1"/>
                  </a:moveTo>
                  <a:lnTo>
                    <a:pt x="0" y="94"/>
                  </a:lnTo>
                  <a:cubicBezTo>
                    <a:pt x="124" y="514"/>
                    <a:pt x="240" y="938"/>
                    <a:pt x="349" y="1362"/>
                  </a:cubicBezTo>
                  <a:lnTo>
                    <a:pt x="668" y="1279"/>
                  </a:lnTo>
                  <a:cubicBezTo>
                    <a:pt x="559" y="852"/>
                    <a:pt x="441" y="423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6"/>
            <p:cNvSpPr/>
            <p:nvPr/>
          </p:nvSpPr>
          <p:spPr>
            <a:xfrm>
              <a:off x="5179800" y="1450663"/>
              <a:ext cx="16175" cy="34075"/>
            </a:xfrm>
            <a:custGeom>
              <a:rect b="b" l="l" r="r" t="t"/>
              <a:pathLst>
                <a:path extrusionOk="0" h="1363" w="647">
                  <a:moveTo>
                    <a:pt x="321" y="1"/>
                  </a:moveTo>
                  <a:lnTo>
                    <a:pt x="0" y="77"/>
                  </a:lnTo>
                  <a:cubicBezTo>
                    <a:pt x="102" y="507"/>
                    <a:pt x="213" y="935"/>
                    <a:pt x="328" y="1362"/>
                  </a:cubicBezTo>
                  <a:lnTo>
                    <a:pt x="647" y="1276"/>
                  </a:lnTo>
                  <a:cubicBezTo>
                    <a:pt x="532" y="853"/>
                    <a:pt x="423" y="428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5047350" y="1009213"/>
              <a:ext cx="23100" cy="33000"/>
            </a:xfrm>
            <a:custGeom>
              <a:rect b="b" l="l" r="r" t="t"/>
              <a:pathLst>
                <a:path extrusionOk="0" h="1320" w="924">
                  <a:moveTo>
                    <a:pt x="287" y="0"/>
                  </a:moveTo>
                  <a:lnTo>
                    <a:pt x="0" y="167"/>
                  </a:lnTo>
                  <a:cubicBezTo>
                    <a:pt x="214" y="539"/>
                    <a:pt x="427" y="928"/>
                    <a:pt x="629" y="1319"/>
                  </a:cubicBezTo>
                  <a:lnTo>
                    <a:pt x="924" y="1167"/>
                  </a:lnTo>
                  <a:cubicBezTo>
                    <a:pt x="718" y="770"/>
                    <a:pt x="505" y="377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5077525" y="1068213"/>
              <a:ext cx="20825" cy="33575"/>
            </a:xfrm>
            <a:custGeom>
              <a:rect b="b" l="l" r="r" t="t"/>
              <a:pathLst>
                <a:path extrusionOk="0" h="1343" w="833">
                  <a:moveTo>
                    <a:pt x="300" y="0"/>
                  </a:moveTo>
                  <a:lnTo>
                    <a:pt x="0" y="138"/>
                  </a:lnTo>
                  <a:cubicBezTo>
                    <a:pt x="180" y="528"/>
                    <a:pt x="359" y="935"/>
                    <a:pt x="528" y="1342"/>
                  </a:cubicBezTo>
                  <a:lnTo>
                    <a:pt x="833" y="1216"/>
                  </a:lnTo>
                  <a:cubicBezTo>
                    <a:pt x="663" y="805"/>
                    <a:pt x="483" y="396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5102775" y="1129463"/>
              <a:ext cx="18750" cy="33950"/>
            </a:xfrm>
            <a:custGeom>
              <a:rect b="b" l="l" r="r" t="t"/>
              <a:pathLst>
                <a:path extrusionOk="0" h="1358" w="750">
                  <a:moveTo>
                    <a:pt x="310" y="0"/>
                  </a:moveTo>
                  <a:lnTo>
                    <a:pt x="0" y="116"/>
                  </a:lnTo>
                  <a:cubicBezTo>
                    <a:pt x="153" y="525"/>
                    <a:pt x="298" y="943"/>
                    <a:pt x="436" y="1358"/>
                  </a:cubicBezTo>
                  <a:lnTo>
                    <a:pt x="749" y="1253"/>
                  </a:lnTo>
                  <a:cubicBezTo>
                    <a:pt x="610" y="836"/>
                    <a:pt x="464" y="413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5284825" y="1690288"/>
              <a:ext cx="26025" cy="31650"/>
            </a:xfrm>
            <a:custGeom>
              <a:rect b="b" l="l" r="r" t="t"/>
              <a:pathLst>
                <a:path extrusionOk="0" h="1266" w="1041">
                  <a:moveTo>
                    <a:pt x="272" y="0"/>
                  </a:moveTo>
                  <a:lnTo>
                    <a:pt x="1" y="186"/>
                  </a:lnTo>
                  <a:cubicBezTo>
                    <a:pt x="250" y="552"/>
                    <a:pt x="511" y="914"/>
                    <a:pt x="778" y="1265"/>
                  </a:cubicBezTo>
                  <a:lnTo>
                    <a:pt x="1040" y="1067"/>
                  </a:lnTo>
                  <a:cubicBezTo>
                    <a:pt x="778" y="721"/>
                    <a:pt x="520" y="362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6"/>
            <p:cNvSpPr/>
            <p:nvPr/>
          </p:nvSpPr>
          <p:spPr>
            <a:xfrm>
              <a:off x="5369925" y="1790813"/>
              <a:ext cx="29925" cy="28500"/>
            </a:xfrm>
            <a:custGeom>
              <a:rect b="b" l="l" r="r" t="t"/>
              <a:pathLst>
                <a:path extrusionOk="0" h="1140" w="1197">
                  <a:moveTo>
                    <a:pt x="234" y="1"/>
                  </a:moveTo>
                  <a:lnTo>
                    <a:pt x="1" y="237"/>
                  </a:lnTo>
                  <a:lnTo>
                    <a:pt x="156" y="388"/>
                  </a:lnTo>
                  <a:cubicBezTo>
                    <a:pt x="432" y="656"/>
                    <a:pt x="710" y="907"/>
                    <a:pt x="981" y="1140"/>
                  </a:cubicBezTo>
                  <a:lnTo>
                    <a:pt x="1197" y="887"/>
                  </a:lnTo>
                  <a:cubicBezTo>
                    <a:pt x="930" y="660"/>
                    <a:pt x="658" y="412"/>
                    <a:pt x="385" y="149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6"/>
            <p:cNvSpPr/>
            <p:nvPr/>
          </p:nvSpPr>
          <p:spPr>
            <a:xfrm>
              <a:off x="5388025" y="1887838"/>
              <a:ext cx="9875" cy="33500"/>
            </a:xfrm>
            <a:custGeom>
              <a:rect b="b" l="l" r="r" t="t"/>
              <a:pathLst>
                <a:path extrusionOk="0" h="1340" w="395">
                  <a:moveTo>
                    <a:pt x="66" y="0"/>
                  </a:moveTo>
                  <a:cubicBezTo>
                    <a:pt x="23" y="408"/>
                    <a:pt x="0" y="823"/>
                    <a:pt x="0" y="1237"/>
                  </a:cubicBezTo>
                  <a:lnTo>
                    <a:pt x="0" y="1339"/>
                  </a:lnTo>
                  <a:lnTo>
                    <a:pt x="331" y="1337"/>
                  </a:lnTo>
                  <a:lnTo>
                    <a:pt x="331" y="1239"/>
                  </a:lnTo>
                  <a:cubicBezTo>
                    <a:pt x="331" y="836"/>
                    <a:pt x="352" y="432"/>
                    <a:pt x="395" y="36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6"/>
            <p:cNvSpPr/>
            <p:nvPr/>
          </p:nvSpPr>
          <p:spPr>
            <a:xfrm>
              <a:off x="5197375" y="1513988"/>
              <a:ext cx="18650" cy="33950"/>
            </a:xfrm>
            <a:custGeom>
              <a:rect b="b" l="l" r="r" t="t"/>
              <a:pathLst>
                <a:path extrusionOk="0" h="1358" w="746">
                  <a:moveTo>
                    <a:pt x="316" y="1"/>
                  </a:moveTo>
                  <a:lnTo>
                    <a:pt x="1" y="102"/>
                  </a:lnTo>
                  <a:lnTo>
                    <a:pt x="92" y="380"/>
                  </a:lnTo>
                  <a:cubicBezTo>
                    <a:pt x="199" y="709"/>
                    <a:pt x="314" y="1035"/>
                    <a:pt x="436" y="1357"/>
                  </a:cubicBezTo>
                  <a:lnTo>
                    <a:pt x="745" y="1242"/>
                  </a:lnTo>
                  <a:cubicBezTo>
                    <a:pt x="626" y="923"/>
                    <a:pt x="511" y="600"/>
                    <a:pt x="405" y="276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5324900" y="1742588"/>
              <a:ext cx="28050" cy="30275"/>
            </a:xfrm>
            <a:custGeom>
              <a:rect b="b" l="l" r="r" t="t"/>
              <a:pathLst>
                <a:path extrusionOk="0" h="1211" w="1122">
                  <a:moveTo>
                    <a:pt x="256" y="0"/>
                  </a:moveTo>
                  <a:lnTo>
                    <a:pt x="1" y="212"/>
                  </a:lnTo>
                  <a:cubicBezTo>
                    <a:pt x="284" y="551"/>
                    <a:pt x="579" y="886"/>
                    <a:pt x="879" y="1210"/>
                  </a:cubicBezTo>
                  <a:lnTo>
                    <a:pt x="1121" y="986"/>
                  </a:lnTo>
                  <a:cubicBezTo>
                    <a:pt x="827" y="667"/>
                    <a:pt x="534" y="334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5390150" y="1953788"/>
              <a:ext cx="13900" cy="33975"/>
            </a:xfrm>
            <a:custGeom>
              <a:rect b="b" l="l" r="r" t="t"/>
              <a:pathLst>
                <a:path extrusionOk="0" h="1359" w="556">
                  <a:moveTo>
                    <a:pt x="331" y="1"/>
                  </a:moveTo>
                  <a:lnTo>
                    <a:pt x="1" y="39"/>
                  </a:lnTo>
                  <a:cubicBezTo>
                    <a:pt x="54" y="480"/>
                    <a:pt x="132" y="926"/>
                    <a:pt x="233" y="1358"/>
                  </a:cubicBezTo>
                  <a:lnTo>
                    <a:pt x="555" y="1283"/>
                  </a:lnTo>
                  <a:cubicBezTo>
                    <a:pt x="459" y="863"/>
                    <a:pt x="382" y="43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5220750" y="1575488"/>
              <a:ext cx="21300" cy="33425"/>
            </a:xfrm>
            <a:custGeom>
              <a:rect b="b" l="l" r="r" t="t"/>
              <a:pathLst>
                <a:path extrusionOk="0" h="1337" w="852">
                  <a:moveTo>
                    <a:pt x="301" y="1"/>
                  </a:moveTo>
                  <a:lnTo>
                    <a:pt x="1" y="130"/>
                  </a:lnTo>
                  <a:cubicBezTo>
                    <a:pt x="174" y="531"/>
                    <a:pt x="359" y="937"/>
                    <a:pt x="555" y="1337"/>
                  </a:cubicBezTo>
                  <a:lnTo>
                    <a:pt x="852" y="1192"/>
                  </a:lnTo>
                  <a:cubicBezTo>
                    <a:pt x="657" y="796"/>
                    <a:pt x="473" y="396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5250000" y="1634363"/>
              <a:ext cx="23800" cy="32725"/>
            </a:xfrm>
            <a:custGeom>
              <a:rect b="b" l="l" r="r" t="t"/>
              <a:pathLst>
                <a:path extrusionOk="0" h="1309" w="952">
                  <a:moveTo>
                    <a:pt x="289" y="0"/>
                  </a:moveTo>
                  <a:lnTo>
                    <a:pt x="1" y="162"/>
                  </a:lnTo>
                  <a:cubicBezTo>
                    <a:pt x="214" y="546"/>
                    <a:pt x="438" y="932"/>
                    <a:pt x="669" y="1308"/>
                  </a:cubicBezTo>
                  <a:lnTo>
                    <a:pt x="951" y="1135"/>
                  </a:lnTo>
                  <a:cubicBezTo>
                    <a:pt x="721" y="762"/>
                    <a:pt x="499" y="382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p56"/>
          <p:cNvGrpSpPr/>
          <p:nvPr/>
        </p:nvGrpSpPr>
        <p:grpSpPr>
          <a:xfrm>
            <a:off x="105725" y="323775"/>
            <a:ext cx="8680050" cy="4662775"/>
            <a:chOff x="105725" y="323775"/>
            <a:chExt cx="8680050" cy="4662775"/>
          </a:xfrm>
        </p:grpSpPr>
        <p:sp>
          <p:nvSpPr>
            <p:cNvPr id="653" name="Google Shape;653;p56"/>
            <p:cNvSpPr/>
            <p:nvPr/>
          </p:nvSpPr>
          <p:spPr>
            <a:xfrm flipH="1">
              <a:off x="4563873" y="1071033"/>
              <a:ext cx="78227" cy="166803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 flipH="1">
              <a:off x="8596325" y="759338"/>
              <a:ext cx="75025" cy="90525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 flipH="1">
              <a:off x="7975675" y="879475"/>
              <a:ext cx="70325" cy="8292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 flipH="1">
              <a:off x="4899400" y="866913"/>
              <a:ext cx="86575" cy="121025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 flipH="1">
              <a:off x="7237000" y="1204313"/>
              <a:ext cx="71950" cy="82475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 flipH="1">
              <a:off x="8196725" y="4369738"/>
              <a:ext cx="64800" cy="114575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 flipH="1">
              <a:off x="6166350" y="4057413"/>
              <a:ext cx="79725" cy="9055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 flipH="1">
              <a:off x="5862400" y="4654688"/>
              <a:ext cx="74900" cy="114400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 flipH="1">
              <a:off x="4976475" y="4653625"/>
              <a:ext cx="74150" cy="98800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 flipH="1">
              <a:off x="4006875" y="4193300"/>
              <a:ext cx="49550" cy="82675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 flipH="1">
              <a:off x="2716338" y="3930975"/>
              <a:ext cx="121325" cy="156975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6"/>
            <p:cNvSpPr/>
            <p:nvPr/>
          </p:nvSpPr>
          <p:spPr>
            <a:xfrm flipH="1">
              <a:off x="3776175" y="4124663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6"/>
            <p:cNvSpPr/>
            <p:nvPr/>
          </p:nvSpPr>
          <p:spPr>
            <a:xfrm flipH="1">
              <a:off x="233825" y="4666975"/>
              <a:ext cx="71500" cy="89825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6"/>
            <p:cNvSpPr/>
            <p:nvPr/>
          </p:nvSpPr>
          <p:spPr>
            <a:xfrm flipH="1">
              <a:off x="1617450" y="3462000"/>
              <a:ext cx="115275" cy="90700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6"/>
            <p:cNvSpPr/>
            <p:nvPr/>
          </p:nvSpPr>
          <p:spPr>
            <a:xfrm flipH="1">
              <a:off x="1675550" y="4147138"/>
              <a:ext cx="74625" cy="74525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6"/>
            <p:cNvSpPr/>
            <p:nvPr/>
          </p:nvSpPr>
          <p:spPr>
            <a:xfrm flipH="1">
              <a:off x="1027450" y="4876388"/>
              <a:ext cx="83175" cy="82225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6"/>
            <p:cNvSpPr/>
            <p:nvPr/>
          </p:nvSpPr>
          <p:spPr>
            <a:xfrm flipH="1">
              <a:off x="105725" y="4848450"/>
              <a:ext cx="128100" cy="138100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6"/>
            <p:cNvSpPr/>
            <p:nvPr/>
          </p:nvSpPr>
          <p:spPr>
            <a:xfrm flipH="1">
              <a:off x="769313" y="4059938"/>
              <a:ext cx="135150" cy="87200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6"/>
            <p:cNvSpPr/>
            <p:nvPr/>
          </p:nvSpPr>
          <p:spPr>
            <a:xfrm flipH="1">
              <a:off x="2834150" y="388000"/>
              <a:ext cx="80425" cy="98475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6"/>
            <p:cNvSpPr/>
            <p:nvPr/>
          </p:nvSpPr>
          <p:spPr>
            <a:xfrm flipH="1">
              <a:off x="3741950" y="1047450"/>
              <a:ext cx="63550" cy="66050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598900" y="1460300"/>
              <a:ext cx="52524" cy="107025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6"/>
            <p:cNvSpPr/>
            <p:nvPr/>
          </p:nvSpPr>
          <p:spPr>
            <a:xfrm flipH="1">
              <a:off x="1110625" y="2909963"/>
              <a:ext cx="87125" cy="13292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6"/>
            <p:cNvSpPr/>
            <p:nvPr/>
          </p:nvSpPr>
          <p:spPr>
            <a:xfrm flipH="1">
              <a:off x="6137600" y="760938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6"/>
            <p:cNvSpPr/>
            <p:nvPr/>
          </p:nvSpPr>
          <p:spPr>
            <a:xfrm flipH="1">
              <a:off x="2295702" y="3181325"/>
              <a:ext cx="86573" cy="123350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6"/>
            <p:cNvSpPr/>
            <p:nvPr/>
          </p:nvSpPr>
          <p:spPr>
            <a:xfrm flipH="1">
              <a:off x="3046375" y="1135538"/>
              <a:ext cx="94625" cy="100100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6"/>
            <p:cNvSpPr/>
            <p:nvPr/>
          </p:nvSpPr>
          <p:spPr>
            <a:xfrm flipH="1">
              <a:off x="1067125" y="2132125"/>
              <a:ext cx="62900" cy="57550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6"/>
            <p:cNvSpPr/>
            <p:nvPr/>
          </p:nvSpPr>
          <p:spPr>
            <a:xfrm flipH="1">
              <a:off x="8391838" y="3132700"/>
              <a:ext cx="64325" cy="73975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6"/>
            <p:cNvSpPr/>
            <p:nvPr/>
          </p:nvSpPr>
          <p:spPr>
            <a:xfrm flipH="1">
              <a:off x="3043500" y="724463"/>
              <a:ext cx="73300" cy="90700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6"/>
            <p:cNvSpPr/>
            <p:nvPr/>
          </p:nvSpPr>
          <p:spPr>
            <a:xfrm flipH="1">
              <a:off x="5880088" y="323775"/>
              <a:ext cx="165850" cy="166800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6"/>
            <p:cNvSpPr/>
            <p:nvPr/>
          </p:nvSpPr>
          <p:spPr>
            <a:xfrm flipH="1">
              <a:off x="6064400" y="444050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6"/>
            <p:cNvSpPr/>
            <p:nvPr/>
          </p:nvSpPr>
          <p:spPr>
            <a:xfrm flipH="1">
              <a:off x="2358475" y="1087788"/>
              <a:ext cx="65100" cy="65875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6"/>
            <p:cNvSpPr/>
            <p:nvPr/>
          </p:nvSpPr>
          <p:spPr>
            <a:xfrm flipH="1">
              <a:off x="2064525" y="1078463"/>
              <a:ext cx="88100" cy="73725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6"/>
            <p:cNvSpPr/>
            <p:nvPr/>
          </p:nvSpPr>
          <p:spPr>
            <a:xfrm flipH="1">
              <a:off x="2225525" y="666063"/>
              <a:ext cx="62650" cy="65500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6"/>
            <p:cNvSpPr/>
            <p:nvPr/>
          </p:nvSpPr>
          <p:spPr>
            <a:xfrm flipH="1">
              <a:off x="8715525" y="1675013"/>
              <a:ext cx="70250" cy="73975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6"/>
            <p:cNvSpPr/>
            <p:nvPr/>
          </p:nvSpPr>
          <p:spPr>
            <a:xfrm flipH="1">
              <a:off x="8158613" y="3535688"/>
              <a:ext cx="62875" cy="57550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6"/>
            <p:cNvSpPr/>
            <p:nvPr/>
          </p:nvSpPr>
          <p:spPr>
            <a:xfrm flipH="1">
              <a:off x="8383363" y="3819088"/>
              <a:ext cx="81300" cy="90675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6"/>
            <p:cNvSpPr/>
            <p:nvPr/>
          </p:nvSpPr>
          <p:spPr>
            <a:xfrm flipH="1">
              <a:off x="8198400" y="1857838"/>
              <a:ext cx="79525" cy="73925"/>
            </a:xfrm>
            <a:custGeom>
              <a:rect b="b" l="l" r="r" t="t"/>
              <a:pathLst>
                <a:path extrusionOk="0" h="2957" w="3181">
                  <a:moveTo>
                    <a:pt x="2071" y="0"/>
                  </a:moveTo>
                  <a:cubicBezTo>
                    <a:pt x="1824" y="0"/>
                    <a:pt x="1579" y="91"/>
                    <a:pt x="1386" y="282"/>
                  </a:cubicBezTo>
                  <a:lnTo>
                    <a:pt x="395" y="1274"/>
                  </a:lnTo>
                  <a:cubicBezTo>
                    <a:pt x="28" y="1640"/>
                    <a:pt x="1" y="2312"/>
                    <a:pt x="395" y="2674"/>
                  </a:cubicBezTo>
                  <a:cubicBezTo>
                    <a:pt x="597" y="2859"/>
                    <a:pt x="854" y="2957"/>
                    <a:pt x="1111" y="2957"/>
                  </a:cubicBezTo>
                  <a:cubicBezTo>
                    <a:pt x="1358" y="2957"/>
                    <a:pt x="1603" y="2866"/>
                    <a:pt x="1795" y="2674"/>
                  </a:cubicBezTo>
                  <a:lnTo>
                    <a:pt x="2787" y="1682"/>
                  </a:lnTo>
                  <a:cubicBezTo>
                    <a:pt x="3154" y="1316"/>
                    <a:pt x="3181" y="644"/>
                    <a:pt x="2787" y="282"/>
                  </a:cubicBezTo>
                  <a:cubicBezTo>
                    <a:pt x="2585" y="98"/>
                    <a:pt x="2327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6"/>
            <p:cNvSpPr/>
            <p:nvPr/>
          </p:nvSpPr>
          <p:spPr>
            <a:xfrm flipH="1">
              <a:off x="7809825" y="2224800"/>
              <a:ext cx="97325" cy="8200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6"/>
            <p:cNvSpPr/>
            <p:nvPr/>
          </p:nvSpPr>
          <p:spPr>
            <a:xfrm flipH="1">
              <a:off x="7508700" y="2677713"/>
              <a:ext cx="49575" cy="82650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6"/>
            <p:cNvSpPr/>
            <p:nvPr/>
          </p:nvSpPr>
          <p:spPr>
            <a:xfrm flipH="1">
              <a:off x="7121825" y="4373263"/>
              <a:ext cx="78400" cy="105525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6"/>
            <p:cNvSpPr/>
            <p:nvPr/>
          </p:nvSpPr>
          <p:spPr>
            <a:xfrm flipH="1">
              <a:off x="2209363" y="3748863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56"/>
          <p:cNvGrpSpPr/>
          <p:nvPr/>
        </p:nvGrpSpPr>
        <p:grpSpPr>
          <a:xfrm flipH="1" rot="-5400000">
            <a:off x="-348975" y="348963"/>
            <a:ext cx="2784225" cy="2086300"/>
            <a:chOff x="590450" y="636613"/>
            <a:chExt cx="2784225" cy="2086300"/>
          </a:xfrm>
        </p:grpSpPr>
        <p:sp>
          <p:nvSpPr>
            <p:cNvPr id="695" name="Google Shape;695;p56"/>
            <p:cNvSpPr/>
            <p:nvPr/>
          </p:nvSpPr>
          <p:spPr>
            <a:xfrm>
              <a:off x="1201300" y="1816863"/>
              <a:ext cx="33450" cy="9375"/>
            </a:xfrm>
            <a:custGeom>
              <a:rect b="b" l="l" r="r" t="t"/>
              <a:pathLst>
                <a:path extrusionOk="0" h="375" w="1338">
                  <a:moveTo>
                    <a:pt x="1022" y="1"/>
                  </a:moveTo>
                  <a:cubicBezTo>
                    <a:pt x="683" y="1"/>
                    <a:pt x="338" y="16"/>
                    <a:pt x="0" y="44"/>
                  </a:cubicBezTo>
                  <a:lnTo>
                    <a:pt x="27" y="374"/>
                  </a:lnTo>
                  <a:cubicBezTo>
                    <a:pt x="373" y="346"/>
                    <a:pt x="722" y="332"/>
                    <a:pt x="1067" y="332"/>
                  </a:cubicBezTo>
                  <a:lnTo>
                    <a:pt x="1331" y="333"/>
                  </a:lnTo>
                  <a:lnTo>
                    <a:pt x="1338" y="4"/>
                  </a:lnTo>
                  <a:lnTo>
                    <a:pt x="1067" y="1"/>
                  </a:lnTo>
                  <a:cubicBezTo>
                    <a:pt x="1052" y="1"/>
                    <a:pt x="1037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1073275" y="1840188"/>
              <a:ext cx="33600" cy="20825"/>
            </a:xfrm>
            <a:custGeom>
              <a:rect b="b" l="l" r="r" t="t"/>
              <a:pathLst>
                <a:path extrusionOk="0" h="833" w="1344">
                  <a:moveTo>
                    <a:pt x="1224" y="0"/>
                  </a:moveTo>
                  <a:cubicBezTo>
                    <a:pt x="809" y="159"/>
                    <a:pt x="398" y="340"/>
                    <a:pt x="0" y="536"/>
                  </a:cubicBezTo>
                  <a:lnTo>
                    <a:pt x="148" y="833"/>
                  </a:lnTo>
                  <a:cubicBezTo>
                    <a:pt x="534" y="641"/>
                    <a:pt x="937" y="464"/>
                    <a:pt x="1344" y="308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6"/>
            <p:cNvSpPr/>
            <p:nvPr/>
          </p:nvSpPr>
          <p:spPr>
            <a:xfrm>
              <a:off x="1135575" y="1822238"/>
              <a:ext cx="34000" cy="15400"/>
            </a:xfrm>
            <a:custGeom>
              <a:rect b="b" l="l" r="r" t="t"/>
              <a:pathLst>
                <a:path extrusionOk="0" h="616" w="1360">
                  <a:moveTo>
                    <a:pt x="1301" y="0"/>
                  </a:moveTo>
                  <a:cubicBezTo>
                    <a:pt x="867" y="77"/>
                    <a:pt x="429" y="179"/>
                    <a:pt x="1" y="298"/>
                  </a:cubicBezTo>
                  <a:lnTo>
                    <a:pt x="89" y="616"/>
                  </a:lnTo>
                  <a:cubicBezTo>
                    <a:pt x="507" y="500"/>
                    <a:pt x="937" y="402"/>
                    <a:pt x="1359" y="325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6"/>
            <p:cNvSpPr/>
            <p:nvPr/>
          </p:nvSpPr>
          <p:spPr>
            <a:xfrm>
              <a:off x="1267025" y="1819188"/>
              <a:ext cx="33925" cy="13400"/>
            </a:xfrm>
            <a:custGeom>
              <a:rect b="b" l="l" r="r" t="t"/>
              <a:pathLst>
                <a:path extrusionOk="0" h="536" w="1357">
                  <a:moveTo>
                    <a:pt x="41" y="0"/>
                  </a:moveTo>
                  <a:lnTo>
                    <a:pt x="1" y="327"/>
                  </a:lnTo>
                  <a:cubicBezTo>
                    <a:pt x="428" y="375"/>
                    <a:pt x="860" y="446"/>
                    <a:pt x="1290" y="535"/>
                  </a:cubicBezTo>
                  <a:lnTo>
                    <a:pt x="1357" y="212"/>
                  </a:lnTo>
                  <a:cubicBezTo>
                    <a:pt x="920" y="121"/>
                    <a:pt x="476" y="5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6"/>
            <p:cNvSpPr/>
            <p:nvPr/>
          </p:nvSpPr>
          <p:spPr>
            <a:xfrm>
              <a:off x="1330975" y="1832588"/>
              <a:ext cx="33925" cy="18500"/>
            </a:xfrm>
            <a:custGeom>
              <a:rect b="b" l="l" r="r" t="t"/>
              <a:pathLst>
                <a:path extrusionOk="0" h="740" w="1357">
                  <a:moveTo>
                    <a:pt x="94" y="0"/>
                  </a:moveTo>
                  <a:lnTo>
                    <a:pt x="0" y="318"/>
                  </a:lnTo>
                  <a:cubicBezTo>
                    <a:pt x="412" y="440"/>
                    <a:pt x="827" y="582"/>
                    <a:pt x="1237" y="739"/>
                  </a:cubicBezTo>
                  <a:lnTo>
                    <a:pt x="1356" y="432"/>
                  </a:lnTo>
                  <a:cubicBezTo>
                    <a:pt x="938" y="270"/>
                    <a:pt x="514" y="127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858150" y="2071788"/>
              <a:ext cx="24425" cy="32450"/>
            </a:xfrm>
            <a:custGeom>
              <a:rect b="b" l="l" r="r" t="t"/>
              <a:pathLst>
                <a:path extrusionOk="0" h="1298" w="977">
                  <a:moveTo>
                    <a:pt x="695" y="0"/>
                  </a:moveTo>
                  <a:cubicBezTo>
                    <a:pt x="468" y="377"/>
                    <a:pt x="236" y="752"/>
                    <a:pt x="1" y="1121"/>
                  </a:cubicBezTo>
                  <a:lnTo>
                    <a:pt x="279" y="1298"/>
                  </a:lnTo>
                  <a:cubicBezTo>
                    <a:pt x="517" y="925"/>
                    <a:pt x="750" y="549"/>
                    <a:pt x="977" y="170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820150" y="2127063"/>
              <a:ext cx="26475" cy="31325"/>
            </a:xfrm>
            <a:custGeom>
              <a:rect b="b" l="l" r="r" t="t"/>
              <a:pathLst>
                <a:path extrusionOk="0" h="1253" w="1059">
                  <a:moveTo>
                    <a:pt x="789" y="0"/>
                  </a:moveTo>
                  <a:cubicBezTo>
                    <a:pt x="576" y="303"/>
                    <a:pt x="362" y="592"/>
                    <a:pt x="151" y="859"/>
                  </a:cubicBezTo>
                  <a:cubicBezTo>
                    <a:pt x="101" y="920"/>
                    <a:pt x="51" y="982"/>
                    <a:pt x="0" y="1044"/>
                  </a:cubicBezTo>
                  <a:lnTo>
                    <a:pt x="256" y="1253"/>
                  </a:lnTo>
                  <a:lnTo>
                    <a:pt x="409" y="1061"/>
                  </a:lnTo>
                  <a:cubicBezTo>
                    <a:pt x="624" y="790"/>
                    <a:pt x="842" y="498"/>
                    <a:pt x="1059" y="192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927450" y="1960063"/>
              <a:ext cx="25800" cy="31775"/>
            </a:xfrm>
            <a:custGeom>
              <a:rect b="b" l="l" r="r" t="t"/>
              <a:pathLst>
                <a:path extrusionOk="0" h="1271" w="1032">
                  <a:moveTo>
                    <a:pt x="768" y="1"/>
                  </a:moveTo>
                  <a:cubicBezTo>
                    <a:pt x="514" y="337"/>
                    <a:pt x="264" y="692"/>
                    <a:pt x="1" y="1087"/>
                  </a:cubicBezTo>
                  <a:lnTo>
                    <a:pt x="274" y="1270"/>
                  </a:lnTo>
                  <a:cubicBezTo>
                    <a:pt x="535" y="880"/>
                    <a:pt x="782" y="531"/>
                    <a:pt x="1032" y="199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1391975" y="1856488"/>
              <a:ext cx="33175" cy="22400"/>
            </a:xfrm>
            <a:custGeom>
              <a:rect b="b" l="l" r="r" t="t"/>
              <a:pathLst>
                <a:path extrusionOk="0" h="896" w="1327">
                  <a:moveTo>
                    <a:pt x="139" y="1"/>
                  </a:moveTo>
                  <a:lnTo>
                    <a:pt x="0" y="298"/>
                  </a:lnTo>
                  <a:cubicBezTo>
                    <a:pt x="387" y="480"/>
                    <a:pt x="780" y="681"/>
                    <a:pt x="1166" y="896"/>
                  </a:cubicBezTo>
                  <a:lnTo>
                    <a:pt x="1326" y="606"/>
                  </a:lnTo>
                  <a:cubicBezTo>
                    <a:pt x="933" y="391"/>
                    <a:pt x="535" y="18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967700" y="1910313"/>
              <a:ext cx="28975" cy="29425"/>
            </a:xfrm>
            <a:custGeom>
              <a:rect b="b" l="l" r="r" t="t"/>
              <a:pathLst>
                <a:path extrusionOk="0" h="1177" w="1159">
                  <a:moveTo>
                    <a:pt x="933" y="1"/>
                  </a:moveTo>
                  <a:cubicBezTo>
                    <a:pt x="740" y="179"/>
                    <a:pt x="547" y="370"/>
                    <a:pt x="361" y="565"/>
                  </a:cubicBezTo>
                  <a:cubicBezTo>
                    <a:pt x="237" y="694"/>
                    <a:pt x="117" y="826"/>
                    <a:pt x="1" y="957"/>
                  </a:cubicBezTo>
                  <a:lnTo>
                    <a:pt x="247" y="1177"/>
                  </a:lnTo>
                  <a:cubicBezTo>
                    <a:pt x="362" y="1048"/>
                    <a:pt x="479" y="918"/>
                    <a:pt x="599" y="794"/>
                  </a:cubicBezTo>
                  <a:cubicBezTo>
                    <a:pt x="781" y="604"/>
                    <a:pt x="968" y="419"/>
                    <a:pt x="1158" y="242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6"/>
            <p:cNvSpPr/>
            <p:nvPr/>
          </p:nvSpPr>
          <p:spPr>
            <a:xfrm>
              <a:off x="1016600" y="1869863"/>
              <a:ext cx="31875" cy="25525"/>
            </a:xfrm>
            <a:custGeom>
              <a:rect b="b" l="l" r="r" t="t"/>
              <a:pathLst>
                <a:path extrusionOk="0" h="1021" w="1275">
                  <a:moveTo>
                    <a:pt x="1101" y="0"/>
                  </a:moveTo>
                  <a:cubicBezTo>
                    <a:pt x="721" y="234"/>
                    <a:pt x="351" y="488"/>
                    <a:pt x="1" y="758"/>
                  </a:cubicBezTo>
                  <a:lnTo>
                    <a:pt x="201" y="1020"/>
                  </a:lnTo>
                  <a:cubicBezTo>
                    <a:pt x="544" y="758"/>
                    <a:pt x="906" y="509"/>
                    <a:pt x="1274" y="281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1685575" y="2117063"/>
              <a:ext cx="27225" cy="30875"/>
            </a:xfrm>
            <a:custGeom>
              <a:rect b="b" l="l" r="r" t="t"/>
              <a:pathLst>
                <a:path extrusionOk="0" h="1235" w="1089">
                  <a:moveTo>
                    <a:pt x="253" y="0"/>
                  </a:moveTo>
                  <a:lnTo>
                    <a:pt x="1" y="212"/>
                  </a:lnTo>
                  <a:cubicBezTo>
                    <a:pt x="279" y="552"/>
                    <a:pt x="557" y="894"/>
                    <a:pt x="834" y="1234"/>
                  </a:cubicBezTo>
                  <a:lnTo>
                    <a:pt x="1089" y="1026"/>
                  </a:lnTo>
                  <a:cubicBezTo>
                    <a:pt x="811" y="684"/>
                    <a:pt x="534" y="341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6"/>
            <p:cNvSpPr/>
            <p:nvPr/>
          </p:nvSpPr>
          <p:spPr>
            <a:xfrm>
              <a:off x="1769500" y="2219113"/>
              <a:ext cx="27775" cy="30425"/>
            </a:xfrm>
            <a:custGeom>
              <a:rect b="b" l="l" r="r" t="t"/>
              <a:pathLst>
                <a:path extrusionOk="0" h="1217" w="1111">
                  <a:moveTo>
                    <a:pt x="250" y="1"/>
                  </a:moveTo>
                  <a:lnTo>
                    <a:pt x="0" y="215"/>
                  </a:lnTo>
                  <a:cubicBezTo>
                    <a:pt x="285" y="553"/>
                    <a:pt x="573" y="887"/>
                    <a:pt x="862" y="1216"/>
                  </a:cubicBezTo>
                  <a:lnTo>
                    <a:pt x="1111" y="999"/>
                  </a:lnTo>
                  <a:cubicBezTo>
                    <a:pt x="823" y="669"/>
                    <a:pt x="535" y="335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6"/>
            <p:cNvSpPr/>
            <p:nvPr/>
          </p:nvSpPr>
          <p:spPr>
            <a:xfrm>
              <a:off x="1727300" y="2168413"/>
              <a:ext cx="27325" cy="30775"/>
            </a:xfrm>
            <a:custGeom>
              <a:rect b="b" l="l" r="r" t="t"/>
              <a:pathLst>
                <a:path extrusionOk="0" h="1231" w="1093">
                  <a:moveTo>
                    <a:pt x="255" y="0"/>
                  </a:moveTo>
                  <a:lnTo>
                    <a:pt x="0" y="207"/>
                  </a:lnTo>
                  <a:cubicBezTo>
                    <a:pt x="278" y="549"/>
                    <a:pt x="559" y="890"/>
                    <a:pt x="838" y="1230"/>
                  </a:cubicBezTo>
                  <a:lnTo>
                    <a:pt x="1092" y="1020"/>
                  </a:lnTo>
                  <a:cubicBezTo>
                    <a:pt x="811" y="681"/>
                    <a:pt x="533" y="341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6"/>
            <p:cNvSpPr/>
            <p:nvPr/>
          </p:nvSpPr>
          <p:spPr>
            <a:xfrm>
              <a:off x="1813250" y="2268588"/>
              <a:ext cx="28750" cy="29675"/>
            </a:xfrm>
            <a:custGeom>
              <a:rect b="b" l="l" r="r" t="t"/>
              <a:pathLst>
                <a:path extrusionOk="0" h="1187" w="1150">
                  <a:moveTo>
                    <a:pt x="244" y="0"/>
                  </a:moveTo>
                  <a:lnTo>
                    <a:pt x="0" y="223"/>
                  </a:lnTo>
                  <a:cubicBezTo>
                    <a:pt x="300" y="548"/>
                    <a:pt x="603" y="871"/>
                    <a:pt x="911" y="1186"/>
                  </a:cubicBezTo>
                  <a:lnTo>
                    <a:pt x="1149" y="957"/>
                  </a:lnTo>
                  <a:cubicBezTo>
                    <a:pt x="842" y="642"/>
                    <a:pt x="542" y="322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6"/>
            <p:cNvSpPr/>
            <p:nvPr/>
          </p:nvSpPr>
          <p:spPr>
            <a:xfrm>
              <a:off x="1859525" y="23157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1" y="238"/>
                  </a:lnTo>
                  <a:cubicBezTo>
                    <a:pt x="324" y="550"/>
                    <a:pt x="653" y="853"/>
                    <a:pt x="975" y="1138"/>
                  </a:cubicBezTo>
                  <a:lnTo>
                    <a:pt x="1195" y="891"/>
                  </a:lnTo>
                  <a:cubicBezTo>
                    <a:pt x="876" y="608"/>
                    <a:pt x="551" y="308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1552825" y="1970213"/>
              <a:ext cx="29525" cy="28825"/>
            </a:xfrm>
            <a:custGeom>
              <a:rect b="b" l="l" r="r" t="t"/>
              <a:pathLst>
                <a:path extrusionOk="0" h="1153" w="1181">
                  <a:moveTo>
                    <a:pt x="223" y="1"/>
                  </a:moveTo>
                  <a:lnTo>
                    <a:pt x="0" y="242"/>
                  </a:lnTo>
                  <a:cubicBezTo>
                    <a:pt x="315" y="534"/>
                    <a:pt x="634" y="842"/>
                    <a:pt x="949" y="1152"/>
                  </a:cubicBezTo>
                  <a:lnTo>
                    <a:pt x="1180" y="920"/>
                  </a:lnTo>
                  <a:cubicBezTo>
                    <a:pt x="864" y="603"/>
                    <a:pt x="541" y="296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1502850" y="1926988"/>
              <a:ext cx="30800" cy="27400"/>
            </a:xfrm>
            <a:custGeom>
              <a:rect b="b" l="l" r="r" t="t"/>
              <a:pathLst>
                <a:path extrusionOk="0" h="1096" w="1232">
                  <a:moveTo>
                    <a:pt x="205" y="0"/>
                  </a:moveTo>
                  <a:lnTo>
                    <a:pt x="1" y="261"/>
                  </a:lnTo>
                  <a:cubicBezTo>
                    <a:pt x="337" y="525"/>
                    <a:pt x="677" y="806"/>
                    <a:pt x="1016" y="1095"/>
                  </a:cubicBezTo>
                  <a:lnTo>
                    <a:pt x="1232" y="843"/>
                  </a:lnTo>
                  <a:cubicBezTo>
                    <a:pt x="889" y="551"/>
                    <a:pt x="542" y="267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1643325" y="2066313"/>
              <a:ext cx="27600" cy="30625"/>
            </a:xfrm>
            <a:custGeom>
              <a:rect b="b" l="l" r="r" t="t"/>
              <a:pathLst>
                <a:path extrusionOk="0" h="1225" w="1104">
                  <a:moveTo>
                    <a:pt x="251" y="1"/>
                  </a:moveTo>
                  <a:lnTo>
                    <a:pt x="0" y="215"/>
                  </a:lnTo>
                  <a:cubicBezTo>
                    <a:pt x="287" y="548"/>
                    <a:pt x="570" y="886"/>
                    <a:pt x="850" y="1225"/>
                  </a:cubicBezTo>
                  <a:lnTo>
                    <a:pt x="1104" y="1013"/>
                  </a:lnTo>
                  <a:cubicBezTo>
                    <a:pt x="821" y="674"/>
                    <a:pt x="536" y="335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1449300" y="1888613"/>
              <a:ext cx="32100" cy="25275"/>
            </a:xfrm>
            <a:custGeom>
              <a:rect b="b" l="l" r="r" t="t"/>
              <a:pathLst>
                <a:path extrusionOk="0" h="1011" w="1284">
                  <a:moveTo>
                    <a:pt x="178" y="1"/>
                  </a:moveTo>
                  <a:lnTo>
                    <a:pt x="1" y="279"/>
                  </a:lnTo>
                  <a:cubicBezTo>
                    <a:pt x="361" y="507"/>
                    <a:pt x="728" y="752"/>
                    <a:pt x="1092" y="1011"/>
                  </a:cubicBezTo>
                  <a:lnTo>
                    <a:pt x="1283" y="741"/>
                  </a:lnTo>
                  <a:cubicBezTo>
                    <a:pt x="916" y="481"/>
                    <a:pt x="544" y="230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1599450" y="2016888"/>
              <a:ext cx="28400" cy="29975"/>
            </a:xfrm>
            <a:custGeom>
              <a:rect b="b" l="l" r="r" t="t"/>
              <a:pathLst>
                <a:path extrusionOk="0" h="1199" w="1136">
                  <a:moveTo>
                    <a:pt x="242" y="0"/>
                  </a:moveTo>
                  <a:lnTo>
                    <a:pt x="1" y="227"/>
                  </a:lnTo>
                  <a:cubicBezTo>
                    <a:pt x="277" y="521"/>
                    <a:pt x="547" y="816"/>
                    <a:pt x="812" y="1112"/>
                  </a:cubicBezTo>
                  <a:lnTo>
                    <a:pt x="888" y="1199"/>
                  </a:lnTo>
                  <a:lnTo>
                    <a:pt x="1135" y="979"/>
                  </a:lnTo>
                  <a:lnTo>
                    <a:pt x="1059" y="892"/>
                  </a:lnTo>
                  <a:cubicBezTo>
                    <a:pt x="793" y="595"/>
                    <a:pt x="520" y="297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2307025" y="2209938"/>
              <a:ext cx="33700" cy="18825"/>
            </a:xfrm>
            <a:custGeom>
              <a:rect b="b" l="l" r="r" t="t"/>
              <a:pathLst>
                <a:path extrusionOk="0" h="753" w="1348">
                  <a:moveTo>
                    <a:pt x="1284" y="0"/>
                  </a:moveTo>
                  <a:cubicBezTo>
                    <a:pt x="858" y="85"/>
                    <a:pt x="428" y="240"/>
                    <a:pt x="0" y="459"/>
                  </a:cubicBezTo>
                  <a:lnTo>
                    <a:pt x="152" y="752"/>
                  </a:lnTo>
                  <a:cubicBezTo>
                    <a:pt x="550" y="548"/>
                    <a:pt x="953" y="403"/>
                    <a:pt x="1348" y="325"/>
                  </a:cubicBezTo>
                  <a:lnTo>
                    <a:pt x="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2948400" y="176368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1" y="0"/>
                  </a:moveTo>
                  <a:lnTo>
                    <a:pt x="1" y="78"/>
                  </a:lnTo>
                  <a:lnTo>
                    <a:pt x="316" y="1362"/>
                  </a:lnTo>
                  <a:lnTo>
                    <a:pt x="635" y="1283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2979675" y="1892063"/>
              <a:ext cx="15600" cy="34050"/>
            </a:xfrm>
            <a:custGeom>
              <a:rect b="b" l="l" r="r" t="t"/>
              <a:pathLst>
                <a:path extrusionOk="0" h="1362" w="624">
                  <a:moveTo>
                    <a:pt x="323" y="0"/>
                  </a:moveTo>
                  <a:lnTo>
                    <a:pt x="1" y="77"/>
                  </a:lnTo>
                  <a:cubicBezTo>
                    <a:pt x="100" y="504"/>
                    <a:pt x="202" y="934"/>
                    <a:pt x="302" y="1362"/>
                  </a:cubicBezTo>
                  <a:lnTo>
                    <a:pt x="624" y="1288"/>
                  </a:lnTo>
                  <a:cubicBezTo>
                    <a:pt x="524" y="858"/>
                    <a:pt x="424" y="43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2893525" y="1505638"/>
              <a:ext cx="13625" cy="33925"/>
            </a:xfrm>
            <a:custGeom>
              <a:rect b="b" l="l" r="r" t="t"/>
              <a:pathLst>
                <a:path extrusionOk="0" h="1357" w="545">
                  <a:moveTo>
                    <a:pt x="326" y="0"/>
                  </a:moveTo>
                  <a:lnTo>
                    <a:pt x="0" y="51"/>
                  </a:lnTo>
                  <a:lnTo>
                    <a:pt x="31" y="241"/>
                  </a:lnTo>
                  <a:cubicBezTo>
                    <a:pt x="91" y="613"/>
                    <a:pt x="155" y="986"/>
                    <a:pt x="220" y="1356"/>
                  </a:cubicBezTo>
                  <a:lnTo>
                    <a:pt x="545" y="1298"/>
                  </a:lnTo>
                  <a:cubicBezTo>
                    <a:pt x="479" y="928"/>
                    <a:pt x="416" y="559"/>
                    <a:pt x="358" y="187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2916275" y="983663"/>
              <a:ext cx="19000" cy="33900"/>
            </a:xfrm>
            <a:custGeom>
              <a:rect b="b" l="l" r="r" t="t"/>
              <a:pathLst>
                <a:path extrusionOk="0" h="1356" w="760">
                  <a:moveTo>
                    <a:pt x="450" y="1"/>
                  </a:moveTo>
                  <a:cubicBezTo>
                    <a:pt x="291" y="411"/>
                    <a:pt x="140" y="831"/>
                    <a:pt x="1" y="1250"/>
                  </a:cubicBezTo>
                  <a:lnTo>
                    <a:pt x="314" y="1355"/>
                  </a:lnTo>
                  <a:cubicBezTo>
                    <a:pt x="452" y="938"/>
                    <a:pt x="604" y="524"/>
                    <a:pt x="760" y="120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6"/>
            <p:cNvSpPr/>
            <p:nvPr/>
          </p:nvSpPr>
          <p:spPr>
            <a:xfrm>
              <a:off x="2905000" y="1570563"/>
              <a:ext cx="14600" cy="34025"/>
            </a:xfrm>
            <a:custGeom>
              <a:rect b="b" l="l" r="r" t="t"/>
              <a:pathLst>
                <a:path extrusionOk="0" h="1361" w="584">
                  <a:moveTo>
                    <a:pt x="325" y="0"/>
                  </a:moveTo>
                  <a:lnTo>
                    <a:pt x="1" y="63"/>
                  </a:lnTo>
                  <a:cubicBezTo>
                    <a:pt x="84" y="495"/>
                    <a:pt x="171" y="928"/>
                    <a:pt x="260" y="1361"/>
                  </a:cubicBezTo>
                  <a:lnTo>
                    <a:pt x="584" y="1293"/>
                  </a:lnTo>
                  <a:cubicBezTo>
                    <a:pt x="496" y="861"/>
                    <a:pt x="409" y="432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6"/>
            <p:cNvSpPr/>
            <p:nvPr/>
          </p:nvSpPr>
          <p:spPr>
            <a:xfrm>
              <a:off x="773725" y="2177163"/>
              <a:ext cx="30250" cy="28050"/>
            </a:xfrm>
            <a:custGeom>
              <a:rect b="b" l="l" r="r" t="t"/>
              <a:pathLst>
                <a:path extrusionOk="0" h="1122" w="1210">
                  <a:moveTo>
                    <a:pt x="978" y="1"/>
                  </a:moveTo>
                  <a:cubicBezTo>
                    <a:pt x="667" y="306"/>
                    <a:pt x="337" y="596"/>
                    <a:pt x="1" y="863"/>
                  </a:cubicBezTo>
                  <a:lnTo>
                    <a:pt x="206" y="1121"/>
                  </a:lnTo>
                  <a:cubicBezTo>
                    <a:pt x="552" y="849"/>
                    <a:pt x="889" y="551"/>
                    <a:pt x="1209" y="238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2970950" y="865863"/>
              <a:ext cx="24725" cy="32325"/>
            </a:xfrm>
            <a:custGeom>
              <a:rect b="b" l="l" r="r" t="t"/>
              <a:pathLst>
                <a:path extrusionOk="0" h="1293" w="989">
                  <a:moveTo>
                    <a:pt x="714" y="1"/>
                  </a:moveTo>
                  <a:cubicBezTo>
                    <a:pt x="466" y="369"/>
                    <a:pt x="227" y="747"/>
                    <a:pt x="1" y="1124"/>
                  </a:cubicBezTo>
                  <a:lnTo>
                    <a:pt x="285" y="1293"/>
                  </a:lnTo>
                  <a:cubicBezTo>
                    <a:pt x="506" y="923"/>
                    <a:pt x="743" y="548"/>
                    <a:pt x="988" y="185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3029225" y="2151888"/>
              <a:ext cx="11400" cy="33700"/>
            </a:xfrm>
            <a:custGeom>
              <a:rect b="b" l="l" r="r" t="t"/>
              <a:pathLst>
                <a:path extrusionOk="0" h="1348" w="456">
                  <a:moveTo>
                    <a:pt x="328" y="0"/>
                  </a:moveTo>
                  <a:lnTo>
                    <a:pt x="1" y="37"/>
                  </a:lnTo>
                  <a:cubicBezTo>
                    <a:pt x="47" y="473"/>
                    <a:pt x="90" y="911"/>
                    <a:pt x="125" y="1348"/>
                  </a:cubicBezTo>
                  <a:lnTo>
                    <a:pt x="456" y="1321"/>
                  </a:lnTo>
                  <a:cubicBezTo>
                    <a:pt x="420" y="881"/>
                    <a:pt x="378" y="44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3020050" y="2086288"/>
              <a:ext cx="13175" cy="33875"/>
            </a:xfrm>
            <a:custGeom>
              <a:rect b="b" l="l" r="r" t="t"/>
              <a:pathLst>
                <a:path extrusionOk="0" h="1355" w="527">
                  <a:moveTo>
                    <a:pt x="326" y="0"/>
                  </a:moveTo>
                  <a:lnTo>
                    <a:pt x="0" y="53"/>
                  </a:lnTo>
                  <a:cubicBezTo>
                    <a:pt x="71" y="485"/>
                    <a:pt x="138" y="918"/>
                    <a:pt x="199" y="1355"/>
                  </a:cubicBezTo>
                  <a:lnTo>
                    <a:pt x="526" y="1309"/>
                  </a:lnTo>
                  <a:cubicBezTo>
                    <a:pt x="464" y="873"/>
                    <a:pt x="397" y="434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6"/>
            <p:cNvSpPr/>
            <p:nvPr/>
          </p:nvSpPr>
          <p:spPr>
            <a:xfrm>
              <a:off x="3008150" y="812913"/>
              <a:ext cx="27200" cy="30925"/>
            </a:xfrm>
            <a:custGeom>
              <a:rect b="b" l="l" r="r" t="t"/>
              <a:pathLst>
                <a:path extrusionOk="0" h="1237" w="1088">
                  <a:moveTo>
                    <a:pt x="836" y="1"/>
                  </a:moveTo>
                  <a:cubicBezTo>
                    <a:pt x="550" y="334"/>
                    <a:pt x="270" y="683"/>
                    <a:pt x="1" y="1036"/>
                  </a:cubicBezTo>
                  <a:lnTo>
                    <a:pt x="263" y="1236"/>
                  </a:lnTo>
                  <a:cubicBezTo>
                    <a:pt x="529" y="889"/>
                    <a:pt x="805" y="546"/>
                    <a:pt x="1087" y="215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6"/>
            <p:cNvSpPr/>
            <p:nvPr/>
          </p:nvSpPr>
          <p:spPr>
            <a:xfrm>
              <a:off x="3008125" y="2021138"/>
              <a:ext cx="14325" cy="34025"/>
            </a:xfrm>
            <a:custGeom>
              <a:rect b="b" l="l" r="r" t="t"/>
              <a:pathLst>
                <a:path extrusionOk="0" h="1361" w="573">
                  <a:moveTo>
                    <a:pt x="323" y="0"/>
                  </a:moveTo>
                  <a:lnTo>
                    <a:pt x="1" y="67"/>
                  </a:lnTo>
                  <a:cubicBezTo>
                    <a:pt x="86" y="497"/>
                    <a:pt x="168" y="930"/>
                    <a:pt x="249" y="1361"/>
                  </a:cubicBezTo>
                  <a:lnTo>
                    <a:pt x="572" y="1301"/>
                  </a:lnTo>
                  <a:cubicBezTo>
                    <a:pt x="493" y="866"/>
                    <a:pt x="409" y="433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6"/>
            <p:cNvSpPr/>
            <p:nvPr/>
          </p:nvSpPr>
          <p:spPr>
            <a:xfrm>
              <a:off x="2940400" y="923038"/>
              <a:ext cx="21750" cy="33350"/>
            </a:xfrm>
            <a:custGeom>
              <a:rect b="b" l="l" r="r" t="t"/>
              <a:pathLst>
                <a:path extrusionOk="0" h="1334" w="870">
                  <a:moveTo>
                    <a:pt x="578" y="0"/>
                  </a:moveTo>
                  <a:cubicBezTo>
                    <a:pt x="373" y="392"/>
                    <a:pt x="179" y="796"/>
                    <a:pt x="0" y="1199"/>
                  </a:cubicBezTo>
                  <a:lnTo>
                    <a:pt x="301" y="1334"/>
                  </a:lnTo>
                  <a:cubicBezTo>
                    <a:pt x="477" y="936"/>
                    <a:pt x="670" y="539"/>
                    <a:pt x="870" y="153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6"/>
            <p:cNvSpPr/>
            <p:nvPr/>
          </p:nvSpPr>
          <p:spPr>
            <a:xfrm>
              <a:off x="2254775" y="2240013"/>
              <a:ext cx="29250" cy="29100"/>
            </a:xfrm>
            <a:custGeom>
              <a:rect b="b" l="l" r="r" t="t"/>
              <a:pathLst>
                <a:path extrusionOk="0" h="1164" w="1170">
                  <a:moveTo>
                    <a:pt x="960" y="0"/>
                  </a:moveTo>
                  <a:cubicBezTo>
                    <a:pt x="613" y="284"/>
                    <a:pt x="291" y="603"/>
                    <a:pt x="1" y="951"/>
                  </a:cubicBezTo>
                  <a:lnTo>
                    <a:pt x="255" y="1163"/>
                  </a:lnTo>
                  <a:cubicBezTo>
                    <a:pt x="531" y="831"/>
                    <a:pt x="839" y="526"/>
                    <a:pt x="1170" y="25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2222500" y="2291613"/>
              <a:ext cx="20400" cy="33600"/>
            </a:xfrm>
            <a:custGeom>
              <a:rect b="b" l="l" r="r" t="t"/>
              <a:pathLst>
                <a:path extrusionOk="0" h="1344" w="816">
                  <a:moveTo>
                    <a:pt x="526" y="0"/>
                  </a:moveTo>
                  <a:cubicBezTo>
                    <a:pt x="387" y="251"/>
                    <a:pt x="266" y="511"/>
                    <a:pt x="167" y="769"/>
                  </a:cubicBezTo>
                  <a:cubicBezTo>
                    <a:pt x="107" y="926"/>
                    <a:pt x="52" y="1085"/>
                    <a:pt x="1" y="1243"/>
                  </a:cubicBezTo>
                  <a:lnTo>
                    <a:pt x="314" y="1343"/>
                  </a:lnTo>
                  <a:cubicBezTo>
                    <a:pt x="364" y="1192"/>
                    <a:pt x="419" y="1038"/>
                    <a:pt x="476" y="888"/>
                  </a:cubicBezTo>
                  <a:cubicBezTo>
                    <a:pt x="570" y="643"/>
                    <a:pt x="683" y="399"/>
                    <a:pt x="815" y="159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590450" y="2238413"/>
              <a:ext cx="33800" cy="17050"/>
            </a:xfrm>
            <a:custGeom>
              <a:rect b="b" l="l" r="r" t="t"/>
              <a:pathLst>
                <a:path extrusionOk="0" h="682" w="1352">
                  <a:moveTo>
                    <a:pt x="131" y="0"/>
                  </a:moveTo>
                  <a:lnTo>
                    <a:pt x="1" y="305"/>
                  </a:lnTo>
                  <a:cubicBezTo>
                    <a:pt x="417" y="483"/>
                    <a:pt x="852" y="607"/>
                    <a:pt x="1297" y="681"/>
                  </a:cubicBezTo>
                  <a:lnTo>
                    <a:pt x="1351" y="355"/>
                  </a:lnTo>
                  <a:cubicBezTo>
                    <a:pt x="930" y="285"/>
                    <a:pt x="522" y="16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656175" y="2243488"/>
              <a:ext cx="33900" cy="13575"/>
            </a:xfrm>
            <a:custGeom>
              <a:rect b="b" l="l" r="r" t="t"/>
              <a:pathLst>
                <a:path extrusionOk="0" h="543" w="1356">
                  <a:moveTo>
                    <a:pt x="1270" y="0"/>
                  </a:moveTo>
                  <a:cubicBezTo>
                    <a:pt x="843" y="112"/>
                    <a:pt x="415" y="183"/>
                    <a:pt x="0" y="212"/>
                  </a:cubicBezTo>
                  <a:lnTo>
                    <a:pt x="22" y="542"/>
                  </a:lnTo>
                  <a:cubicBezTo>
                    <a:pt x="457" y="514"/>
                    <a:pt x="907" y="439"/>
                    <a:pt x="1355" y="319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718400" y="2217388"/>
              <a:ext cx="33050" cy="22825"/>
            </a:xfrm>
            <a:custGeom>
              <a:rect b="b" l="l" r="r" t="t"/>
              <a:pathLst>
                <a:path extrusionOk="0" h="913" w="1322">
                  <a:moveTo>
                    <a:pt x="1148" y="0"/>
                  </a:moveTo>
                  <a:cubicBezTo>
                    <a:pt x="770" y="234"/>
                    <a:pt x="384" y="440"/>
                    <a:pt x="1" y="610"/>
                  </a:cubicBezTo>
                  <a:lnTo>
                    <a:pt x="136" y="912"/>
                  </a:lnTo>
                  <a:cubicBezTo>
                    <a:pt x="533" y="735"/>
                    <a:pt x="931" y="524"/>
                    <a:pt x="1321" y="283"/>
                  </a:cubicBezTo>
                  <a:lnTo>
                    <a:pt x="1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1909250" y="2359188"/>
              <a:ext cx="31225" cy="26700"/>
            </a:xfrm>
            <a:custGeom>
              <a:rect b="b" l="l" r="r" t="t"/>
              <a:pathLst>
                <a:path extrusionOk="0" h="1068" w="1249">
                  <a:moveTo>
                    <a:pt x="207" y="1"/>
                  </a:moveTo>
                  <a:lnTo>
                    <a:pt x="0" y="257"/>
                  </a:lnTo>
                  <a:cubicBezTo>
                    <a:pt x="331" y="526"/>
                    <a:pt x="664" y="782"/>
                    <a:pt x="992" y="1023"/>
                  </a:cubicBezTo>
                  <a:lnTo>
                    <a:pt x="1054" y="1067"/>
                  </a:lnTo>
                  <a:lnTo>
                    <a:pt x="1248" y="799"/>
                  </a:lnTo>
                  <a:lnTo>
                    <a:pt x="1189" y="755"/>
                  </a:lnTo>
                  <a:cubicBezTo>
                    <a:pt x="863" y="520"/>
                    <a:pt x="532" y="265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2885525" y="1111263"/>
              <a:ext cx="13800" cy="33950"/>
            </a:xfrm>
            <a:custGeom>
              <a:rect b="b" l="l" r="r" t="t"/>
              <a:pathLst>
                <a:path extrusionOk="0" h="1358" w="552">
                  <a:moveTo>
                    <a:pt x="226" y="0"/>
                  </a:moveTo>
                  <a:cubicBezTo>
                    <a:pt x="143" y="433"/>
                    <a:pt x="69" y="873"/>
                    <a:pt x="1" y="1308"/>
                  </a:cubicBezTo>
                  <a:lnTo>
                    <a:pt x="327" y="1358"/>
                  </a:lnTo>
                  <a:cubicBezTo>
                    <a:pt x="395" y="925"/>
                    <a:pt x="469" y="490"/>
                    <a:pt x="551" y="6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2898200" y="1046613"/>
              <a:ext cx="16250" cy="34075"/>
            </a:xfrm>
            <a:custGeom>
              <a:rect b="b" l="l" r="r" t="t"/>
              <a:pathLst>
                <a:path extrusionOk="0" h="1363" w="650">
                  <a:moveTo>
                    <a:pt x="334" y="1"/>
                  </a:moveTo>
                  <a:cubicBezTo>
                    <a:pt x="214" y="423"/>
                    <a:pt x="101" y="853"/>
                    <a:pt x="0" y="1286"/>
                  </a:cubicBezTo>
                  <a:lnTo>
                    <a:pt x="321" y="1362"/>
                  </a:lnTo>
                  <a:cubicBezTo>
                    <a:pt x="420" y="935"/>
                    <a:pt x="532" y="508"/>
                    <a:pt x="650" y="9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2878050" y="1176788"/>
              <a:ext cx="11375" cy="33675"/>
            </a:xfrm>
            <a:custGeom>
              <a:rect b="b" l="l" r="r" t="t"/>
              <a:pathLst>
                <a:path extrusionOk="0" h="1347" w="455">
                  <a:moveTo>
                    <a:pt x="127" y="1"/>
                  </a:moveTo>
                  <a:cubicBezTo>
                    <a:pt x="77" y="436"/>
                    <a:pt x="35" y="879"/>
                    <a:pt x="1" y="1323"/>
                  </a:cubicBezTo>
                  <a:lnTo>
                    <a:pt x="331" y="1347"/>
                  </a:lnTo>
                  <a:cubicBezTo>
                    <a:pt x="364" y="909"/>
                    <a:pt x="406" y="469"/>
                    <a:pt x="455" y="3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2371975" y="2209288"/>
              <a:ext cx="33400" cy="19950"/>
            </a:xfrm>
            <a:custGeom>
              <a:rect b="b" l="l" r="r" t="t"/>
              <a:pathLst>
                <a:path extrusionOk="0" h="798" w="1336">
                  <a:moveTo>
                    <a:pt x="59" y="1"/>
                  </a:moveTo>
                  <a:lnTo>
                    <a:pt x="1" y="326"/>
                  </a:lnTo>
                  <a:cubicBezTo>
                    <a:pt x="412" y="399"/>
                    <a:pt x="798" y="558"/>
                    <a:pt x="1150" y="798"/>
                  </a:cubicBezTo>
                  <a:lnTo>
                    <a:pt x="1335" y="527"/>
                  </a:lnTo>
                  <a:cubicBezTo>
                    <a:pt x="945" y="260"/>
                    <a:pt x="517" y="8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892425" y="2015138"/>
              <a:ext cx="24200" cy="32575"/>
            </a:xfrm>
            <a:custGeom>
              <a:rect b="b" l="l" r="r" t="t"/>
              <a:pathLst>
                <a:path extrusionOk="0" h="1303" w="968">
                  <a:moveTo>
                    <a:pt x="685" y="1"/>
                  </a:moveTo>
                  <a:cubicBezTo>
                    <a:pt x="454" y="375"/>
                    <a:pt x="227" y="755"/>
                    <a:pt x="0" y="1134"/>
                  </a:cubicBezTo>
                  <a:lnTo>
                    <a:pt x="284" y="1303"/>
                  </a:lnTo>
                  <a:cubicBezTo>
                    <a:pt x="509" y="926"/>
                    <a:pt x="736" y="547"/>
                    <a:pt x="968" y="175"/>
                  </a:cubicBezTo>
                  <a:lnTo>
                    <a:pt x="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37250" y="2530338"/>
              <a:ext cx="26825" cy="31150"/>
            </a:xfrm>
            <a:custGeom>
              <a:rect b="b" l="l" r="r" t="t"/>
              <a:pathLst>
                <a:path extrusionOk="0" h="1246" w="1073">
                  <a:moveTo>
                    <a:pt x="803" y="0"/>
                  </a:moveTo>
                  <a:cubicBezTo>
                    <a:pt x="552" y="353"/>
                    <a:pt x="282" y="699"/>
                    <a:pt x="0" y="1030"/>
                  </a:cubicBezTo>
                  <a:lnTo>
                    <a:pt x="251" y="1246"/>
                  </a:lnTo>
                  <a:cubicBezTo>
                    <a:pt x="539" y="907"/>
                    <a:pt x="816" y="553"/>
                    <a:pt x="1072" y="192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2918325" y="1635138"/>
              <a:ext cx="15275" cy="34075"/>
            </a:xfrm>
            <a:custGeom>
              <a:rect b="b" l="l" r="r" t="t"/>
              <a:pathLst>
                <a:path extrusionOk="0" h="1363" w="611">
                  <a:moveTo>
                    <a:pt x="324" y="0"/>
                  </a:moveTo>
                  <a:lnTo>
                    <a:pt x="1" y="71"/>
                  </a:lnTo>
                  <a:cubicBezTo>
                    <a:pt x="96" y="503"/>
                    <a:pt x="191" y="934"/>
                    <a:pt x="289" y="1362"/>
                  </a:cubicBezTo>
                  <a:lnTo>
                    <a:pt x="611" y="1290"/>
                  </a:lnTo>
                  <a:cubicBezTo>
                    <a:pt x="514" y="859"/>
                    <a:pt x="418" y="43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2933025" y="1699488"/>
              <a:ext cx="15650" cy="34075"/>
            </a:xfrm>
            <a:custGeom>
              <a:rect b="b" l="l" r="r" t="t"/>
              <a:pathLst>
                <a:path extrusionOk="0" h="1363" w="626">
                  <a:moveTo>
                    <a:pt x="321" y="1"/>
                  </a:moveTo>
                  <a:lnTo>
                    <a:pt x="0" y="78"/>
                  </a:lnTo>
                  <a:cubicBezTo>
                    <a:pt x="101" y="507"/>
                    <a:pt x="202" y="936"/>
                    <a:pt x="305" y="1363"/>
                  </a:cubicBezTo>
                  <a:lnTo>
                    <a:pt x="626" y="1285"/>
                  </a:lnTo>
                  <a:cubicBezTo>
                    <a:pt x="524" y="858"/>
                    <a:pt x="420" y="429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6"/>
            <p:cNvSpPr/>
            <p:nvPr/>
          </p:nvSpPr>
          <p:spPr>
            <a:xfrm>
              <a:off x="2964075" y="182783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3" y="0"/>
                  </a:moveTo>
                  <a:lnTo>
                    <a:pt x="1" y="78"/>
                  </a:lnTo>
                  <a:cubicBezTo>
                    <a:pt x="106" y="505"/>
                    <a:pt x="211" y="932"/>
                    <a:pt x="313" y="1362"/>
                  </a:cubicBezTo>
                  <a:lnTo>
                    <a:pt x="635" y="1284"/>
                  </a:lnTo>
                  <a:cubicBezTo>
                    <a:pt x="533" y="857"/>
                    <a:pt x="429" y="427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2975150" y="2474113"/>
              <a:ext cx="22800" cy="33050"/>
            </a:xfrm>
            <a:custGeom>
              <a:rect b="b" l="l" r="r" t="t"/>
              <a:pathLst>
                <a:path extrusionOk="0" h="1322" w="912">
                  <a:moveTo>
                    <a:pt x="613" y="1"/>
                  </a:moveTo>
                  <a:cubicBezTo>
                    <a:pt x="508" y="222"/>
                    <a:pt x="395" y="445"/>
                    <a:pt x="278" y="662"/>
                  </a:cubicBezTo>
                  <a:cubicBezTo>
                    <a:pt x="188" y="828"/>
                    <a:pt x="95" y="992"/>
                    <a:pt x="0" y="1154"/>
                  </a:cubicBezTo>
                  <a:lnTo>
                    <a:pt x="284" y="1322"/>
                  </a:lnTo>
                  <a:cubicBezTo>
                    <a:pt x="381" y="1157"/>
                    <a:pt x="477" y="988"/>
                    <a:pt x="568" y="818"/>
                  </a:cubicBezTo>
                  <a:cubicBezTo>
                    <a:pt x="688" y="595"/>
                    <a:pt x="802" y="370"/>
                    <a:pt x="911" y="143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2875100" y="1242938"/>
              <a:ext cx="9225" cy="33200"/>
            </a:xfrm>
            <a:custGeom>
              <a:rect b="b" l="l" r="r" t="t"/>
              <a:pathLst>
                <a:path extrusionOk="0" h="1328" w="369">
                  <a:moveTo>
                    <a:pt x="39" y="0"/>
                  </a:moveTo>
                  <a:cubicBezTo>
                    <a:pt x="19" y="443"/>
                    <a:pt x="7" y="884"/>
                    <a:pt x="1" y="1325"/>
                  </a:cubicBezTo>
                  <a:lnTo>
                    <a:pt x="331" y="1328"/>
                  </a:lnTo>
                  <a:cubicBezTo>
                    <a:pt x="337" y="891"/>
                    <a:pt x="350" y="453"/>
                    <a:pt x="368" y="14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2994475" y="1956463"/>
              <a:ext cx="15100" cy="34025"/>
            </a:xfrm>
            <a:custGeom>
              <a:rect b="b" l="l" r="r" t="t"/>
              <a:pathLst>
                <a:path extrusionOk="0" h="1361" w="604">
                  <a:moveTo>
                    <a:pt x="322" y="0"/>
                  </a:moveTo>
                  <a:lnTo>
                    <a:pt x="0" y="71"/>
                  </a:lnTo>
                  <a:cubicBezTo>
                    <a:pt x="95" y="501"/>
                    <a:pt x="188" y="932"/>
                    <a:pt x="280" y="1360"/>
                  </a:cubicBezTo>
                  <a:lnTo>
                    <a:pt x="603" y="1292"/>
                  </a:lnTo>
                  <a:cubicBezTo>
                    <a:pt x="512" y="863"/>
                    <a:pt x="419" y="431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2891100" y="2580113"/>
              <a:ext cx="29850" cy="28550"/>
            </a:xfrm>
            <a:custGeom>
              <a:rect b="b" l="l" r="r" t="t"/>
              <a:pathLst>
                <a:path extrusionOk="0" h="1142" w="1194">
                  <a:moveTo>
                    <a:pt x="959" y="1"/>
                  </a:moveTo>
                  <a:cubicBezTo>
                    <a:pt x="655" y="307"/>
                    <a:pt x="331" y="606"/>
                    <a:pt x="1" y="889"/>
                  </a:cubicBezTo>
                  <a:lnTo>
                    <a:pt x="215" y="1141"/>
                  </a:lnTo>
                  <a:cubicBezTo>
                    <a:pt x="551" y="852"/>
                    <a:pt x="880" y="548"/>
                    <a:pt x="1194" y="235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2875225" y="1309063"/>
              <a:ext cx="9275" cy="33300"/>
            </a:xfrm>
            <a:custGeom>
              <a:rect b="b" l="l" r="r" t="t"/>
              <a:pathLst>
                <a:path extrusionOk="0" h="1332" w="371">
                  <a:moveTo>
                    <a:pt x="331" y="1"/>
                  </a:moveTo>
                  <a:lnTo>
                    <a:pt x="0" y="6"/>
                  </a:lnTo>
                  <a:cubicBezTo>
                    <a:pt x="7" y="447"/>
                    <a:pt x="21" y="890"/>
                    <a:pt x="41" y="1331"/>
                  </a:cubicBezTo>
                  <a:lnTo>
                    <a:pt x="370" y="1317"/>
                  </a:lnTo>
                  <a:cubicBezTo>
                    <a:pt x="352" y="879"/>
                    <a:pt x="338" y="439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2878125" y="1374813"/>
              <a:ext cx="11050" cy="33650"/>
            </a:xfrm>
            <a:custGeom>
              <a:rect b="b" l="l" r="r" t="t"/>
              <a:pathLst>
                <a:path extrusionOk="0" h="1346" w="442">
                  <a:moveTo>
                    <a:pt x="331" y="0"/>
                  </a:moveTo>
                  <a:lnTo>
                    <a:pt x="0" y="23"/>
                  </a:lnTo>
                  <a:cubicBezTo>
                    <a:pt x="33" y="463"/>
                    <a:pt x="69" y="905"/>
                    <a:pt x="111" y="1345"/>
                  </a:cubicBezTo>
                  <a:lnTo>
                    <a:pt x="442" y="1313"/>
                  </a:lnTo>
                  <a:cubicBezTo>
                    <a:pt x="399" y="877"/>
                    <a:pt x="361" y="439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2884375" y="1440388"/>
              <a:ext cx="12350" cy="33825"/>
            </a:xfrm>
            <a:custGeom>
              <a:rect b="b" l="l" r="r" t="t"/>
              <a:pathLst>
                <a:path extrusionOk="0" h="1353" w="494">
                  <a:moveTo>
                    <a:pt x="328" y="0"/>
                  </a:moveTo>
                  <a:lnTo>
                    <a:pt x="0" y="39"/>
                  </a:lnTo>
                  <a:cubicBezTo>
                    <a:pt x="51" y="478"/>
                    <a:pt x="108" y="917"/>
                    <a:pt x="167" y="1352"/>
                  </a:cubicBezTo>
                  <a:lnTo>
                    <a:pt x="494" y="1307"/>
                  </a:lnTo>
                  <a:cubicBezTo>
                    <a:pt x="436" y="873"/>
                    <a:pt x="379" y="439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3212975" y="660638"/>
              <a:ext cx="33750" cy="19975"/>
            </a:xfrm>
            <a:custGeom>
              <a:rect b="b" l="l" r="r" t="t"/>
              <a:pathLst>
                <a:path extrusionOk="0" h="799" w="1350">
                  <a:moveTo>
                    <a:pt x="1239" y="1"/>
                  </a:moveTo>
                  <a:cubicBezTo>
                    <a:pt x="822" y="149"/>
                    <a:pt x="405" y="316"/>
                    <a:pt x="1" y="496"/>
                  </a:cubicBezTo>
                  <a:lnTo>
                    <a:pt x="136" y="798"/>
                  </a:lnTo>
                  <a:cubicBezTo>
                    <a:pt x="534" y="621"/>
                    <a:pt x="943" y="458"/>
                    <a:pt x="1350" y="312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2838475" y="2622713"/>
              <a:ext cx="31950" cy="25400"/>
            </a:xfrm>
            <a:custGeom>
              <a:rect b="b" l="l" r="r" t="t"/>
              <a:pathLst>
                <a:path extrusionOk="0" h="1016" w="1278">
                  <a:moveTo>
                    <a:pt x="1081" y="0"/>
                  </a:moveTo>
                  <a:cubicBezTo>
                    <a:pt x="734" y="254"/>
                    <a:pt x="371" y="502"/>
                    <a:pt x="1" y="736"/>
                  </a:cubicBezTo>
                  <a:lnTo>
                    <a:pt x="176" y="1016"/>
                  </a:lnTo>
                  <a:cubicBezTo>
                    <a:pt x="554" y="779"/>
                    <a:pt x="924" y="525"/>
                    <a:pt x="1277" y="267"/>
                  </a:cubicBezTo>
                  <a:lnTo>
                    <a:pt x="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3154225" y="687613"/>
              <a:ext cx="32725" cy="23700"/>
            </a:xfrm>
            <a:custGeom>
              <a:rect b="b" l="l" r="r" t="t"/>
              <a:pathLst>
                <a:path extrusionOk="0" h="948" w="1309">
                  <a:moveTo>
                    <a:pt x="1152" y="0"/>
                  </a:moveTo>
                  <a:cubicBezTo>
                    <a:pt x="764" y="209"/>
                    <a:pt x="378" y="433"/>
                    <a:pt x="1" y="667"/>
                  </a:cubicBezTo>
                  <a:lnTo>
                    <a:pt x="175" y="948"/>
                  </a:lnTo>
                  <a:cubicBezTo>
                    <a:pt x="547" y="715"/>
                    <a:pt x="927" y="495"/>
                    <a:pt x="1308" y="291"/>
                  </a:cubicBezTo>
                  <a:lnTo>
                    <a:pt x="1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3275725" y="643238"/>
              <a:ext cx="34025" cy="15425"/>
            </a:xfrm>
            <a:custGeom>
              <a:rect b="b" l="l" r="r" t="t"/>
              <a:pathLst>
                <a:path extrusionOk="0" h="617" w="1361">
                  <a:moveTo>
                    <a:pt x="1300" y="1"/>
                  </a:moveTo>
                  <a:cubicBezTo>
                    <a:pt x="868" y="80"/>
                    <a:pt x="431" y="179"/>
                    <a:pt x="0" y="297"/>
                  </a:cubicBezTo>
                  <a:lnTo>
                    <a:pt x="87" y="616"/>
                  </a:lnTo>
                  <a:cubicBezTo>
                    <a:pt x="509" y="501"/>
                    <a:pt x="938" y="403"/>
                    <a:pt x="1361" y="325"/>
                  </a:cubicBezTo>
                  <a:lnTo>
                    <a:pt x="1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3003400" y="2413163"/>
              <a:ext cx="18475" cy="33975"/>
            </a:xfrm>
            <a:custGeom>
              <a:rect b="b" l="l" r="r" t="t"/>
              <a:pathLst>
                <a:path extrusionOk="0" h="1359" w="739">
                  <a:moveTo>
                    <a:pt x="421" y="1"/>
                  </a:moveTo>
                  <a:cubicBezTo>
                    <a:pt x="297" y="419"/>
                    <a:pt x="155" y="836"/>
                    <a:pt x="1" y="1239"/>
                  </a:cubicBezTo>
                  <a:lnTo>
                    <a:pt x="309" y="1358"/>
                  </a:lnTo>
                  <a:cubicBezTo>
                    <a:pt x="466" y="948"/>
                    <a:pt x="611" y="524"/>
                    <a:pt x="738" y="96"/>
                  </a:cubicBezTo>
                  <a:lnTo>
                    <a:pt x="4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3341225" y="636613"/>
              <a:ext cx="33450" cy="10125"/>
            </a:xfrm>
            <a:custGeom>
              <a:rect b="b" l="l" r="r" t="t"/>
              <a:pathLst>
                <a:path extrusionOk="0" h="405" w="1338">
                  <a:moveTo>
                    <a:pt x="1332" y="0"/>
                  </a:moveTo>
                  <a:cubicBezTo>
                    <a:pt x="890" y="7"/>
                    <a:pt x="443" y="31"/>
                    <a:pt x="0" y="75"/>
                  </a:cubicBezTo>
                  <a:lnTo>
                    <a:pt x="34" y="405"/>
                  </a:lnTo>
                  <a:cubicBezTo>
                    <a:pt x="467" y="361"/>
                    <a:pt x="905" y="335"/>
                    <a:pt x="1338" y="329"/>
                  </a:cubicBezTo>
                  <a:lnTo>
                    <a:pt x="1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3100175" y="722838"/>
              <a:ext cx="31250" cy="26675"/>
            </a:xfrm>
            <a:custGeom>
              <a:rect b="b" l="l" r="r" t="t"/>
              <a:pathLst>
                <a:path extrusionOk="0" h="1067" w="1250">
                  <a:moveTo>
                    <a:pt x="1056" y="1"/>
                  </a:moveTo>
                  <a:cubicBezTo>
                    <a:pt x="699" y="256"/>
                    <a:pt x="344" y="530"/>
                    <a:pt x="1" y="811"/>
                  </a:cubicBezTo>
                  <a:lnTo>
                    <a:pt x="209" y="1066"/>
                  </a:lnTo>
                  <a:cubicBezTo>
                    <a:pt x="548" y="788"/>
                    <a:pt x="897" y="520"/>
                    <a:pt x="1249" y="269"/>
                  </a:cubicBez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3051400" y="764988"/>
              <a:ext cx="29300" cy="29025"/>
            </a:xfrm>
            <a:custGeom>
              <a:rect b="b" l="l" r="r" t="t"/>
              <a:pathLst>
                <a:path extrusionOk="0" h="1161" w="1172">
                  <a:moveTo>
                    <a:pt x="946" y="0"/>
                  </a:moveTo>
                  <a:cubicBezTo>
                    <a:pt x="626" y="297"/>
                    <a:pt x="306" y="611"/>
                    <a:pt x="0" y="932"/>
                  </a:cubicBezTo>
                  <a:lnTo>
                    <a:pt x="237" y="1160"/>
                  </a:lnTo>
                  <a:cubicBezTo>
                    <a:pt x="540" y="846"/>
                    <a:pt x="855" y="535"/>
                    <a:pt x="1172" y="243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3032275" y="2284038"/>
              <a:ext cx="10550" cy="33550"/>
            </a:xfrm>
            <a:custGeom>
              <a:rect b="b" l="l" r="r" t="t"/>
              <a:pathLst>
                <a:path extrusionOk="0" h="1342" w="422">
                  <a:moveTo>
                    <a:pt x="93" y="1"/>
                  </a:moveTo>
                  <a:cubicBezTo>
                    <a:pt x="71" y="446"/>
                    <a:pt x="42" y="886"/>
                    <a:pt x="0" y="1310"/>
                  </a:cubicBezTo>
                  <a:lnTo>
                    <a:pt x="330" y="1341"/>
                  </a:lnTo>
                  <a:cubicBezTo>
                    <a:pt x="371" y="913"/>
                    <a:pt x="403" y="466"/>
                    <a:pt x="422" y="1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3022175" y="2349263"/>
              <a:ext cx="14250" cy="34025"/>
            </a:xfrm>
            <a:custGeom>
              <a:rect b="b" l="l" r="r" t="t"/>
              <a:pathLst>
                <a:path extrusionOk="0" h="1361" w="570">
                  <a:moveTo>
                    <a:pt x="243" y="1"/>
                  </a:moveTo>
                  <a:cubicBezTo>
                    <a:pt x="173" y="440"/>
                    <a:pt x="92" y="873"/>
                    <a:pt x="0" y="1290"/>
                  </a:cubicBezTo>
                  <a:lnTo>
                    <a:pt x="322" y="1361"/>
                  </a:lnTo>
                  <a:cubicBezTo>
                    <a:pt x="417" y="937"/>
                    <a:pt x="500" y="497"/>
                    <a:pt x="569" y="52"/>
                  </a:cubicBez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3034400" y="2218013"/>
              <a:ext cx="9075" cy="33225"/>
            </a:xfrm>
            <a:custGeom>
              <a:rect b="b" l="l" r="r" t="t"/>
              <a:pathLst>
                <a:path extrusionOk="0" h="1329" w="363">
                  <a:moveTo>
                    <a:pt x="330" y="1"/>
                  </a:moveTo>
                  <a:lnTo>
                    <a:pt x="1" y="15"/>
                  </a:lnTo>
                  <a:cubicBezTo>
                    <a:pt x="20" y="462"/>
                    <a:pt x="30" y="903"/>
                    <a:pt x="32" y="1328"/>
                  </a:cubicBezTo>
                  <a:lnTo>
                    <a:pt x="362" y="1327"/>
                  </a:lnTo>
                  <a:cubicBezTo>
                    <a:pt x="361" y="897"/>
                    <a:pt x="350" y="450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2655575" y="2702988"/>
              <a:ext cx="34000" cy="14275"/>
            </a:xfrm>
            <a:custGeom>
              <a:rect b="b" l="l" r="r" t="t"/>
              <a:pathLst>
                <a:path extrusionOk="0" h="571" w="1360">
                  <a:moveTo>
                    <a:pt x="1287" y="1"/>
                  </a:moveTo>
                  <a:cubicBezTo>
                    <a:pt x="863" y="99"/>
                    <a:pt x="429" y="179"/>
                    <a:pt x="0" y="245"/>
                  </a:cubicBezTo>
                  <a:lnTo>
                    <a:pt x="50" y="571"/>
                  </a:lnTo>
                  <a:cubicBezTo>
                    <a:pt x="485" y="504"/>
                    <a:pt x="925" y="421"/>
                    <a:pt x="1359" y="3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2224250" y="2485263"/>
              <a:ext cx="19275" cy="33775"/>
            </a:xfrm>
            <a:custGeom>
              <a:rect b="b" l="l" r="r" t="t"/>
              <a:pathLst>
                <a:path extrusionOk="0" h="1351" w="771">
                  <a:moveTo>
                    <a:pt x="314" y="0"/>
                  </a:moveTo>
                  <a:lnTo>
                    <a:pt x="0" y="100"/>
                  </a:lnTo>
                  <a:cubicBezTo>
                    <a:pt x="132" y="521"/>
                    <a:pt x="291" y="942"/>
                    <a:pt x="469" y="1351"/>
                  </a:cubicBezTo>
                  <a:lnTo>
                    <a:pt x="771" y="1220"/>
                  </a:lnTo>
                  <a:cubicBezTo>
                    <a:pt x="598" y="822"/>
                    <a:pt x="443" y="41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6"/>
            <p:cNvSpPr/>
            <p:nvPr/>
          </p:nvSpPr>
          <p:spPr>
            <a:xfrm>
              <a:off x="2215075" y="2466988"/>
              <a:ext cx="33675" cy="11175"/>
            </a:xfrm>
            <a:custGeom>
              <a:rect b="b" l="l" r="r" t="t"/>
              <a:pathLst>
                <a:path extrusionOk="0" h="447" w="1347">
                  <a:moveTo>
                    <a:pt x="1299" y="1"/>
                  </a:moveTo>
                  <a:cubicBezTo>
                    <a:pt x="878" y="60"/>
                    <a:pt x="440" y="100"/>
                    <a:pt x="0" y="116"/>
                  </a:cubicBezTo>
                  <a:lnTo>
                    <a:pt x="13" y="446"/>
                  </a:lnTo>
                  <a:cubicBezTo>
                    <a:pt x="462" y="428"/>
                    <a:pt x="911" y="389"/>
                    <a:pt x="1346" y="327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6"/>
            <p:cNvSpPr/>
            <p:nvPr/>
          </p:nvSpPr>
          <p:spPr>
            <a:xfrm>
              <a:off x="2250925" y="2544863"/>
              <a:ext cx="24700" cy="32300"/>
            </a:xfrm>
            <a:custGeom>
              <a:rect b="b" l="l" r="r" t="t"/>
              <a:pathLst>
                <a:path extrusionOk="0" h="1292" w="988">
                  <a:moveTo>
                    <a:pt x="288" y="1"/>
                  </a:moveTo>
                  <a:lnTo>
                    <a:pt x="0" y="164"/>
                  </a:lnTo>
                  <a:cubicBezTo>
                    <a:pt x="220" y="553"/>
                    <a:pt x="461" y="931"/>
                    <a:pt x="718" y="1292"/>
                  </a:cubicBezTo>
                  <a:lnTo>
                    <a:pt x="987" y="1100"/>
                  </a:lnTo>
                  <a:cubicBezTo>
                    <a:pt x="738" y="750"/>
                    <a:pt x="502" y="378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6"/>
            <p:cNvSpPr/>
            <p:nvPr/>
          </p:nvSpPr>
          <p:spPr>
            <a:xfrm>
              <a:off x="2289700" y="2597888"/>
              <a:ext cx="29075" cy="29275"/>
            </a:xfrm>
            <a:custGeom>
              <a:rect b="b" l="l" r="r" t="t"/>
              <a:pathLst>
                <a:path extrusionOk="0" h="1171" w="1163">
                  <a:moveTo>
                    <a:pt x="248" y="0"/>
                  </a:moveTo>
                  <a:lnTo>
                    <a:pt x="1" y="219"/>
                  </a:lnTo>
                  <a:cubicBezTo>
                    <a:pt x="297" y="554"/>
                    <a:pt x="614" y="874"/>
                    <a:pt x="940" y="1171"/>
                  </a:cubicBezTo>
                  <a:lnTo>
                    <a:pt x="1163" y="927"/>
                  </a:lnTo>
                  <a:cubicBezTo>
                    <a:pt x="843" y="637"/>
                    <a:pt x="536" y="327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6"/>
            <p:cNvSpPr/>
            <p:nvPr/>
          </p:nvSpPr>
          <p:spPr>
            <a:xfrm>
              <a:off x="2339075" y="2641613"/>
              <a:ext cx="32075" cy="25125"/>
            </a:xfrm>
            <a:custGeom>
              <a:rect b="b" l="l" r="r" t="t"/>
              <a:pathLst>
                <a:path extrusionOk="0" h="1005" w="1283">
                  <a:moveTo>
                    <a:pt x="196" y="0"/>
                  </a:moveTo>
                  <a:lnTo>
                    <a:pt x="0" y="267"/>
                  </a:lnTo>
                  <a:cubicBezTo>
                    <a:pt x="358" y="528"/>
                    <a:pt x="731" y="776"/>
                    <a:pt x="1114" y="1005"/>
                  </a:cubicBezTo>
                  <a:lnTo>
                    <a:pt x="1283" y="721"/>
                  </a:lnTo>
                  <a:cubicBezTo>
                    <a:pt x="908" y="498"/>
                    <a:pt x="544" y="257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6"/>
            <p:cNvSpPr/>
            <p:nvPr/>
          </p:nvSpPr>
          <p:spPr>
            <a:xfrm>
              <a:off x="2279450" y="2450763"/>
              <a:ext cx="34000" cy="17925"/>
            </a:xfrm>
            <a:custGeom>
              <a:rect b="b" l="l" r="r" t="t"/>
              <a:pathLst>
                <a:path extrusionOk="0" h="717" w="1360">
                  <a:moveTo>
                    <a:pt x="1241" y="0"/>
                  </a:moveTo>
                  <a:cubicBezTo>
                    <a:pt x="842" y="155"/>
                    <a:pt x="425" y="288"/>
                    <a:pt x="1" y="397"/>
                  </a:cubicBezTo>
                  <a:lnTo>
                    <a:pt x="85" y="716"/>
                  </a:lnTo>
                  <a:cubicBezTo>
                    <a:pt x="520" y="606"/>
                    <a:pt x="950" y="467"/>
                    <a:pt x="1360" y="307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6"/>
            <p:cNvSpPr/>
            <p:nvPr/>
          </p:nvSpPr>
          <p:spPr>
            <a:xfrm>
              <a:off x="2083825" y="2452138"/>
              <a:ext cx="34075" cy="16450"/>
            </a:xfrm>
            <a:custGeom>
              <a:rect b="b" l="l" r="r" t="t"/>
              <a:pathLst>
                <a:path extrusionOk="0" h="658" w="1363">
                  <a:moveTo>
                    <a:pt x="95" y="0"/>
                  </a:moveTo>
                  <a:lnTo>
                    <a:pt x="0" y="317"/>
                  </a:lnTo>
                  <a:cubicBezTo>
                    <a:pt x="429" y="446"/>
                    <a:pt x="861" y="561"/>
                    <a:pt x="1288" y="657"/>
                  </a:cubicBezTo>
                  <a:lnTo>
                    <a:pt x="1362" y="334"/>
                  </a:lnTo>
                  <a:cubicBezTo>
                    <a:pt x="944" y="240"/>
                    <a:pt x="515" y="128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6"/>
            <p:cNvSpPr/>
            <p:nvPr/>
          </p:nvSpPr>
          <p:spPr>
            <a:xfrm>
              <a:off x="2021575" y="2428863"/>
              <a:ext cx="33625" cy="20425"/>
            </a:xfrm>
            <a:custGeom>
              <a:rect b="b" l="l" r="r" t="t"/>
              <a:pathLst>
                <a:path extrusionOk="0" h="817" w="1345">
                  <a:moveTo>
                    <a:pt x="137" y="1"/>
                  </a:moveTo>
                  <a:lnTo>
                    <a:pt x="1" y="300"/>
                  </a:lnTo>
                  <a:cubicBezTo>
                    <a:pt x="402" y="486"/>
                    <a:pt x="817" y="661"/>
                    <a:pt x="1228" y="817"/>
                  </a:cubicBezTo>
                  <a:lnTo>
                    <a:pt x="1344" y="507"/>
                  </a:lnTo>
                  <a:cubicBezTo>
                    <a:pt x="940" y="354"/>
                    <a:pt x="534" y="184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6"/>
            <p:cNvSpPr/>
            <p:nvPr/>
          </p:nvSpPr>
          <p:spPr>
            <a:xfrm>
              <a:off x="2148775" y="2466313"/>
              <a:ext cx="33700" cy="11525"/>
            </a:xfrm>
            <a:custGeom>
              <a:rect b="b" l="l" r="r" t="t"/>
              <a:pathLst>
                <a:path extrusionOk="0" h="461" w="1348">
                  <a:moveTo>
                    <a:pt x="48" y="1"/>
                  </a:moveTo>
                  <a:lnTo>
                    <a:pt x="1" y="329"/>
                  </a:lnTo>
                  <a:cubicBezTo>
                    <a:pt x="446" y="392"/>
                    <a:pt x="893" y="438"/>
                    <a:pt x="1329" y="460"/>
                  </a:cubicBezTo>
                  <a:lnTo>
                    <a:pt x="1347" y="130"/>
                  </a:lnTo>
                  <a:cubicBezTo>
                    <a:pt x="920" y="107"/>
                    <a:pt x="483" y="63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6"/>
            <p:cNvSpPr/>
            <p:nvPr/>
          </p:nvSpPr>
          <p:spPr>
            <a:xfrm>
              <a:off x="2210800" y="2355288"/>
              <a:ext cx="11775" cy="33725"/>
            </a:xfrm>
            <a:custGeom>
              <a:rect b="b" l="l" r="r" t="t"/>
              <a:pathLst>
                <a:path extrusionOk="0" h="1349" w="471">
                  <a:moveTo>
                    <a:pt x="145" y="1"/>
                  </a:moveTo>
                  <a:cubicBezTo>
                    <a:pt x="70" y="436"/>
                    <a:pt x="21" y="886"/>
                    <a:pt x="1" y="1334"/>
                  </a:cubicBezTo>
                  <a:lnTo>
                    <a:pt x="330" y="1348"/>
                  </a:lnTo>
                  <a:cubicBezTo>
                    <a:pt x="348" y="914"/>
                    <a:pt x="397" y="479"/>
                    <a:pt x="470" y="57"/>
                  </a:cubicBezTo>
                  <a:lnTo>
                    <a:pt x="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6"/>
            <p:cNvSpPr/>
            <p:nvPr/>
          </p:nvSpPr>
          <p:spPr>
            <a:xfrm>
              <a:off x="2424675" y="2312588"/>
              <a:ext cx="16350" cy="33925"/>
            </a:xfrm>
            <a:custGeom>
              <a:rect b="b" l="l" r="r" t="t"/>
              <a:pathLst>
                <a:path extrusionOk="0" h="1357" w="654">
                  <a:moveTo>
                    <a:pt x="327" y="1"/>
                  </a:moveTo>
                  <a:cubicBezTo>
                    <a:pt x="269" y="406"/>
                    <a:pt x="158" y="824"/>
                    <a:pt x="1" y="1241"/>
                  </a:cubicBezTo>
                  <a:lnTo>
                    <a:pt x="310" y="1357"/>
                  </a:lnTo>
                  <a:cubicBezTo>
                    <a:pt x="476" y="917"/>
                    <a:pt x="591" y="476"/>
                    <a:pt x="653" y="48"/>
                  </a:cubicBez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6"/>
            <p:cNvSpPr/>
            <p:nvPr/>
          </p:nvSpPr>
          <p:spPr>
            <a:xfrm>
              <a:off x="2524075" y="2711088"/>
              <a:ext cx="33600" cy="11225"/>
            </a:xfrm>
            <a:custGeom>
              <a:rect b="b" l="l" r="r" t="t"/>
              <a:pathLst>
                <a:path extrusionOk="0" h="449" w="1344">
                  <a:moveTo>
                    <a:pt x="40" y="0"/>
                  </a:moveTo>
                  <a:lnTo>
                    <a:pt x="1" y="329"/>
                  </a:lnTo>
                  <a:cubicBezTo>
                    <a:pt x="437" y="385"/>
                    <a:pt x="884" y="424"/>
                    <a:pt x="1327" y="448"/>
                  </a:cubicBezTo>
                  <a:lnTo>
                    <a:pt x="1344" y="118"/>
                  </a:lnTo>
                  <a:cubicBezTo>
                    <a:pt x="910" y="95"/>
                    <a:pt x="470" y="55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6"/>
            <p:cNvSpPr/>
            <p:nvPr/>
          </p:nvSpPr>
          <p:spPr>
            <a:xfrm>
              <a:off x="2590400" y="2712963"/>
              <a:ext cx="33375" cy="9950"/>
            </a:xfrm>
            <a:custGeom>
              <a:rect b="b" l="l" r="r" t="t"/>
              <a:pathLst>
                <a:path extrusionOk="0" h="398" w="1335">
                  <a:moveTo>
                    <a:pt x="1306" y="0"/>
                  </a:moveTo>
                  <a:cubicBezTo>
                    <a:pt x="874" y="40"/>
                    <a:pt x="434" y="61"/>
                    <a:pt x="0" y="68"/>
                  </a:cubicBezTo>
                  <a:lnTo>
                    <a:pt x="4" y="397"/>
                  </a:lnTo>
                  <a:cubicBezTo>
                    <a:pt x="447" y="390"/>
                    <a:pt x="894" y="368"/>
                    <a:pt x="1335" y="331"/>
                  </a:cubicBezTo>
                  <a:lnTo>
                    <a:pt x="1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6"/>
            <p:cNvSpPr/>
            <p:nvPr/>
          </p:nvSpPr>
          <p:spPr>
            <a:xfrm>
              <a:off x="2458725" y="2698088"/>
              <a:ext cx="34050" cy="15900"/>
            </a:xfrm>
            <a:custGeom>
              <a:rect b="b" l="l" r="r" t="t"/>
              <a:pathLst>
                <a:path extrusionOk="0" h="636" w="1362">
                  <a:moveTo>
                    <a:pt x="91" y="1"/>
                  </a:moveTo>
                  <a:lnTo>
                    <a:pt x="0" y="319"/>
                  </a:lnTo>
                  <a:cubicBezTo>
                    <a:pt x="420" y="439"/>
                    <a:pt x="857" y="546"/>
                    <a:pt x="1297" y="635"/>
                  </a:cubicBezTo>
                  <a:lnTo>
                    <a:pt x="1362" y="310"/>
                  </a:lnTo>
                  <a:cubicBezTo>
                    <a:pt x="931" y="224"/>
                    <a:pt x="504" y="119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6"/>
            <p:cNvSpPr/>
            <p:nvPr/>
          </p:nvSpPr>
          <p:spPr>
            <a:xfrm>
              <a:off x="2719475" y="2684413"/>
              <a:ext cx="33925" cy="18325"/>
            </a:xfrm>
            <a:custGeom>
              <a:rect b="b" l="l" r="r" t="t"/>
              <a:pathLst>
                <a:path extrusionOk="0" h="733" w="1357">
                  <a:moveTo>
                    <a:pt x="1241" y="0"/>
                  </a:moveTo>
                  <a:cubicBezTo>
                    <a:pt x="837" y="151"/>
                    <a:pt x="417" y="290"/>
                    <a:pt x="0" y="416"/>
                  </a:cubicBezTo>
                  <a:lnTo>
                    <a:pt x="94" y="732"/>
                  </a:lnTo>
                  <a:cubicBezTo>
                    <a:pt x="521" y="606"/>
                    <a:pt x="945" y="463"/>
                    <a:pt x="1356" y="311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6"/>
            <p:cNvSpPr/>
            <p:nvPr/>
          </p:nvSpPr>
          <p:spPr>
            <a:xfrm>
              <a:off x="1963100" y="2397638"/>
              <a:ext cx="32700" cy="23850"/>
            </a:xfrm>
            <a:custGeom>
              <a:rect b="b" l="l" r="r" t="t"/>
              <a:pathLst>
                <a:path extrusionOk="0" h="954" w="1308">
                  <a:moveTo>
                    <a:pt x="178" y="0"/>
                  </a:moveTo>
                  <a:lnTo>
                    <a:pt x="1" y="280"/>
                  </a:lnTo>
                  <a:cubicBezTo>
                    <a:pt x="372" y="515"/>
                    <a:pt x="760" y="741"/>
                    <a:pt x="1150" y="954"/>
                  </a:cubicBezTo>
                  <a:lnTo>
                    <a:pt x="1307" y="663"/>
                  </a:lnTo>
                  <a:cubicBezTo>
                    <a:pt x="924" y="454"/>
                    <a:pt x="543" y="232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6"/>
            <p:cNvSpPr/>
            <p:nvPr/>
          </p:nvSpPr>
          <p:spPr>
            <a:xfrm>
              <a:off x="2391200" y="2372488"/>
              <a:ext cx="26350" cy="31400"/>
            </a:xfrm>
            <a:custGeom>
              <a:rect b="b" l="l" r="r" t="t"/>
              <a:pathLst>
                <a:path extrusionOk="0" h="1256" w="1054">
                  <a:moveTo>
                    <a:pt x="771" y="1"/>
                  </a:moveTo>
                  <a:cubicBezTo>
                    <a:pt x="544" y="369"/>
                    <a:pt x="284" y="718"/>
                    <a:pt x="1" y="1036"/>
                  </a:cubicBezTo>
                  <a:lnTo>
                    <a:pt x="247" y="1256"/>
                  </a:lnTo>
                  <a:cubicBezTo>
                    <a:pt x="545" y="924"/>
                    <a:pt x="815" y="559"/>
                    <a:pt x="1053" y="172"/>
                  </a:cubicBezTo>
                  <a:lnTo>
                    <a:pt x="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6"/>
            <p:cNvSpPr/>
            <p:nvPr/>
          </p:nvSpPr>
          <p:spPr>
            <a:xfrm>
              <a:off x="2339925" y="2419938"/>
              <a:ext cx="32325" cy="24525"/>
            </a:xfrm>
            <a:custGeom>
              <a:rect b="b" l="l" r="r" t="t"/>
              <a:pathLst>
                <a:path extrusionOk="0" h="981" w="1293">
                  <a:moveTo>
                    <a:pt x="1100" y="1"/>
                  </a:moveTo>
                  <a:lnTo>
                    <a:pt x="1022" y="59"/>
                  </a:lnTo>
                  <a:cubicBezTo>
                    <a:pt x="695" y="287"/>
                    <a:pt x="351" y="500"/>
                    <a:pt x="0" y="690"/>
                  </a:cubicBezTo>
                  <a:lnTo>
                    <a:pt x="156" y="981"/>
                  </a:lnTo>
                  <a:cubicBezTo>
                    <a:pt x="520" y="784"/>
                    <a:pt x="874" y="565"/>
                    <a:pt x="1212" y="328"/>
                  </a:cubicBezTo>
                  <a:lnTo>
                    <a:pt x="1293" y="269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6"/>
            <p:cNvSpPr/>
            <p:nvPr/>
          </p:nvSpPr>
          <p:spPr>
            <a:xfrm>
              <a:off x="2396350" y="2675038"/>
              <a:ext cx="33625" cy="20575"/>
            </a:xfrm>
            <a:custGeom>
              <a:rect b="b" l="l" r="r" t="t"/>
              <a:pathLst>
                <a:path extrusionOk="0" h="823" w="1345">
                  <a:moveTo>
                    <a:pt x="142" y="1"/>
                  </a:moveTo>
                  <a:lnTo>
                    <a:pt x="0" y="299"/>
                  </a:lnTo>
                  <a:cubicBezTo>
                    <a:pt x="397" y="489"/>
                    <a:pt x="810" y="665"/>
                    <a:pt x="1230" y="822"/>
                  </a:cubicBezTo>
                  <a:lnTo>
                    <a:pt x="1345" y="514"/>
                  </a:lnTo>
                  <a:cubicBezTo>
                    <a:pt x="935" y="360"/>
                    <a:pt x="531" y="188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6"/>
            <p:cNvSpPr/>
            <p:nvPr/>
          </p:nvSpPr>
          <p:spPr>
            <a:xfrm>
              <a:off x="2422275" y="2247263"/>
              <a:ext cx="18775" cy="33650"/>
            </a:xfrm>
            <a:custGeom>
              <a:rect b="b" l="l" r="r" t="t"/>
              <a:pathLst>
                <a:path extrusionOk="0" h="1346" w="751">
                  <a:moveTo>
                    <a:pt x="281" y="1"/>
                  </a:moveTo>
                  <a:lnTo>
                    <a:pt x="0" y="174"/>
                  </a:lnTo>
                  <a:cubicBezTo>
                    <a:pt x="213" y="520"/>
                    <a:pt x="358" y="913"/>
                    <a:pt x="424" y="1346"/>
                  </a:cubicBezTo>
                  <a:lnTo>
                    <a:pt x="750" y="1295"/>
                  </a:lnTo>
                  <a:cubicBezTo>
                    <a:pt x="677" y="818"/>
                    <a:pt x="518" y="38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6"/>
            <p:cNvSpPr/>
            <p:nvPr/>
          </p:nvSpPr>
          <p:spPr>
            <a:xfrm>
              <a:off x="2780825" y="2657488"/>
              <a:ext cx="33250" cy="22025"/>
            </a:xfrm>
            <a:custGeom>
              <a:rect b="b" l="l" r="r" t="t"/>
              <a:pathLst>
                <a:path extrusionOk="0" h="881" w="1330">
                  <a:moveTo>
                    <a:pt x="1173" y="1"/>
                  </a:moveTo>
                  <a:cubicBezTo>
                    <a:pt x="792" y="205"/>
                    <a:pt x="397" y="401"/>
                    <a:pt x="0" y="580"/>
                  </a:cubicBezTo>
                  <a:lnTo>
                    <a:pt x="135" y="880"/>
                  </a:lnTo>
                  <a:cubicBezTo>
                    <a:pt x="539" y="699"/>
                    <a:pt x="941" y="502"/>
                    <a:pt x="1329" y="292"/>
                  </a:cubicBezTo>
                  <a:lnTo>
                    <a:pt x="11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57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786" name="Google Shape;786;p57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7" name="Google Shape;787;p57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788" name="Google Shape;788;p57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57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7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57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57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57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7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7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57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7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7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57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57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57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57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57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7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7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7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7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7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7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7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7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7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7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7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7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7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7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7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7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7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7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7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7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57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57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57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57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57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57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57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57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57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57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4" name="Google Shape;834;p57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7"/>
          <p:cNvSpPr/>
          <p:nvPr/>
        </p:nvSpPr>
        <p:spPr>
          <a:xfrm>
            <a:off x="362625" y="3120525"/>
            <a:ext cx="8418600" cy="1668000"/>
          </a:xfrm>
          <a:prstGeom prst="roundRect">
            <a:avLst>
              <a:gd fmla="val 12372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7"/>
          <p:cNvSpPr/>
          <p:nvPr/>
        </p:nvSpPr>
        <p:spPr>
          <a:xfrm>
            <a:off x="362625" y="1229425"/>
            <a:ext cx="8418600" cy="1668000"/>
          </a:xfrm>
          <a:prstGeom prst="roundRect">
            <a:avLst>
              <a:gd fmla="val 14423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7"/>
          <p:cNvSpPr txBox="1"/>
          <p:nvPr>
            <p:ph idx="1" type="subTitle"/>
          </p:nvPr>
        </p:nvSpPr>
        <p:spPr>
          <a:xfrm>
            <a:off x="2279425" y="1422900"/>
            <a:ext cx="6144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400">
                <a:latin typeface="Bahiana"/>
                <a:ea typeface="Bahiana"/>
                <a:cs typeface="Bahiana"/>
                <a:sym typeface="Bahian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8" name="Google Shape;838;p57"/>
          <p:cNvSpPr txBox="1"/>
          <p:nvPr>
            <p:ph idx="2" type="subTitle"/>
          </p:nvPr>
        </p:nvSpPr>
        <p:spPr>
          <a:xfrm>
            <a:off x="2279425" y="3314000"/>
            <a:ext cx="6144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bas Neue"/>
              <a:buNone/>
              <a:defRPr sz="2400">
                <a:latin typeface="Bahiana"/>
                <a:ea typeface="Bahiana"/>
                <a:cs typeface="Bahiana"/>
                <a:sym typeface="Bahian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9" name="Google Shape;839;p57"/>
          <p:cNvSpPr txBox="1"/>
          <p:nvPr>
            <p:ph idx="3" type="subTitle"/>
          </p:nvPr>
        </p:nvSpPr>
        <p:spPr>
          <a:xfrm>
            <a:off x="2700250" y="1980650"/>
            <a:ext cx="2573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0" name="Google Shape;840;p57"/>
          <p:cNvSpPr txBox="1"/>
          <p:nvPr>
            <p:ph idx="4" type="subTitle"/>
          </p:nvPr>
        </p:nvSpPr>
        <p:spPr>
          <a:xfrm>
            <a:off x="2700250" y="3871750"/>
            <a:ext cx="2573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841" name="Google Shape;841;p57"/>
          <p:cNvCxnSpPr/>
          <p:nvPr/>
        </p:nvCxnSpPr>
        <p:spPr>
          <a:xfrm rot="10800000">
            <a:off x="1913000" y="1229425"/>
            <a:ext cx="0" cy="1668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2" name="Google Shape;842;p57"/>
          <p:cNvCxnSpPr/>
          <p:nvPr/>
        </p:nvCxnSpPr>
        <p:spPr>
          <a:xfrm rot="10800000">
            <a:off x="1913000" y="3120525"/>
            <a:ext cx="0" cy="1668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3" name="Google Shape;843;p57"/>
          <p:cNvSpPr txBox="1"/>
          <p:nvPr>
            <p:ph idx="5" type="subTitle"/>
          </p:nvPr>
        </p:nvSpPr>
        <p:spPr>
          <a:xfrm>
            <a:off x="2700250" y="2315775"/>
            <a:ext cx="2573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57"/>
          <p:cNvSpPr txBox="1"/>
          <p:nvPr>
            <p:ph idx="6" type="subTitle"/>
          </p:nvPr>
        </p:nvSpPr>
        <p:spPr>
          <a:xfrm>
            <a:off x="2700250" y="4206875"/>
            <a:ext cx="2573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5" name="Google Shape;845;p57"/>
          <p:cNvSpPr txBox="1"/>
          <p:nvPr>
            <p:ph idx="7" type="subTitle"/>
          </p:nvPr>
        </p:nvSpPr>
        <p:spPr>
          <a:xfrm>
            <a:off x="5850325" y="1980650"/>
            <a:ext cx="2573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6" name="Google Shape;846;p57"/>
          <p:cNvSpPr txBox="1"/>
          <p:nvPr>
            <p:ph idx="8" type="subTitle"/>
          </p:nvPr>
        </p:nvSpPr>
        <p:spPr>
          <a:xfrm>
            <a:off x="5850325" y="3871750"/>
            <a:ext cx="2573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7" name="Google Shape;847;p57"/>
          <p:cNvSpPr txBox="1"/>
          <p:nvPr>
            <p:ph idx="9" type="subTitle"/>
          </p:nvPr>
        </p:nvSpPr>
        <p:spPr>
          <a:xfrm>
            <a:off x="5850325" y="2315775"/>
            <a:ext cx="2573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8" name="Google Shape;848;p57"/>
          <p:cNvSpPr txBox="1"/>
          <p:nvPr>
            <p:ph idx="13" type="subTitle"/>
          </p:nvPr>
        </p:nvSpPr>
        <p:spPr>
          <a:xfrm>
            <a:off x="5850325" y="4206875"/>
            <a:ext cx="25737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9" name="Google Shape;849;p57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8"/>
          <p:cNvSpPr txBox="1"/>
          <p:nvPr>
            <p:ph type="title"/>
          </p:nvPr>
        </p:nvSpPr>
        <p:spPr>
          <a:xfrm>
            <a:off x="847125" y="1704600"/>
            <a:ext cx="41925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52" name="Google Shape;852;p58"/>
          <p:cNvGrpSpPr/>
          <p:nvPr/>
        </p:nvGrpSpPr>
        <p:grpSpPr>
          <a:xfrm>
            <a:off x="6842150" y="-40912"/>
            <a:ext cx="2358475" cy="1841900"/>
            <a:chOff x="3658175" y="572788"/>
            <a:chExt cx="2358475" cy="1841900"/>
          </a:xfrm>
        </p:grpSpPr>
        <p:sp>
          <p:nvSpPr>
            <p:cNvPr id="853" name="Google Shape;853;p58"/>
            <p:cNvSpPr/>
            <p:nvPr/>
          </p:nvSpPr>
          <p:spPr>
            <a:xfrm>
              <a:off x="4431900" y="763138"/>
              <a:ext cx="33975" cy="17750"/>
            </a:xfrm>
            <a:custGeom>
              <a:rect b="b" l="l" r="r" t="t"/>
              <a:pathLst>
                <a:path extrusionOk="0" h="710" w="1359">
                  <a:moveTo>
                    <a:pt x="1265" y="0"/>
                  </a:moveTo>
                  <a:cubicBezTo>
                    <a:pt x="842" y="128"/>
                    <a:pt x="421" y="261"/>
                    <a:pt x="1" y="396"/>
                  </a:cubicBezTo>
                  <a:lnTo>
                    <a:pt x="102" y="710"/>
                  </a:lnTo>
                  <a:cubicBezTo>
                    <a:pt x="520" y="575"/>
                    <a:pt x="938" y="441"/>
                    <a:pt x="1358" y="317"/>
                  </a:cubicBezTo>
                  <a:lnTo>
                    <a:pt x="1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8"/>
            <p:cNvSpPr/>
            <p:nvPr/>
          </p:nvSpPr>
          <p:spPr>
            <a:xfrm>
              <a:off x="4369175" y="783338"/>
              <a:ext cx="33950" cy="18300"/>
            </a:xfrm>
            <a:custGeom>
              <a:rect b="b" l="l" r="r" t="t"/>
              <a:pathLst>
                <a:path extrusionOk="0" h="732" w="1358">
                  <a:moveTo>
                    <a:pt x="1254" y="1"/>
                  </a:moveTo>
                  <a:lnTo>
                    <a:pt x="1" y="418"/>
                  </a:lnTo>
                  <a:lnTo>
                    <a:pt x="103" y="731"/>
                  </a:lnTo>
                  <a:lnTo>
                    <a:pt x="1358" y="31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8"/>
            <p:cNvSpPr/>
            <p:nvPr/>
          </p:nvSpPr>
          <p:spPr>
            <a:xfrm>
              <a:off x="4495375" y="746213"/>
              <a:ext cx="34075" cy="15850"/>
            </a:xfrm>
            <a:custGeom>
              <a:rect b="b" l="l" r="r" t="t"/>
              <a:pathLst>
                <a:path extrusionOk="0" h="634" w="1363">
                  <a:moveTo>
                    <a:pt x="1292" y="1"/>
                  </a:moveTo>
                  <a:cubicBezTo>
                    <a:pt x="875" y="93"/>
                    <a:pt x="452" y="195"/>
                    <a:pt x="1" y="314"/>
                  </a:cubicBezTo>
                  <a:lnTo>
                    <a:pt x="86" y="633"/>
                  </a:lnTo>
                  <a:cubicBezTo>
                    <a:pt x="533" y="514"/>
                    <a:pt x="950" y="414"/>
                    <a:pt x="1363" y="323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8"/>
            <p:cNvSpPr/>
            <p:nvPr/>
          </p:nvSpPr>
          <p:spPr>
            <a:xfrm>
              <a:off x="4242425" y="821813"/>
              <a:ext cx="34075" cy="15225"/>
            </a:xfrm>
            <a:custGeom>
              <a:rect b="b" l="l" r="r" t="t"/>
              <a:pathLst>
                <a:path extrusionOk="0" h="609" w="1363">
                  <a:moveTo>
                    <a:pt x="1285" y="1"/>
                  </a:moveTo>
                  <a:cubicBezTo>
                    <a:pt x="861" y="104"/>
                    <a:pt x="428" y="198"/>
                    <a:pt x="1" y="283"/>
                  </a:cubicBezTo>
                  <a:lnTo>
                    <a:pt x="65" y="608"/>
                  </a:lnTo>
                  <a:cubicBezTo>
                    <a:pt x="497" y="523"/>
                    <a:pt x="936" y="425"/>
                    <a:pt x="1363" y="323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8"/>
            <p:cNvSpPr/>
            <p:nvPr/>
          </p:nvSpPr>
          <p:spPr>
            <a:xfrm>
              <a:off x="4177500" y="834563"/>
              <a:ext cx="33850" cy="12425"/>
            </a:xfrm>
            <a:custGeom>
              <a:rect b="b" l="l" r="r" t="t"/>
              <a:pathLst>
                <a:path extrusionOk="0" h="497" w="1354">
                  <a:moveTo>
                    <a:pt x="1304" y="0"/>
                  </a:moveTo>
                  <a:cubicBezTo>
                    <a:pt x="873" y="64"/>
                    <a:pt x="435" y="121"/>
                    <a:pt x="1" y="169"/>
                  </a:cubicBezTo>
                  <a:lnTo>
                    <a:pt x="36" y="497"/>
                  </a:lnTo>
                  <a:cubicBezTo>
                    <a:pt x="476" y="448"/>
                    <a:pt x="919" y="392"/>
                    <a:pt x="1354" y="326"/>
                  </a:cubicBezTo>
                  <a:lnTo>
                    <a:pt x="1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8"/>
            <p:cNvSpPr/>
            <p:nvPr/>
          </p:nvSpPr>
          <p:spPr>
            <a:xfrm>
              <a:off x="4970850" y="901513"/>
              <a:ext cx="27675" cy="30525"/>
            </a:xfrm>
            <a:custGeom>
              <a:rect b="b" l="l" r="r" t="t"/>
              <a:pathLst>
                <a:path extrusionOk="0" h="1221" w="1107">
                  <a:moveTo>
                    <a:pt x="247" y="0"/>
                  </a:moveTo>
                  <a:lnTo>
                    <a:pt x="1" y="220"/>
                  </a:lnTo>
                  <a:cubicBezTo>
                    <a:pt x="290" y="542"/>
                    <a:pt x="575" y="880"/>
                    <a:pt x="849" y="1220"/>
                  </a:cubicBezTo>
                  <a:lnTo>
                    <a:pt x="1107" y="1014"/>
                  </a:lnTo>
                  <a:cubicBezTo>
                    <a:pt x="830" y="667"/>
                    <a:pt x="540" y="326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8"/>
            <p:cNvSpPr/>
            <p:nvPr/>
          </p:nvSpPr>
          <p:spPr>
            <a:xfrm>
              <a:off x="4306275" y="803888"/>
              <a:ext cx="34025" cy="17425"/>
            </a:xfrm>
            <a:custGeom>
              <a:rect b="b" l="l" r="r" t="t"/>
              <a:pathLst>
                <a:path extrusionOk="0" h="697" w="1361">
                  <a:moveTo>
                    <a:pt x="1261" y="0"/>
                  </a:moveTo>
                  <a:cubicBezTo>
                    <a:pt x="841" y="134"/>
                    <a:pt x="420" y="261"/>
                    <a:pt x="0" y="380"/>
                  </a:cubicBezTo>
                  <a:lnTo>
                    <a:pt x="91" y="697"/>
                  </a:lnTo>
                  <a:cubicBezTo>
                    <a:pt x="515" y="576"/>
                    <a:pt x="938" y="448"/>
                    <a:pt x="1360" y="316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8"/>
            <p:cNvSpPr/>
            <p:nvPr/>
          </p:nvSpPr>
          <p:spPr>
            <a:xfrm>
              <a:off x="4111950" y="841513"/>
              <a:ext cx="33350" cy="9625"/>
            </a:xfrm>
            <a:custGeom>
              <a:rect b="b" l="l" r="r" t="t"/>
              <a:pathLst>
                <a:path extrusionOk="0" h="385" w="1334">
                  <a:moveTo>
                    <a:pt x="1312" y="0"/>
                  </a:moveTo>
                  <a:cubicBezTo>
                    <a:pt x="878" y="29"/>
                    <a:pt x="435" y="47"/>
                    <a:pt x="0" y="55"/>
                  </a:cubicBezTo>
                  <a:lnTo>
                    <a:pt x="7" y="385"/>
                  </a:lnTo>
                  <a:cubicBezTo>
                    <a:pt x="447" y="376"/>
                    <a:pt x="894" y="359"/>
                    <a:pt x="1333" y="331"/>
                  </a:cubicBezTo>
                  <a:lnTo>
                    <a:pt x="1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8"/>
            <p:cNvSpPr/>
            <p:nvPr/>
          </p:nvSpPr>
          <p:spPr>
            <a:xfrm>
              <a:off x="4872375" y="814188"/>
              <a:ext cx="31650" cy="26025"/>
            </a:xfrm>
            <a:custGeom>
              <a:rect b="b" l="l" r="r" t="t"/>
              <a:pathLst>
                <a:path extrusionOk="0" h="1041" w="1266">
                  <a:moveTo>
                    <a:pt x="185" y="1"/>
                  </a:moveTo>
                  <a:lnTo>
                    <a:pt x="1" y="275"/>
                  </a:lnTo>
                  <a:cubicBezTo>
                    <a:pt x="358" y="516"/>
                    <a:pt x="717" y="773"/>
                    <a:pt x="1064" y="1041"/>
                  </a:cubicBezTo>
                  <a:lnTo>
                    <a:pt x="1266" y="778"/>
                  </a:lnTo>
                  <a:cubicBezTo>
                    <a:pt x="914" y="506"/>
                    <a:pt x="549" y="246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8"/>
            <p:cNvSpPr/>
            <p:nvPr/>
          </p:nvSpPr>
          <p:spPr>
            <a:xfrm>
              <a:off x="4924325" y="854738"/>
              <a:ext cx="29850" cy="28525"/>
            </a:xfrm>
            <a:custGeom>
              <a:rect b="b" l="l" r="r" t="t"/>
              <a:pathLst>
                <a:path extrusionOk="0" h="1141" w="1194">
                  <a:moveTo>
                    <a:pt x="219" y="0"/>
                  </a:moveTo>
                  <a:lnTo>
                    <a:pt x="1" y="248"/>
                  </a:lnTo>
                  <a:cubicBezTo>
                    <a:pt x="328" y="534"/>
                    <a:pt x="652" y="833"/>
                    <a:pt x="961" y="1141"/>
                  </a:cubicBezTo>
                  <a:lnTo>
                    <a:pt x="1194" y="907"/>
                  </a:lnTo>
                  <a:cubicBezTo>
                    <a:pt x="880" y="596"/>
                    <a:pt x="550" y="291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8"/>
            <p:cNvSpPr/>
            <p:nvPr/>
          </p:nvSpPr>
          <p:spPr>
            <a:xfrm>
              <a:off x="4815775" y="780788"/>
              <a:ext cx="33000" cy="22950"/>
            </a:xfrm>
            <a:custGeom>
              <a:rect b="b" l="l" r="r" t="t"/>
              <a:pathLst>
                <a:path extrusionOk="0" h="918" w="1320">
                  <a:moveTo>
                    <a:pt x="145" y="1"/>
                  </a:moveTo>
                  <a:lnTo>
                    <a:pt x="1" y="297"/>
                  </a:lnTo>
                  <a:cubicBezTo>
                    <a:pt x="386" y="489"/>
                    <a:pt x="775" y="696"/>
                    <a:pt x="1154" y="917"/>
                  </a:cubicBezTo>
                  <a:lnTo>
                    <a:pt x="1320" y="632"/>
                  </a:lnTo>
                  <a:cubicBezTo>
                    <a:pt x="933" y="406"/>
                    <a:pt x="540" y="195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8"/>
            <p:cNvSpPr/>
            <p:nvPr/>
          </p:nvSpPr>
          <p:spPr>
            <a:xfrm>
              <a:off x="4626675" y="734338"/>
              <a:ext cx="33350" cy="9500"/>
            </a:xfrm>
            <a:custGeom>
              <a:rect b="b" l="l" r="r" t="t"/>
              <a:pathLst>
                <a:path extrusionOk="0" h="380" w="1334">
                  <a:moveTo>
                    <a:pt x="98" y="1"/>
                  </a:moveTo>
                  <a:lnTo>
                    <a:pt x="0" y="2"/>
                  </a:lnTo>
                  <a:lnTo>
                    <a:pt x="1" y="332"/>
                  </a:lnTo>
                  <a:lnTo>
                    <a:pt x="98" y="332"/>
                  </a:lnTo>
                  <a:cubicBezTo>
                    <a:pt x="498" y="332"/>
                    <a:pt x="905" y="348"/>
                    <a:pt x="1306" y="379"/>
                  </a:cubicBezTo>
                  <a:lnTo>
                    <a:pt x="1333" y="50"/>
                  </a:lnTo>
                  <a:cubicBezTo>
                    <a:pt x="922" y="18"/>
                    <a:pt x="505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8"/>
            <p:cNvSpPr/>
            <p:nvPr/>
          </p:nvSpPr>
          <p:spPr>
            <a:xfrm>
              <a:off x="4560325" y="735938"/>
              <a:ext cx="33775" cy="12300"/>
            </a:xfrm>
            <a:custGeom>
              <a:rect b="b" l="l" r="r" t="t"/>
              <a:pathLst>
                <a:path extrusionOk="0" h="492" w="1351">
                  <a:moveTo>
                    <a:pt x="1322" y="0"/>
                  </a:moveTo>
                  <a:cubicBezTo>
                    <a:pt x="894" y="39"/>
                    <a:pt x="448" y="94"/>
                    <a:pt x="0" y="165"/>
                  </a:cubicBezTo>
                  <a:lnTo>
                    <a:pt x="51" y="491"/>
                  </a:lnTo>
                  <a:cubicBezTo>
                    <a:pt x="492" y="422"/>
                    <a:pt x="929" y="368"/>
                    <a:pt x="1350" y="329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8"/>
            <p:cNvSpPr/>
            <p:nvPr/>
          </p:nvSpPr>
          <p:spPr>
            <a:xfrm>
              <a:off x="4755200" y="755588"/>
              <a:ext cx="33875" cy="19175"/>
            </a:xfrm>
            <a:custGeom>
              <a:rect b="b" l="l" r="r" t="t"/>
              <a:pathLst>
                <a:path extrusionOk="0" h="767" w="1355">
                  <a:moveTo>
                    <a:pt x="104" y="0"/>
                  </a:moveTo>
                  <a:lnTo>
                    <a:pt x="1" y="312"/>
                  </a:lnTo>
                  <a:cubicBezTo>
                    <a:pt x="411" y="447"/>
                    <a:pt x="824" y="599"/>
                    <a:pt x="1228" y="766"/>
                  </a:cubicBezTo>
                  <a:lnTo>
                    <a:pt x="1354" y="461"/>
                  </a:lnTo>
                  <a:cubicBezTo>
                    <a:pt x="943" y="292"/>
                    <a:pt x="520" y="136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8"/>
            <p:cNvSpPr/>
            <p:nvPr/>
          </p:nvSpPr>
          <p:spPr>
            <a:xfrm>
              <a:off x="4691775" y="739613"/>
              <a:ext cx="34000" cy="14750"/>
            </a:xfrm>
            <a:custGeom>
              <a:rect b="b" l="l" r="r" t="t"/>
              <a:pathLst>
                <a:path extrusionOk="0" h="590" w="1360">
                  <a:moveTo>
                    <a:pt x="51" y="1"/>
                  </a:moveTo>
                  <a:lnTo>
                    <a:pt x="0" y="327"/>
                  </a:lnTo>
                  <a:cubicBezTo>
                    <a:pt x="426" y="395"/>
                    <a:pt x="857" y="485"/>
                    <a:pt x="1281" y="590"/>
                  </a:cubicBezTo>
                  <a:lnTo>
                    <a:pt x="1359" y="268"/>
                  </a:lnTo>
                  <a:cubicBezTo>
                    <a:pt x="927" y="161"/>
                    <a:pt x="487" y="72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8"/>
            <p:cNvSpPr/>
            <p:nvPr/>
          </p:nvSpPr>
          <p:spPr>
            <a:xfrm>
              <a:off x="4045775" y="841438"/>
              <a:ext cx="33350" cy="9725"/>
            </a:xfrm>
            <a:custGeom>
              <a:rect b="b" l="l" r="r" t="t"/>
              <a:pathLst>
                <a:path extrusionOk="0" h="389" w="1334">
                  <a:moveTo>
                    <a:pt x="21" y="0"/>
                  </a:moveTo>
                  <a:lnTo>
                    <a:pt x="0" y="328"/>
                  </a:lnTo>
                  <a:cubicBezTo>
                    <a:pt x="441" y="356"/>
                    <a:pt x="888" y="378"/>
                    <a:pt x="1326" y="389"/>
                  </a:cubicBezTo>
                  <a:lnTo>
                    <a:pt x="1334" y="58"/>
                  </a:lnTo>
                  <a:cubicBezTo>
                    <a:pt x="899" y="49"/>
                    <a:pt x="457" y="29"/>
                    <a:pt x="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8"/>
            <p:cNvSpPr/>
            <p:nvPr/>
          </p:nvSpPr>
          <p:spPr>
            <a:xfrm>
              <a:off x="5419225" y="1764363"/>
              <a:ext cx="25250" cy="31975"/>
            </a:xfrm>
            <a:custGeom>
              <a:rect b="b" l="l" r="r" t="t"/>
              <a:pathLst>
                <a:path extrusionOk="0" h="1279" w="1010">
                  <a:moveTo>
                    <a:pt x="752" y="0"/>
                  </a:moveTo>
                  <a:cubicBezTo>
                    <a:pt x="476" y="346"/>
                    <a:pt x="222" y="722"/>
                    <a:pt x="1" y="1118"/>
                  </a:cubicBezTo>
                  <a:lnTo>
                    <a:pt x="289" y="1278"/>
                  </a:lnTo>
                  <a:cubicBezTo>
                    <a:pt x="501" y="900"/>
                    <a:pt x="744" y="539"/>
                    <a:pt x="1009" y="207"/>
                  </a:cubicBezTo>
                  <a:lnTo>
                    <a:pt x="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8"/>
            <p:cNvSpPr/>
            <p:nvPr/>
          </p:nvSpPr>
          <p:spPr>
            <a:xfrm>
              <a:off x="5420825" y="1833013"/>
              <a:ext cx="32400" cy="24375"/>
            </a:xfrm>
            <a:custGeom>
              <a:rect b="b" l="l" r="r" t="t"/>
              <a:pathLst>
                <a:path extrusionOk="0" h="975" w="1296">
                  <a:moveTo>
                    <a:pt x="189" y="0"/>
                  </a:moveTo>
                  <a:lnTo>
                    <a:pt x="0" y="270"/>
                  </a:lnTo>
                  <a:cubicBezTo>
                    <a:pt x="382" y="538"/>
                    <a:pt x="765" y="776"/>
                    <a:pt x="1141" y="975"/>
                  </a:cubicBezTo>
                  <a:lnTo>
                    <a:pt x="1296" y="684"/>
                  </a:lnTo>
                  <a:cubicBezTo>
                    <a:pt x="931" y="490"/>
                    <a:pt x="559" y="26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8"/>
            <p:cNvSpPr/>
            <p:nvPr/>
          </p:nvSpPr>
          <p:spPr>
            <a:xfrm>
              <a:off x="5520225" y="1702488"/>
              <a:ext cx="33775" cy="13025"/>
            </a:xfrm>
            <a:custGeom>
              <a:rect b="b" l="l" r="r" t="t"/>
              <a:pathLst>
                <a:path extrusionOk="0" h="521" w="1351">
                  <a:moveTo>
                    <a:pt x="1344" y="0"/>
                  </a:moveTo>
                  <a:cubicBezTo>
                    <a:pt x="903" y="9"/>
                    <a:pt x="450" y="78"/>
                    <a:pt x="0" y="204"/>
                  </a:cubicBezTo>
                  <a:lnTo>
                    <a:pt x="88" y="521"/>
                  </a:lnTo>
                  <a:cubicBezTo>
                    <a:pt x="514" y="403"/>
                    <a:pt x="938" y="336"/>
                    <a:pt x="1351" y="331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8"/>
            <p:cNvSpPr/>
            <p:nvPr/>
          </p:nvSpPr>
          <p:spPr>
            <a:xfrm>
              <a:off x="5545975" y="1860288"/>
              <a:ext cx="33750" cy="17975"/>
            </a:xfrm>
            <a:custGeom>
              <a:rect b="b" l="l" r="r" t="t"/>
              <a:pathLst>
                <a:path extrusionOk="0" h="719" w="1350">
                  <a:moveTo>
                    <a:pt x="1195" y="0"/>
                  </a:moveTo>
                  <a:cubicBezTo>
                    <a:pt x="807" y="205"/>
                    <a:pt x="404" y="335"/>
                    <a:pt x="0" y="390"/>
                  </a:cubicBezTo>
                  <a:lnTo>
                    <a:pt x="46" y="718"/>
                  </a:lnTo>
                  <a:cubicBezTo>
                    <a:pt x="488" y="658"/>
                    <a:pt x="928" y="514"/>
                    <a:pt x="1349" y="292"/>
                  </a:cubicBezTo>
                  <a:lnTo>
                    <a:pt x="1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8"/>
            <p:cNvSpPr/>
            <p:nvPr/>
          </p:nvSpPr>
          <p:spPr>
            <a:xfrm>
              <a:off x="5395150" y="1822763"/>
              <a:ext cx="17550" cy="34000"/>
            </a:xfrm>
            <a:custGeom>
              <a:rect b="b" l="l" r="r" t="t"/>
              <a:pathLst>
                <a:path extrusionOk="0" h="1360" w="702">
                  <a:moveTo>
                    <a:pt x="393" y="1"/>
                  </a:moveTo>
                  <a:cubicBezTo>
                    <a:pt x="237" y="412"/>
                    <a:pt x="104" y="845"/>
                    <a:pt x="1" y="1284"/>
                  </a:cubicBezTo>
                  <a:lnTo>
                    <a:pt x="324" y="1359"/>
                  </a:lnTo>
                  <a:cubicBezTo>
                    <a:pt x="423" y="932"/>
                    <a:pt x="551" y="515"/>
                    <a:pt x="701" y="118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8"/>
            <p:cNvSpPr/>
            <p:nvPr/>
          </p:nvSpPr>
          <p:spPr>
            <a:xfrm>
              <a:off x="5628850" y="1753413"/>
              <a:ext cx="11475" cy="34550"/>
            </a:xfrm>
            <a:custGeom>
              <a:rect b="b" l="l" r="r" t="t"/>
              <a:pathLst>
                <a:path extrusionOk="0" h="1382" w="459">
                  <a:moveTo>
                    <a:pt x="312" y="0"/>
                  </a:moveTo>
                  <a:lnTo>
                    <a:pt x="0" y="106"/>
                  </a:lnTo>
                  <a:cubicBezTo>
                    <a:pt x="85" y="360"/>
                    <a:pt x="129" y="628"/>
                    <a:pt x="128" y="906"/>
                  </a:cubicBezTo>
                  <a:cubicBezTo>
                    <a:pt x="126" y="1045"/>
                    <a:pt x="116" y="1189"/>
                    <a:pt x="95" y="1333"/>
                  </a:cubicBezTo>
                  <a:lnTo>
                    <a:pt x="421" y="1382"/>
                  </a:lnTo>
                  <a:cubicBezTo>
                    <a:pt x="446" y="1220"/>
                    <a:pt x="458" y="1061"/>
                    <a:pt x="458" y="905"/>
                  </a:cubicBezTo>
                  <a:cubicBezTo>
                    <a:pt x="458" y="592"/>
                    <a:pt x="410" y="288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8"/>
            <p:cNvSpPr/>
            <p:nvPr/>
          </p:nvSpPr>
          <p:spPr>
            <a:xfrm>
              <a:off x="5585200" y="1707088"/>
              <a:ext cx="32450" cy="23300"/>
            </a:xfrm>
            <a:custGeom>
              <a:rect b="b" l="l" r="r" t="t"/>
              <a:pathLst>
                <a:path extrusionOk="0" h="932" w="1298">
                  <a:moveTo>
                    <a:pt x="101" y="1"/>
                  </a:moveTo>
                  <a:lnTo>
                    <a:pt x="0" y="314"/>
                  </a:lnTo>
                  <a:cubicBezTo>
                    <a:pt x="416" y="447"/>
                    <a:pt x="776" y="654"/>
                    <a:pt x="1072" y="931"/>
                  </a:cubicBezTo>
                  <a:lnTo>
                    <a:pt x="1298" y="693"/>
                  </a:lnTo>
                  <a:cubicBezTo>
                    <a:pt x="966" y="382"/>
                    <a:pt x="562" y="14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8"/>
            <p:cNvSpPr/>
            <p:nvPr/>
          </p:nvSpPr>
          <p:spPr>
            <a:xfrm>
              <a:off x="3790625" y="774663"/>
              <a:ext cx="33150" cy="22575"/>
            </a:xfrm>
            <a:custGeom>
              <a:rect b="b" l="l" r="r" t="t"/>
              <a:pathLst>
                <a:path extrusionOk="0" h="903" w="1326">
                  <a:moveTo>
                    <a:pt x="163" y="0"/>
                  </a:moveTo>
                  <a:lnTo>
                    <a:pt x="0" y="288"/>
                  </a:lnTo>
                  <a:cubicBezTo>
                    <a:pt x="382" y="507"/>
                    <a:pt x="780" y="714"/>
                    <a:pt x="1185" y="902"/>
                  </a:cubicBezTo>
                  <a:lnTo>
                    <a:pt x="1325" y="603"/>
                  </a:lnTo>
                  <a:cubicBezTo>
                    <a:pt x="928" y="417"/>
                    <a:pt x="538" y="215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8"/>
            <p:cNvSpPr/>
            <p:nvPr/>
          </p:nvSpPr>
          <p:spPr>
            <a:xfrm>
              <a:off x="3850975" y="802463"/>
              <a:ext cx="34000" cy="18250"/>
            </a:xfrm>
            <a:custGeom>
              <a:rect b="b" l="l" r="r" t="t"/>
              <a:pathLst>
                <a:path extrusionOk="0" h="730" w="1360">
                  <a:moveTo>
                    <a:pt x="117" y="0"/>
                  </a:moveTo>
                  <a:lnTo>
                    <a:pt x="1" y="310"/>
                  </a:lnTo>
                  <a:cubicBezTo>
                    <a:pt x="334" y="434"/>
                    <a:pt x="674" y="551"/>
                    <a:pt x="1012" y="653"/>
                  </a:cubicBezTo>
                  <a:lnTo>
                    <a:pt x="1267" y="730"/>
                  </a:lnTo>
                  <a:lnTo>
                    <a:pt x="1359" y="412"/>
                  </a:lnTo>
                  <a:lnTo>
                    <a:pt x="1107" y="338"/>
                  </a:lnTo>
                  <a:cubicBezTo>
                    <a:pt x="776" y="236"/>
                    <a:pt x="443" y="122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8"/>
            <p:cNvSpPr/>
            <p:nvPr/>
          </p:nvSpPr>
          <p:spPr>
            <a:xfrm>
              <a:off x="3658175" y="572788"/>
              <a:ext cx="10350" cy="27175"/>
            </a:xfrm>
            <a:custGeom>
              <a:rect b="b" l="l" r="r" t="t"/>
              <a:pathLst>
                <a:path extrusionOk="0" h="1087" w="414">
                  <a:moveTo>
                    <a:pt x="87" y="0"/>
                  </a:moveTo>
                  <a:cubicBezTo>
                    <a:pt x="30" y="340"/>
                    <a:pt x="0" y="685"/>
                    <a:pt x="0" y="1024"/>
                  </a:cubicBezTo>
                  <a:lnTo>
                    <a:pt x="0" y="1087"/>
                  </a:lnTo>
                  <a:lnTo>
                    <a:pt x="329" y="1081"/>
                  </a:lnTo>
                  <a:lnTo>
                    <a:pt x="332" y="1024"/>
                  </a:lnTo>
                  <a:cubicBezTo>
                    <a:pt x="332" y="704"/>
                    <a:pt x="361" y="377"/>
                    <a:pt x="413" y="5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8"/>
            <p:cNvSpPr/>
            <p:nvPr/>
          </p:nvSpPr>
          <p:spPr>
            <a:xfrm>
              <a:off x="3979775" y="834163"/>
              <a:ext cx="33775" cy="12500"/>
            </a:xfrm>
            <a:custGeom>
              <a:rect b="b" l="l" r="r" t="t"/>
              <a:pathLst>
                <a:path extrusionOk="0" h="500" w="1351">
                  <a:moveTo>
                    <a:pt x="50" y="1"/>
                  </a:moveTo>
                  <a:lnTo>
                    <a:pt x="0" y="327"/>
                  </a:lnTo>
                  <a:cubicBezTo>
                    <a:pt x="433" y="393"/>
                    <a:pt x="876" y="453"/>
                    <a:pt x="1315" y="500"/>
                  </a:cubicBezTo>
                  <a:lnTo>
                    <a:pt x="1351" y="172"/>
                  </a:lnTo>
                  <a:cubicBezTo>
                    <a:pt x="917" y="124"/>
                    <a:pt x="477" y="66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8"/>
            <p:cNvSpPr/>
            <p:nvPr/>
          </p:nvSpPr>
          <p:spPr>
            <a:xfrm>
              <a:off x="3914700" y="821288"/>
              <a:ext cx="34000" cy="15275"/>
            </a:xfrm>
            <a:custGeom>
              <a:rect b="b" l="l" r="r" t="t"/>
              <a:pathLst>
                <a:path extrusionOk="0" h="611" w="1360">
                  <a:moveTo>
                    <a:pt x="79" y="1"/>
                  </a:moveTo>
                  <a:lnTo>
                    <a:pt x="1" y="323"/>
                  </a:lnTo>
                  <a:cubicBezTo>
                    <a:pt x="429" y="429"/>
                    <a:pt x="866" y="524"/>
                    <a:pt x="1296" y="611"/>
                  </a:cubicBezTo>
                  <a:lnTo>
                    <a:pt x="1359" y="287"/>
                  </a:lnTo>
                  <a:cubicBezTo>
                    <a:pt x="934" y="201"/>
                    <a:pt x="504" y="106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8"/>
            <p:cNvSpPr/>
            <p:nvPr/>
          </p:nvSpPr>
          <p:spPr>
            <a:xfrm>
              <a:off x="3662325" y="631563"/>
              <a:ext cx="18750" cy="33825"/>
            </a:xfrm>
            <a:custGeom>
              <a:rect b="b" l="l" r="r" t="t"/>
              <a:pathLst>
                <a:path extrusionOk="0" h="1353" w="750">
                  <a:moveTo>
                    <a:pt x="324" y="1"/>
                  </a:moveTo>
                  <a:lnTo>
                    <a:pt x="0" y="77"/>
                  </a:lnTo>
                  <a:cubicBezTo>
                    <a:pt x="102" y="504"/>
                    <a:pt x="253" y="934"/>
                    <a:pt x="450" y="1353"/>
                  </a:cubicBezTo>
                  <a:lnTo>
                    <a:pt x="749" y="1212"/>
                  </a:lnTo>
                  <a:cubicBezTo>
                    <a:pt x="563" y="815"/>
                    <a:pt x="419" y="408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3690450" y="689788"/>
              <a:ext cx="27175" cy="30825"/>
            </a:xfrm>
            <a:custGeom>
              <a:rect b="b" l="l" r="r" t="t"/>
              <a:pathLst>
                <a:path extrusionOk="0" h="1233" w="1087">
                  <a:moveTo>
                    <a:pt x="270" y="1"/>
                  </a:moveTo>
                  <a:lnTo>
                    <a:pt x="0" y="190"/>
                  </a:lnTo>
                  <a:cubicBezTo>
                    <a:pt x="248" y="544"/>
                    <a:pt x="532" y="896"/>
                    <a:pt x="846" y="1232"/>
                  </a:cubicBezTo>
                  <a:lnTo>
                    <a:pt x="1087" y="1008"/>
                  </a:lnTo>
                  <a:cubicBezTo>
                    <a:pt x="783" y="680"/>
                    <a:pt x="509" y="343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3735825" y="737388"/>
              <a:ext cx="31250" cy="26650"/>
            </a:xfrm>
            <a:custGeom>
              <a:rect b="b" l="l" r="r" t="t"/>
              <a:pathLst>
                <a:path extrusionOk="0" h="1066" w="1250">
                  <a:moveTo>
                    <a:pt x="214" y="1"/>
                  </a:moveTo>
                  <a:lnTo>
                    <a:pt x="1" y="253"/>
                  </a:lnTo>
                  <a:cubicBezTo>
                    <a:pt x="333" y="534"/>
                    <a:pt x="689" y="809"/>
                    <a:pt x="1060" y="1066"/>
                  </a:cubicBezTo>
                  <a:lnTo>
                    <a:pt x="1249" y="795"/>
                  </a:lnTo>
                  <a:cubicBezTo>
                    <a:pt x="886" y="544"/>
                    <a:pt x="538" y="2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8"/>
            <p:cNvSpPr/>
            <p:nvPr/>
          </p:nvSpPr>
          <p:spPr>
            <a:xfrm>
              <a:off x="5165825" y="1386263"/>
              <a:ext cx="14725" cy="34000"/>
            </a:xfrm>
            <a:custGeom>
              <a:rect b="b" l="l" r="r" t="t"/>
              <a:pathLst>
                <a:path extrusionOk="0" h="1360" w="589">
                  <a:moveTo>
                    <a:pt x="325" y="1"/>
                  </a:moveTo>
                  <a:lnTo>
                    <a:pt x="0" y="64"/>
                  </a:lnTo>
                  <a:cubicBezTo>
                    <a:pt x="85" y="497"/>
                    <a:pt x="173" y="930"/>
                    <a:pt x="266" y="1360"/>
                  </a:cubicBezTo>
                  <a:lnTo>
                    <a:pt x="589" y="1291"/>
                  </a:lnTo>
                  <a:cubicBezTo>
                    <a:pt x="498" y="862"/>
                    <a:pt x="410" y="430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5480175" y="1862988"/>
              <a:ext cx="33950" cy="15400"/>
            </a:xfrm>
            <a:custGeom>
              <a:rect b="b" l="l" r="r" t="t"/>
              <a:pathLst>
                <a:path extrusionOk="0" h="616" w="1358">
                  <a:moveTo>
                    <a:pt x="106" y="0"/>
                  </a:moveTo>
                  <a:lnTo>
                    <a:pt x="1" y="315"/>
                  </a:lnTo>
                  <a:cubicBezTo>
                    <a:pt x="442" y="463"/>
                    <a:pt x="888" y="566"/>
                    <a:pt x="1320" y="616"/>
                  </a:cubicBezTo>
                  <a:lnTo>
                    <a:pt x="1357" y="288"/>
                  </a:lnTo>
                  <a:cubicBezTo>
                    <a:pt x="947" y="240"/>
                    <a:pt x="526" y="143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8"/>
            <p:cNvSpPr/>
            <p:nvPr/>
          </p:nvSpPr>
          <p:spPr>
            <a:xfrm>
              <a:off x="5601500" y="1816338"/>
              <a:ext cx="26550" cy="31125"/>
            </a:xfrm>
            <a:custGeom>
              <a:rect b="b" l="l" r="r" t="t"/>
              <a:pathLst>
                <a:path extrusionOk="0" h="1245" w="1062">
                  <a:moveTo>
                    <a:pt x="772" y="1"/>
                  </a:moveTo>
                  <a:cubicBezTo>
                    <a:pt x="569" y="367"/>
                    <a:pt x="310" y="706"/>
                    <a:pt x="1" y="1008"/>
                  </a:cubicBezTo>
                  <a:lnTo>
                    <a:pt x="232" y="1245"/>
                  </a:lnTo>
                  <a:cubicBezTo>
                    <a:pt x="565" y="920"/>
                    <a:pt x="843" y="554"/>
                    <a:pt x="1062" y="161"/>
                  </a:cubicBezTo>
                  <a:lnTo>
                    <a:pt x="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8"/>
            <p:cNvSpPr/>
            <p:nvPr/>
          </p:nvSpPr>
          <p:spPr>
            <a:xfrm>
              <a:off x="5567325" y="2220888"/>
              <a:ext cx="31050" cy="26975"/>
            </a:xfrm>
            <a:custGeom>
              <a:rect b="b" l="l" r="r" t="t"/>
              <a:pathLst>
                <a:path extrusionOk="0" h="1079" w="1242">
                  <a:moveTo>
                    <a:pt x="209" y="1"/>
                  </a:moveTo>
                  <a:lnTo>
                    <a:pt x="0" y="257"/>
                  </a:lnTo>
                  <a:cubicBezTo>
                    <a:pt x="343" y="538"/>
                    <a:pt x="691" y="811"/>
                    <a:pt x="1041" y="1079"/>
                  </a:cubicBezTo>
                  <a:lnTo>
                    <a:pt x="1241" y="816"/>
                  </a:lnTo>
                  <a:cubicBezTo>
                    <a:pt x="894" y="550"/>
                    <a:pt x="549" y="279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5405400" y="2017013"/>
              <a:ext cx="20450" cy="33650"/>
            </a:xfrm>
            <a:custGeom>
              <a:rect b="b" l="l" r="r" t="t"/>
              <a:pathLst>
                <a:path extrusionOk="0" h="1346" w="818">
                  <a:moveTo>
                    <a:pt x="311" y="1"/>
                  </a:moveTo>
                  <a:lnTo>
                    <a:pt x="0" y="113"/>
                  </a:lnTo>
                  <a:cubicBezTo>
                    <a:pt x="73" y="314"/>
                    <a:pt x="149" y="513"/>
                    <a:pt x="233" y="709"/>
                  </a:cubicBezTo>
                  <a:cubicBezTo>
                    <a:pt x="324" y="923"/>
                    <a:pt x="419" y="1136"/>
                    <a:pt x="520" y="1346"/>
                  </a:cubicBezTo>
                  <a:lnTo>
                    <a:pt x="817" y="1201"/>
                  </a:lnTo>
                  <a:cubicBezTo>
                    <a:pt x="721" y="998"/>
                    <a:pt x="626" y="790"/>
                    <a:pt x="538" y="578"/>
                  </a:cubicBezTo>
                  <a:cubicBezTo>
                    <a:pt x="456" y="391"/>
                    <a:pt x="381" y="198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5434075" y="2075863"/>
              <a:ext cx="24900" cy="32175"/>
            </a:xfrm>
            <a:custGeom>
              <a:rect b="b" l="l" r="r" t="t"/>
              <a:pathLst>
                <a:path extrusionOk="0" h="1287" w="996">
                  <a:moveTo>
                    <a:pt x="285" y="0"/>
                  </a:moveTo>
                  <a:lnTo>
                    <a:pt x="1" y="169"/>
                  </a:lnTo>
                  <a:cubicBezTo>
                    <a:pt x="224" y="543"/>
                    <a:pt x="468" y="919"/>
                    <a:pt x="726" y="1287"/>
                  </a:cubicBezTo>
                  <a:lnTo>
                    <a:pt x="995" y="1098"/>
                  </a:lnTo>
                  <a:cubicBezTo>
                    <a:pt x="741" y="738"/>
                    <a:pt x="503" y="369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5461275" y="1720363"/>
              <a:ext cx="31550" cy="25900"/>
            </a:xfrm>
            <a:custGeom>
              <a:rect b="b" l="l" r="r" t="t"/>
              <a:pathLst>
                <a:path extrusionOk="0" h="1036" w="1262">
                  <a:moveTo>
                    <a:pt x="1103" y="0"/>
                  </a:moveTo>
                  <a:cubicBezTo>
                    <a:pt x="906" y="108"/>
                    <a:pt x="717" y="228"/>
                    <a:pt x="543" y="355"/>
                  </a:cubicBezTo>
                  <a:cubicBezTo>
                    <a:pt x="356" y="489"/>
                    <a:pt x="174" y="634"/>
                    <a:pt x="1" y="787"/>
                  </a:cubicBezTo>
                  <a:lnTo>
                    <a:pt x="219" y="1035"/>
                  </a:lnTo>
                  <a:cubicBezTo>
                    <a:pt x="384" y="889"/>
                    <a:pt x="558" y="752"/>
                    <a:pt x="737" y="621"/>
                  </a:cubicBezTo>
                  <a:cubicBezTo>
                    <a:pt x="900" y="504"/>
                    <a:pt x="1078" y="392"/>
                    <a:pt x="1262" y="289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5472375" y="2129288"/>
              <a:ext cx="27950" cy="30350"/>
            </a:xfrm>
            <a:custGeom>
              <a:rect b="b" l="l" r="r" t="t"/>
              <a:pathLst>
                <a:path extrusionOk="0" h="1214" w="1118">
                  <a:moveTo>
                    <a:pt x="256" y="1"/>
                  </a:moveTo>
                  <a:lnTo>
                    <a:pt x="1" y="211"/>
                  </a:lnTo>
                  <a:cubicBezTo>
                    <a:pt x="273" y="544"/>
                    <a:pt x="568" y="880"/>
                    <a:pt x="876" y="1214"/>
                  </a:cubicBezTo>
                  <a:lnTo>
                    <a:pt x="1117" y="989"/>
                  </a:lnTo>
                  <a:cubicBezTo>
                    <a:pt x="815" y="660"/>
                    <a:pt x="524" y="330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8"/>
            <p:cNvSpPr/>
            <p:nvPr/>
          </p:nvSpPr>
          <p:spPr>
            <a:xfrm>
              <a:off x="5517600" y="21774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0" y="238"/>
                  </a:lnTo>
                  <a:cubicBezTo>
                    <a:pt x="311" y="537"/>
                    <a:pt x="639" y="840"/>
                    <a:pt x="978" y="1138"/>
                  </a:cubicBezTo>
                  <a:lnTo>
                    <a:pt x="1195" y="890"/>
                  </a:lnTo>
                  <a:cubicBezTo>
                    <a:pt x="860" y="596"/>
                    <a:pt x="535" y="296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8"/>
            <p:cNvSpPr/>
            <p:nvPr/>
          </p:nvSpPr>
          <p:spPr>
            <a:xfrm>
              <a:off x="5852075" y="2386363"/>
              <a:ext cx="34025" cy="16900"/>
            </a:xfrm>
            <a:custGeom>
              <a:rect b="b" l="l" r="r" t="t"/>
              <a:pathLst>
                <a:path extrusionOk="0" h="676" w="1361">
                  <a:moveTo>
                    <a:pt x="101" y="0"/>
                  </a:moveTo>
                  <a:lnTo>
                    <a:pt x="0" y="314"/>
                  </a:lnTo>
                  <a:cubicBezTo>
                    <a:pt x="430" y="451"/>
                    <a:pt x="863" y="573"/>
                    <a:pt x="1283" y="675"/>
                  </a:cubicBezTo>
                  <a:lnTo>
                    <a:pt x="1361" y="355"/>
                  </a:lnTo>
                  <a:cubicBezTo>
                    <a:pt x="948" y="254"/>
                    <a:pt x="524" y="1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8"/>
            <p:cNvSpPr/>
            <p:nvPr/>
          </p:nvSpPr>
          <p:spPr>
            <a:xfrm>
              <a:off x="5916750" y="2401663"/>
              <a:ext cx="33750" cy="12125"/>
            </a:xfrm>
            <a:custGeom>
              <a:rect b="b" l="l" r="r" t="t"/>
              <a:pathLst>
                <a:path extrusionOk="0" h="485" w="1350">
                  <a:moveTo>
                    <a:pt x="53" y="1"/>
                  </a:moveTo>
                  <a:lnTo>
                    <a:pt x="1" y="329"/>
                  </a:lnTo>
                  <a:cubicBezTo>
                    <a:pt x="442" y="401"/>
                    <a:pt x="887" y="452"/>
                    <a:pt x="1327" y="485"/>
                  </a:cubicBezTo>
                  <a:lnTo>
                    <a:pt x="1350" y="154"/>
                  </a:lnTo>
                  <a:cubicBezTo>
                    <a:pt x="921" y="123"/>
                    <a:pt x="484" y="7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8"/>
            <p:cNvSpPr/>
            <p:nvPr/>
          </p:nvSpPr>
          <p:spPr>
            <a:xfrm>
              <a:off x="5983100" y="2404113"/>
              <a:ext cx="33550" cy="10575"/>
            </a:xfrm>
            <a:custGeom>
              <a:rect b="b" l="l" r="r" t="t"/>
              <a:pathLst>
                <a:path extrusionOk="0" h="423" w="1342">
                  <a:moveTo>
                    <a:pt x="1303" y="1"/>
                  </a:moveTo>
                  <a:cubicBezTo>
                    <a:pt x="876" y="53"/>
                    <a:pt x="438" y="83"/>
                    <a:pt x="1" y="92"/>
                  </a:cubicBezTo>
                  <a:lnTo>
                    <a:pt x="8" y="422"/>
                  </a:lnTo>
                  <a:cubicBezTo>
                    <a:pt x="455" y="412"/>
                    <a:pt x="904" y="381"/>
                    <a:pt x="1341" y="330"/>
                  </a:cubicBezTo>
                  <a:lnTo>
                    <a:pt x="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8"/>
            <p:cNvSpPr/>
            <p:nvPr/>
          </p:nvSpPr>
          <p:spPr>
            <a:xfrm>
              <a:off x="5790125" y="2362638"/>
              <a:ext cx="33675" cy="20475"/>
            </a:xfrm>
            <a:custGeom>
              <a:rect b="b" l="l" r="r" t="t"/>
              <a:pathLst>
                <a:path extrusionOk="0" h="819" w="1347">
                  <a:moveTo>
                    <a:pt x="137" y="0"/>
                  </a:moveTo>
                  <a:lnTo>
                    <a:pt x="0" y="302"/>
                  </a:lnTo>
                  <a:cubicBezTo>
                    <a:pt x="412" y="488"/>
                    <a:pt x="823" y="663"/>
                    <a:pt x="1226" y="819"/>
                  </a:cubicBezTo>
                  <a:lnTo>
                    <a:pt x="1346" y="509"/>
                  </a:lnTo>
                  <a:cubicBezTo>
                    <a:pt x="949" y="355"/>
                    <a:pt x="542" y="183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8"/>
            <p:cNvSpPr/>
            <p:nvPr/>
          </p:nvSpPr>
          <p:spPr>
            <a:xfrm>
              <a:off x="5674375" y="2298413"/>
              <a:ext cx="32400" cy="24700"/>
            </a:xfrm>
            <a:custGeom>
              <a:rect b="b" l="l" r="r" t="t"/>
              <a:pathLst>
                <a:path extrusionOk="0" h="988" w="1296">
                  <a:moveTo>
                    <a:pt x="183" y="0"/>
                  </a:moveTo>
                  <a:lnTo>
                    <a:pt x="0" y="277"/>
                  </a:lnTo>
                  <a:cubicBezTo>
                    <a:pt x="369" y="518"/>
                    <a:pt x="744" y="756"/>
                    <a:pt x="1121" y="988"/>
                  </a:cubicBezTo>
                  <a:lnTo>
                    <a:pt x="1296" y="707"/>
                  </a:lnTo>
                  <a:cubicBezTo>
                    <a:pt x="921" y="476"/>
                    <a:pt x="551" y="24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8"/>
            <p:cNvSpPr/>
            <p:nvPr/>
          </p:nvSpPr>
          <p:spPr>
            <a:xfrm>
              <a:off x="5619900" y="2260963"/>
              <a:ext cx="31725" cy="25900"/>
            </a:xfrm>
            <a:custGeom>
              <a:rect b="b" l="l" r="r" t="t"/>
              <a:pathLst>
                <a:path extrusionOk="0" h="1036" w="1269">
                  <a:moveTo>
                    <a:pt x="195" y="1"/>
                  </a:moveTo>
                  <a:lnTo>
                    <a:pt x="1" y="269"/>
                  </a:lnTo>
                  <a:cubicBezTo>
                    <a:pt x="184" y="401"/>
                    <a:pt x="365" y="531"/>
                    <a:pt x="548" y="662"/>
                  </a:cubicBezTo>
                  <a:cubicBezTo>
                    <a:pt x="724" y="788"/>
                    <a:pt x="903" y="911"/>
                    <a:pt x="1080" y="1036"/>
                  </a:cubicBezTo>
                  <a:lnTo>
                    <a:pt x="1269" y="765"/>
                  </a:lnTo>
                  <a:cubicBezTo>
                    <a:pt x="1092" y="642"/>
                    <a:pt x="914" y="518"/>
                    <a:pt x="738" y="392"/>
                  </a:cubicBezTo>
                  <a:cubicBezTo>
                    <a:pt x="557" y="263"/>
                    <a:pt x="377" y="13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8"/>
            <p:cNvSpPr/>
            <p:nvPr/>
          </p:nvSpPr>
          <p:spPr>
            <a:xfrm>
              <a:off x="5730975" y="2332763"/>
              <a:ext cx="33000" cy="22975"/>
            </a:xfrm>
            <a:custGeom>
              <a:rect b="b" l="l" r="r" t="t"/>
              <a:pathLst>
                <a:path extrusionOk="0" h="919" w="1320">
                  <a:moveTo>
                    <a:pt x="163" y="1"/>
                  </a:moveTo>
                  <a:lnTo>
                    <a:pt x="0" y="290"/>
                  </a:lnTo>
                  <a:cubicBezTo>
                    <a:pt x="389" y="510"/>
                    <a:pt x="783" y="723"/>
                    <a:pt x="1169" y="919"/>
                  </a:cubicBezTo>
                  <a:lnTo>
                    <a:pt x="1320" y="625"/>
                  </a:lnTo>
                  <a:cubicBezTo>
                    <a:pt x="937" y="429"/>
                    <a:pt x="549" y="219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8"/>
            <p:cNvSpPr/>
            <p:nvPr/>
          </p:nvSpPr>
          <p:spPr>
            <a:xfrm>
              <a:off x="5011875" y="953363"/>
              <a:ext cx="25375" cy="31975"/>
            </a:xfrm>
            <a:custGeom>
              <a:rect b="b" l="l" r="r" t="t"/>
              <a:pathLst>
                <a:path extrusionOk="0" h="1279" w="1015">
                  <a:moveTo>
                    <a:pt x="267" y="0"/>
                  </a:moveTo>
                  <a:lnTo>
                    <a:pt x="1" y="191"/>
                  </a:lnTo>
                  <a:cubicBezTo>
                    <a:pt x="252" y="543"/>
                    <a:pt x="499" y="908"/>
                    <a:pt x="736" y="1278"/>
                  </a:cubicBezTo>
                  <a:lnTo>
                    <a:pt x="1015" y="1099"/>
                  </a:lnTo>
                  <a:cubicBezTo>
                    <a:pt x="774" y="723"/>
                    <a:pt x="521" y="355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8"/>
            <p:cNvSpPr/>
            <p:nvPr/>
          </p:nvSpPr>
          <p:spPr>
            <a:xfrm>
              <a:off x="5139900" y="1256663"/>
              <a:ext cx="15025" cy="34000"/>
            </a:xfrm>
            <a:custGeom>
              <a:rect b="b" l="l" r="r" t="t"/>
              <a:pathLst>
                <a:path extrusionOk="0" h="1360" w="601">
                  <a:moveTo>
                    <a:pt x="322" y="0"/>
                  </a:moveTo>
                  <a:lnTo>
                    <a:pt x="0" y="72"/>
                  </a:lnTo>
                  <a:cubicBezTo>
                    <a:pt x="97" y="501"/>
                    <a:pt x="189" y="931"/>
                    <a:pt x="278" y="1359"/>
                  </a:cubicBezTo>
                  <a:lnTo>
                    <a:pt x="600" y="1292"/>
                  </a:lnTo>
                  <a:cubicBezTo>
                    <a:pt x="514" y="861"/>
                    <a:pt x="420" y="429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8"/>
            <p:cNvSpPr/>
            <p:nvPr/>
          </p:nvSpPr>
          <p:spPr>
            <a:xfrm>
              <a:off x="5153300" y="1321413"/>
              <a:ext cx="14350" cy="34025"/>
            </a:xfrm>
            <a:custGeom>
              <a:rect b="b" l="l" r="r" t="t"/>
              <a:pathLst>
                <a:path extrusionOk="0" h="1361" w="574">
                  <a:moveTo>
                    <a:pt x="325" y="0"/>
                  </a:moveTo>
                  <a:lnTo>
                    <a:pt x="1" y="64"/>
                  </a:lnTo>
                  <a:lnTo>
                    <a:pt x="249" y="1361"/>
                  </a:lnTo>
                  <a:lnTo>
                    <a:pt x="574" y="12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8"/>
            <p:cNvSpPr/>
            <p:nvPr/>
          </p:nvSpPr>
          <p:spPr>
            <a:xfrm>
              <a:off x="5123450" y="1192463"/>
              <a:ext cx="16725" cy="34075"/>
            </a:xfrm>
            <a:custGeom>
              <a:rect b="b" l="l" r="r" t="t"/>
              <a:pathLst>
                <a:path extrusionOk="0" h="1363" w="669">
                  <a:moveTo>
                    <a:pt x="318" y="1"/>
                  </a:moveTo>
                  <a:lnTo>
                    <a:pt x="0" y="94"/>
                  </a:lnTo>
                  <a:cubicBezTo>
                    <a:pt x="124" y="514"/>
                    <a:pt x="240" y="938"/>
                    <a:pt x="349" y="1362"/>
                  </a:cubicBezTo>
                  <a:lnTo>
                    <a:pt x="668" y="1279"/>
                  </a:lnTo>
                  <a:cubicBezTo>
                    <a:pt x="559" y="852"/>
                    <a:pt x="441" y="423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8"/>
            <p:cNvSpPr/>
            <p:nvPr/>
          </p:nvSpPr>
          <p:spPr>
            <a:xfrm>
              <a:off x="5179800" y="1450663"/>
              <a:ext cx="16175" cy="34075"/>
            </a:xfrm>
            <a:custGeom>
              <a:rect b="b" l="l" r="r" t="t"/>
              <a:pathLst>
                <a:path extrusionOk="0" h="1363" w="647">
                  <a:moveTo>
                    <a:pt x="321" y="1"/>
                  </a:moveTo>
                  <a:lnTo>
                    <a:pt x="0" y="77"/>
                  </a:lnTo>
                  <a:cubicBezTo>
                    <a:pt x="102" y="507"/>
                    <a:pt x="213" y="935"/>
                    <a:pt x="328" y="1362"/>
                  </a:cubicBezTo>
                  <a:lnTo>
                    <a:pt x="647" y="1276"/>
                  </a:lnTo>
                  <a:cubicBezTo>
                    <a:pt x="532" y="853"/>
                    <a:pt x="423" y="428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8"/>
            <p:cNvSpPr/>
            <p:nvPr/>
          </p:nvSpPr>
          <p:spPr>
            <a:xfrm>
              <a:off x="5047350" y="1009213"/>
              <a:ext cx="23100" cy="33000"/>
            </a:xfrm>
            <a:custGeom>
              <a:rect b="b" l="l" r="r" t="t"/>
              <a:pathLst>
                <a:path extrusionOk="0" h="1320" w="924">
                  <a:moveTo>
                    <a:pt x="287" y="0"/>
                  </a:moveTo>
                  <a:lnTo>
                    <a:pt x="0" y="167"/>
                  </a:lnTo>
                  <a:cubicBezTo>
                    <a:pt x="214" y="539"/>
                    <a:pt x="427" y="928"/>
                    <a:pt x="629" y="1319"/>
                  </a:cubicBezTo>
                  <a:lnTo>
                    <a:pt x="924" y="1167"/>
                  </a:lnTo>
                  <a:cubicBezTo>
                    <a:pt x="718" y="770"/>
                    <a:pt x="505" y="377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8"/>
            <p:cNvSpPr/>
            <p:nvPr/>
          </p:nvSpPr>
          <p:spPr>
            <a:xfrm>
              <a:off x="5077525" y="1068213"/>
              <a:ext cx="20825" cy="33575"/>
            </a:xfrm>
            <a:custGeom>
              <a:rect b="b" l="l" r="r" t="t"/>
              <a:pathLst>
                <a:path extrusionOk="0" h="1343" w="833">
                  <a:moveTo>
                    <a:pt x="300" y="0"/>
                  </a:moveTo>
                  <a:lnTo>
                    <a:pt x="0" y="138"/>
                  </a:lnTo>
                  <a:cubicBezTo>
                    <a:pt x="180" y="528"/>
                    <a:pt x="359" y="935"/>
                    <a:pt x="528" y="1342"/>
                  </a:cubicBezTo>
                  <a:lnTo>
                    <a:pt x="833" y="1216"/>
                  </a:lnTo>
                  <a:cubicBezTo>
                    <a:pt x="663" y="805"/>
                    <a:pt x="483" y="396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8"/>
            <p:cNvSpPr/>
            <p:nvPr/>
          </p:nvSpPr>
          <p:spPr>
            <a:xfrm>
              <a:off x="5102775" y="1129463"/>
              <a:ext cx="18750" cy="33950"/>
            </a:xfrm>
            <a:custGeom>
              <a:rect b="b" l="l" r="r" t="t"/>
              <a:pathLst>
                <a:path extrusionOk="0" h="1358" w="750">
                  <a:moveTo>
                    <a:pt x="310" y="0"/>
                  </a:moveTo>
                  <a:lnTo>
                    <a:pt x="0" y="116"/>
                  </a:lnTo>
                  <a:cubicBezTo>
                    <a:pt x="153" y="525"/>
                    <a:pt x="298" y="943"/>
                    <a:pt x="436" y="1358"/>
                  </a:cubicBezTo>
                  <a:lnTo>
                    <a:pt x="749" y="1253"/>
                  </a:lnTo>
                  <a:cubicBezTo>
                    <a:pt x="610" y="836"/>
                    <a:pt x="464" y="413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8"/>
            <p:cNvSpPr/>
            <p:nvPr/>
          </p:nvSpPr>
          <p:spPr>
            <a:xfrm>
              <a:off x="5284825" y="1690288"/>
              <a:ext cx="26025" cy="31650"/>
            </a:xfrm>
            <a:custGeom>
              <a:rect b="b" l="l" r="r" t="t"/>
              <a:pathLst>
                <a:path extrusionOk="0" h="1266" w="1041">
                  <a:moveTo>
                    <a:pt x="272" y="0"/>
                  </a:moveTo>
                  <a:lnTo>
                    <a:pt x="1" y="186"/>
                  </a:lnTo>
                  <a:cubicBezTo>
                    <a:pt x="250" y="552"/>
                    <a:pt x="511" y="914"/>
                    <a:pt x="778" y="1265"/>
                  </a:cubicBezTo>
                  <a:lnTo>
                    <a:pt x="1040" y="1067"/>
                  </a:lnTo>
                  <a:cubicBezTo>
                    <a:pt x="778" y="721"/>
                    <a:pt x="520" y="362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8"/>
            <p:cNvSpPr/>
            <p:nvPr/>
          </p:nvSpPr>
          <p:spPr>
            <a:xfrm>
              <a:off x="5369925" y="1790813"/>
              <a:ext cx="29925" cy="28500"/>
            </a:xfrm>
            <a:custGeom>
              <a:rect b="b" l="l" r="r" t="t"/>
              <a:pathLst>
                <a:path extrusionOk="0" h="1140" w="1197">
                  <a:moveTo>
                    <a:pt x="234" y="1"/>
                  </a:moveTo>
                  <a:lnTo>
                    <a:pt x="1" y="237"/>
                  </a:lnTo>
                  <a:lnTo>
                    <a:pt x="156" y="388"/>
                  </a:lnTo>
                  <a:cubicBezTo>
                    <a:pt x="432" y="656"/>
                    <a:pt x="710" y="907"/>
                    <a:pt x="981" y="1140"/>
                  </a:cubicBezTo>
                  <a:lnTo>
                    <a:pt x="1197" y="887"/>
                  </a:lnTo>
                  <a:cubicBezTo>
                    <a:pt x="930" y="660"/>
                    <a:pt x="658" y="412"/>
                    <a:pt x="385" y="149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8"/>
            <p:cNvSpPr/>
            <p:nvPr/>
          </p:nvSpPr>
          <p:spPr>
            <a:xfrm>
              <a:off x="5388025" y="1887838"/>
              <a:ext cx="9875" cy="33500"/>
            </a:xfrm>
            <a:custGeom>
              <a:rect b="b" l="l" r="r" t="t"/>
              <a:pathLst>
                <a:path extrusionOk="0" h="1340" w="395">
                  <a:moveTo>
                    <a:pt x="66" y="0"/>
                  </a:moveTo>
                  <a:cubicBezTo>
                    <a:pt x="23" y="408"/>
                    <a:pt x="0" y="823"/>
                    <a:pt x="0" y="1237"/>
                  </a:cubicBezTo>
                  <a:lnTo>
                    <a:pt x="0" y="1339"/>
                  </a:lnTo>
                  <a:lnTo>
                    <a:pt x="331" y="1337"/>
                  </a:lnTo>
                  <a:lnTo>
                    <a:pt x="331" y="1239"/>
                  </a:lnTo>
                  <a:cubicBezTo>
                    <a:pt x="331" y="836"/>
                    <a:pt x="352" y="432"/>
                    <a:pt x="395" y="36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5197375" y="1513988"/>
              <a:ext cx="18650" cy="33950"/>
            </a:xfrm>
            <a:custGeom>
              <a:rect b="b" l="l" r="r" t="t"/>
              <a:pathLst>
                <a:path extrusionOk="0" h="1358" w="746">
                  <a:moveTo>
                    <a:pt x="316" y="1"/>
                  </a:moveTo>
                  <a:lnTo>
                    <a:pt x="1" y="102"/>
                  </a:lnTo>
                  <a:lnTo>
                    <a:pt x="92" y="380"/>
                  </a:lnTo>
                  <a:cubicBezTo>
                    <a:pt x="199" y="709"/>
                    <a:pt x="314" y="1035"/>
                    <a:pt x="436" y="1357"/>
                  </a:cubicBezTo>
                  <a:lnTo>
                    <a:pt x="745" y="1242"/>
                  </a:lnTo>
                  <a:cubicBezTo>
                    <a:pt x="626" y="923"/>
                    <a:pt x="511" y="600"/>
                    <a:pt x="405" y="276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5324900" y="1742588"/>
              <a:ext cx="28050" cy="30275"/>
            </a:xfrm>
            <a:custGeom>
              <a:rect b="b" l="l" r="r" t="t"/>
              <a:pathLst>
                <a:path extrusionOk="0" h="1211" w="1122">
                  <a:moveTo>
                    <a:pt x="256" y="0"/>
                  </a:moveTo>
                  <a:lnTo>
                    <a:pt x="1" y="212"/>
                  </a:lnTo>
                  <a:cubicBezTo>
                    <a:pt x="284" y="551"/>
                    <a:pt x="579" y="886"/>
                    <a:pt x="879" y="1210"/>
                  </a:cubicBezTo>
                  <a:lnTo>
                    <a:pt x="1121" y="986"/>
                  </a:lnTo>
                  <a:cubicBezTo>
                    <a:pt x="827" y="667"/>
                    <a:pt x="534" y="334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8"/>
            <p:cNvSpPr/>
            <p:nvPr/>
          </p:nvSpPr>
          <p:spPr>
            <a:xfrm>
              <a:off x="5390150" y="1953788"/>
              <a:ext cx="13900" cy="33975"/>
            </a:xfrm>
            <a:custGeom>
              <a:rect b="b" l="l" r="r" t="t"/>
              <a:pathLst>
                <a:path extrusionOk="0" h="1359" w="556">
                  <a:moveTo>
                    <a:pt x="331" y="1"/>
                  </a:moveTo>
                  <a:lnTo>
                    <a:pt x="1" y="39"/>
                  </a:lnTo>
                  <a:cubicBezTo>
                    <a:pt x="54" y="480"/>
                    <a:pt x="132" y="926"/>
                    <a:pt x="233" y="1358"/>
                  </a:cubicBezTo>
                  <a:lnTo>
                    <a:pt x="555" y="1283"/>
                  </a:lnTo>
                  <a:cubicBezTo>
                    <a:pt x="459" y="863"/>
                    <a:pt x="382" y="43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5220750" y="1575488"/>
              <a:ext cx="21300" cy="33425"/>
            </a:xfrm>
            <a:custGeom>
              <a:rect b="b" l="l" r="r" t="t"/>
              <a:pathLst>
                <a:path extrusionOk="0" h="1337" w="852">
                  <a:moveTo>
                    <a:pt x="301" y="1"/>
                  </a:moveTo>
                  <a:lnTo>
                    <a:pt x="1" y="130"/>
                  </a:lnTo>
                  <a:cubicBezTo>
                    <a:pt x="174" y="531"/>
                    <a:pt x="359" y="937"/>
                    <a:pt x="555" y="1337"/>
                  </a:cubicBezTo>
                  <a:lnTo>
                    <a:pt x="852" y="1192"/>
                  </a:lnTo>
                  <a:cubicBezTo>
                    <a:pt x="657" y="796"/>
                    <a:pt x="473" y="396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5250000" y="1634363"/>
              <a:ext cx="23800" cy="32725"/>
            </a:xfrm>
            <a:custGeom>
              <a:rect b="b" l="l" r="r" t="t"/>
              <a:pathLst>
                <a:path extrusionOk="0" h="1309" w="952">
                  <a:moveTo>
                    <a:pt x="289" y="0"/>
                  </a:moveTo>
                  <a:lnTo>
                    <a:pt x="1" y="162"/>
                  </a:lnTo>
                  <a:cubicBezTo>
                    <a:pt x="214" y="546"/>
                    <a:pt x="438" y="932"/>
                    <a:pt x="669" y="1308"/>
                  </a:cubicBezTo>
                  <a:lnTo>
                    <a:pt x="951" y="1135"/>
                  </a:lnTo>
                  <a:cubicBezTo>
                    <a:pt x="721" y="762"/>
                    <a:pt x="499" y="382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16;p58"/>
          <p:cNvGrpSpPr/>
          <p:nvPr/>
        </p:nvGrpSpPr>
        <p:grpSpPr>
          <a:xfrm rot="10800000">
            <a:off x="6359775" y="3057188"/>
            <a:ext cx="2784225" cy="2086300"/>
            <a:chOff x="590450" y="636613"/>
            <a:chExt cx="2784225" cy="2086300"/>
          </a:xfrm>
        </p:grpSpPr>
        <p:sp>
          <p:nvSpPr>
            <p:cNvPr id="917" name="Google Shape;917;p58"/>
            <p:cNvSpPr/>
            <p:nvPr/>
          </p:nvSpPr>
          <p:spPr>
            <a:xfrm>
              <a:off x="1201300" y="1816863"/>
              <a:ext cx="33450" cy="9375"/>
            </a:xfrm>
            <a:custGeom>
              <a:rect b="b" l="l" r="r" t="t"/>
              <a:pathLst>
                <a:path extrusionOk="0" h="375" w="1338">
                  <a:moveTo>
                    <a:pt x="1022" y="1"/>
                  </a:moveTo>
                  <a:cubicBezTo>
                    <a:pt x="683" y="1"/>
                    <a:pt x="338" y="16"/>
                    <a:pt x="0" y="44"/>
                  </a:cubicBezTo>
                  <a:lnTo>
                    <a:pt x="27" y="374"/>
                  </a:lnTo>
                  <a:cubicBezTo>
                    <a:pt x="373" y="346"/>
                    <a:pt x="722" y="332"/>
                    <a:pt x="1067" y="332"/>
                  </a:cubicBezTo>
                  <a:lnTo>
                    <a:pt x="1331" y="333"/>
                  </a:lnTo>
                  <a:lnTo>
                    <a:pt x="1338" y="4"/>
                  </a:lnTo>
                  <a:lnTo>
                    <a:pt x="1067" y="1"/>
                  </a:lnTo>
                  <a:cubicBezTo>
                    <a:pt x="1052" y="1"/>
                    <a:pt x="1037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8"/>
            <p:cNvSpPr/>
            <p:nvPr/>
          </p:nvSpPr>
          <p:spPr>
            <a:xfrm>
              <a:off x="1073275" y="1840188"/>
              <a:ext cx="33600" cy="20825"/>
            </a:xfrm>
            <a:custGeom>
              <a:rect b="b" l="l" r="r" t="t"/>
              <a:pathLst>
                <a:path extrusionOk="0" h="833" w="1344">
                  <a:moveTo>
                    <a:pt x="1224" y="0"/>
                  </a:moveTo>
                  <a:cubicBezTo>
                    <a:pt x="809" y="159"/>
                    <a:pt x="398" y="340"/>
                    <a:pt x="0" y="536"/>
                  </a:cubicBezTo>
                  <a:lnTo>
                    <a:pt x="148" y="833"/>
                  </a:lnTo>
                  <a:cubicBezTo>
                    <a:pt x="534" y="641"/>
                    <a:pt x="937" y="464"/>
                    <a:pt x="1344" y="308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8"/>
            <p:cNvSpPr/>
            <p:nvPr/>
          </p:nvSpPr>
          <p:spPr>
            <a:xfrm>
              <a:off x="1135575" y="1822238"/>
              <a:ext cx="34000" cy="15400"/>
            </a:xfrm>
            <a:custGeom>
              <a:rect b="b" l="l" r="r" t="t"/>
              <a:pathLst>
                <a:path extrusionOk="0" h="616" w="1360">
                  <a:moveTo>
                    <a:pt x="1301" y="0"/>
                  </a:moveTo>
                  <a:cubicBezTo>
                    <a:pt x="867" y="77"/>
                    <a:pt x="429" y="179"/>
                    <a:pt x="1" y="298"/>
                  </a:cubicBezTo>
                  <a:lnTo>
                    <a:pt x="89" y="616"/>
                  </a:lnTo>
                  <a:cubicBezTo>
                    <a:pt x="507" y="500"/>
                    <a:pt x="937" y="402"/>
                    <a:pt x="1359" y="325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1267025" y="1819188"/>
              <a:ext cx="33925" cy="13400"/>
            </a:xfrm>
            <a:custGeom>
              <a:rect b="b" l="l" r="r" t="t"/>
              <a:pathLst>
                <a:path extrusionOk="0" h="536" w="1357">
                  <a:moveTo>
                    <a:pt x="41" y="0"/>
                  </a:moveTo>
                  <a:lnTo>
                    <a:pt x="1" y="327"/>
                  </a:lnTo>
                  <a:cubicBezTo>
                    <a:pt x="428" y="375"/>
                    <a:pt x="860" y="446"/>
                    <a:pt x="1290" y="535"/>
                  </a:cubicBezTo>
                  <a:lnTo>
                    <a:pt x="1357" y="212"/>
                  </a:lnTo>
                  <a:cubicBezTo>
                    <a:pt x="920" y="121"/>
                    <a:pt x="476" y="5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1330975" y="1832588"/>
              <a:ext cx="33925" cy="18500"/>
            </a:xfrm>
            <a:custGeom>
              <a:rect b="b" l="l" r="r" t="t"/>
              <a:pathLst>
                <a:path extrusionOk="0" h="740" w="1357">
                  <a:moveTo>
                    <a:pt x="94" y="0"/>
                  </a:moveTo>
                  <a:lnTo>
                    <a:pt x="0" y="318"/>
                  </a:lnTo>
                  <a:cubicBezTo>
                    <a:pt x="412" y="440"/>
                    <a:pt x="827" y="582"/>
                    <a:pt x="1237" y="739"/>
                  </a:cubicBezTo>
                  <a:lnTo>
                    <a:pt x="1356" y="432"/>
                  </a:lnTo>
                  <a:cubicBezTo>
                    <a:pt x="938" y="270"/>
                    <a:pt x="514" y="127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858150" y="2071788"/>
              <a:ext cx="24425" cy="32450"/>
            </a:xfrm>
            <a:custGeom>
              <a:rect b="b" l="l" r="r" t="t"/>
              <a:pathLst>
                <a:path extrusionOk="0" h="1298" w="977">
                  <a:moveTo>
                    <a:pt x="695" y="0"/>
                  </a:moveTo>
                  <a:cubicBezTo>
                    <a:pt x="468" y="377"/>
                    <a:pt x="236" y="752"/>
                    <a:pt x="1" y="1121"/>
                  </a:cubicBezTo>
                  <a:lnTo>
                    <a:pt x="279" y="1298"/>
                  </a:lnTo>
                  <a:cubicBezTo>
                    <a:pt x="517" y="925"/>
                    <a:pt x="750" y="549"/>
                    <a:pt x="977" y="170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8"/>
            <p:cNvSpPr/>
            <p:nvPr/>
          </p:nvSpPr>
          <p:spPr>
            <a:xfrm>
              <a:off x="820150" y="2127063"/>
              <a:ext cx="26475" cy="31325"/>
            </a:xfrm>
            <a:custGeom>
              <a:rect b="b" l="l" r="r" t="t"/>
              <a:pathLst>
                <a:path extrusionOk="0" h="1253" w="1059">
                  <a:moveTo>
                    <a:pt x="789" y="0"/>
                  </a:moveTo>
                  <a:cubicBezTo>
                    <a:pt x="576" y="303"/>
                    <a:pt x="362" y="592"/>
                    <a:pt x="151" y="859"/>
                  </a:cubicBezTo>
                  <a:cubicBezTo>
                    <a:pt x="101" y="920"/>
                    <a:pt x="51" y="982"/>
                    <a:pt x="0" y="1044"/>
                  </a:cubicBezTo>
                  <a:lnTo>
                    <a:pt x="256" y="1253"/>
                  </a:lnTo>
                  <a:lnTo>
                    <a:pt x="409" y="1061"/>
                  </a:lnTo>
                  <a:cubicBezTo>
                    <a:pt x="624" y="790"/>
                    <a:pt x="842" y="498"/>
                    <a:pt x="1059" y="192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927450" y="1960063"/>
              <a:ext cx="25800" cy="31775"/>
            </a:xfrm>
            <a:custGeom>
              <a:rect b="b" l="l" r="r" t="t"/>
              <a:pathLst>
                <a:path extrusionOk="0" h="1271" w="1032">
                  <a:moveTo>
                    <a:pt x="768" y="1"/>
                  </a:moveTo>
                  <a:cubicBezTo>
                    <a:pt x="514" y="337"/>
                    <a:pt x="264" y="692"/>
                    <a:pt x="1" y="1087"/>
                  </a:cubicBezTo>
                  <a:lnTo>
                    <a:pt x="274" y="1270"/>
                  </a:lnTo>
                  <a:cubicBezTo>
                    <a:pt x="535" y="880"/>
                    <a:pt x="782" y="531"/>
                    <a:pt x="1032" y="199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1391975" y="1856488"/>
              <a:ext cx="33175" cy="22400"/>
            </a:xfrm>
            <a:custGeom>
              <a:rect b="b" l="l" r="r" t="t"/>
              <a:pathLst>
                <a:path extrusionOk="0" h="896" w="1327">
                  <a:moveTo>
                    <a:pt x="139" y="1"/>
                  </a:moveTo>
                  <a:lnTo>
                    <a:pt x="0" y="298"/>
                  </a:lnTo>
                  <a:cubicBezTo>
                    <a:pt x="387" y="480"/>
                    <a:pt x="780" y="681"/>
                    <a:pt x="1166" y="896"/>
                  </a:cubicBezTo>
                  <a:lnTo>
                    <a:pt x="1326" y="606"/>
                  </a:lnTo>
                  <a:cubicBezTo>
                    <a:pt x="933" y="391"/>
                    <a:pt x="535" y="18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967700" y="1910313"/>
              <a:ext cx="28975" cy="29425"/>
            </a:xfrm>
            <a:custGeom>
              <a:rect b="b" l="l" r="r" t="t"/>
              <a:pathLst>
                <a:path extrusionOk="0" h="1177" w="1159">
                  <a:moveTo>
                    <a:pt x="933" y="1"/>
                  </a:moveTo>
                  <a:cubicBezTo>
                    <a:pt x="740" y="179"/>
                    <a:pt x="547" y="370"/>
                    <a:pt x="361" y="565"/>
                  </a:cubicBezTo>
                  <a:cubicBezTo>
                    <a:pt x="237" y="694"/>
                    <a:pt x="117" y="826"/>
                    <a:pt x="1" y="957"/>
                  </a:cubicBezTo>
                  <a:lnTo>
                    <a:pt x="247" y="1177"/>
                  </a:lnTo>
                  <a:cubicBezTo>
                    <a:pt x="362" y="1048"/>
                    <a:pt x="479" y="918"/>
                    <a:pt x="599" y="794"/>
                  </a:cubicBezTo>
                  <a:cubicBezTo>
                    <a:pt x="781" y="604"/>
                    <a:pt x="968" y="419"/>
                    <a:pt x="1158" y="242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8"/>
            <p:cNvSpPr/>
            <p:nvPr/>
          </p:nvSpPr>
          <p:spPr>
            <a:xfrm>
              <a:off x="1016600" y="1869863"/>
              <a:ext cx="31875" cy="25525"/>
            </a:xfrm>
            <a:custGeom>
              <a:rect b="b" l="l" r="r" t="t"/>
              <a:pathLst>
                <a:path extrusionOk="0" h="1021" w="1275">
                  <a:moveTo>
                    <a:pt x="1101" y="0"/>
                  </a:moveTo>
                  <a:cubicBezTo>
                    <a:pt x="721" y="234"/>
                    <a:pt x="351" y="488"/>
                    <a:pt x="1" y="758"/>
                  </a:cubicBezTo>
                  <a:lnTo>
                    <a:pt x="201" y="1020"/>
                  </a:lnTo>
                  <a:cubicBezTo>
                    <a:pt x="544" y="758"/>
                    <a:pt x="906" y="509"/>
                    <a:pt x="1274" y="281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8"/>
            <p:cNvSpPr/>
            <p:nvPr/>
          </p:nvSpPr>
          <p:spPr>
            <a:xfrm>
              <a:off x="1685575" y="2117063"/>
              <a:ext cx="27225" cy="30875"/>
            </a:xfrm>
            <a:custGeom>
              <a:rect b="b" l="l" r="r" t="t"/>
              <a:pathLst>
                <a:path extrusionOk="0" h="1235" w="1089">
                  <a:moveTo>
                    <a:pt x="253" y="0"/>
                  </a:moveTo>
                  <a:lnTo>
                    <a:pt x="1" y="212"/>
                  </a:lnTo>
                  <a:cubicBezTo>
                    <a:pt x="279" y="552"/>
                    <a:pt x="557" y="894"/>
                    <a:pt x="834" y="1234"/>
                  </a:cubicBezTo>
                  <a:lnTo>
                    <a:pt x="1089" y="1026"/>
                  </a:lnTo>
                  <a:cubicBezTo>
                    <a:pt x="811" y="684"/>
                    <a:pt x="534" y="341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8"/>
            <p:cNvSpPr/>
            <p:nvPr/>
          </p:nvSpPr>
          <p:spPr>
            <a:xfrm>
              <a:off x="1769500" y="2219113"/>
              <a:ext cx="27775" cy="30425"/>
            </a:xfrm>
            <a:custGeom>
              <a:rect b="b" l="l" r="r" t="t"/>
              <a:pathLst>
                <a:path extrusionOk="0" h="1217" w="1111">
                  <a:moveTo>
                    <a:pt x="250" y="1"/>
                  </a:moveTo>
                  <a:lnTo>
                    <a:pt x="0" y="215"/>
                  </a:lnTo>
                  <a:cubicBezTo>
                    <a:pt x="285" y="553"/>
                    <a:pt x="573" y="887"/>
                    <a:pt x="862" y="1216"/>
                  </a:cubicBezTo>
                  <a:lnTo>
                    <a:pt x="1111" y="999"/>
                  </a:lnTo>
                  <a:cubicBezTo>
                    <a:pt x="823" y="669"/>
                    <a:pt x="535" y="335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8"/>
            <p:cNvSpPr/>
            <p:nvPr/>
          </p:nvSpPr>
          <p:spPr>
            <a:xfrm>
              <a:off x="1727300" y="2168413"/>
              <a:ext cx="27325" cy="30775"/>
            </a:xfrm>
            <a:custGeom>
              <a:rect b="b" l="l" r="r" t="t"/>
              <a:pathLst>
                <a:path extrusionOk="0" h="1231" w="1093">
                  <a:moveTo>
                    <a:pt x="255" y="0"/>
                  </a:moveTo>
                  <a:lnTo>
                    <a:pt x="0" y="207"/>
                  </a:lnTo>
                  <a:cubicBezTo>
                    <a:pt x="278" y="549"/>
                    <a:pt x="559" y="890"/>
                    <a:pt x="838" y="1230"/>
                  </a:cubicBezTo>
                  <a:lnTo>
                    <a:pt x="1092" y="1020"/>
                  </a:lnTo>
                  <a:cubicBezTo>
                    <a:pt x="811" y="681"/>
                    <a:pt x="533" y="341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8"/>
            <p:cNvSpPr/>
            <p:nvPr/>
          </p:nvSpPr>
          <p:spPr>
            <a:xfrm>
              <a:off x="1813250" y="2268588"/>
              <a:ext cx="28750" cy="29675"/>
            </a:xfrm>
            <a:custGeom>
              <a:rect b="b" l="l" r="r" t="t"/>
              <a:pathLst>
                <a:path extrusionOk="0" h="1187" w="1150">
                  <a:moveTo>
                    <a:pt x="244" y="0"/>
                  </a:moveTo>
                  <a:lnTo>
                    <a:pt x="0" y="223"/>
                  </a:lnTo>
                  <a:cubicBezTo>
                    <a:pt x="300" y="548"/>
                    <a:pt x="603" y="871"/>
                    <a:pt x="911" y="1186"/>
                  </a:cubicBezTo>
                  <a:lnTo>
                    <a:pt x="1149" y="957"/>
                  </a:lnTo>
                  <a:cubicBezTo>
                    <a:pt x="842" y="642"/>
                    <a:pt x="542" y="322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8"/>
            <p:cNvSpPr/>
            <p:nvPr/>
          </p:nvSpPr>
          <p:spPr>
            <a:xfrm>
              <a:off x="1859525" y="23157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1" y="238"/>
                  </a:lnTo>
                  <a:cubicBezTo>
                    <a:pt x="324" y="550"/>
                    <a:pt x="653" y="853"/>
                    <a:pt x="975" y="1138"/>
                  </a:cubicBezTo>
                  <a:lnTo>
                    <a:pt x="1195" y="891"/>
                  </a:lnTo>
                  <a:cubicBezTo>
                    <a:pt x="876" y="608"/>
                    <a:pt x="551" y="308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8"/>
            <p:cNvSpPr/>
            <p:nvPr/>
          </p:nvSpPr>
          <p:spPr>
            <a:xfrm>
              <a:off x="1552825" y="1970213"/>
              <a:ext cx="29525" cy="28825"/>
            </a:xfrm>
            <a:custGeom>
              <a:rect b="b" l="l" r="r" t="t"/>
              <a:pathLst>
                <a:path extrusionOk="0" h="1153" w="1181">
                  <a:moveTo>
                    <a:pt x="223" y="1"/>
                  </a:moveTo>
                  <a:lnTo>
                    <a:pt x="0" y="242"/>
                  </a:lnTo>
                  <a:cubicBezTo>
                    <a:pt x="315" y="534"/>
                    <a:pt x="634" y="842"/>
                    <a:pt x="949" y="1152"/>
                  </a:cubicBezTo>
                  <a:lnTo>
                    <a:pt x="1180" y="920"/>
                  </a:lnTo>
                  <a:cubicBezTo>
                    <a:pt x="864" y="603"/>
                    <a:pt x="541" y="296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8"/>
            <p:cNvSpPr/>
            <p:nvPr/>
          </p:nvSpPr>
          <p:spPr>
            <a:xfrm>
              <a:off x="1502850" y="1926988"/>
              <a:ext cx="30800" cy="27400"/>
            </a:xfrm>
            <a:custGeom>
              <a:rect b="b" l="l" r="r" t="t"/>
              <a:pathLst>
                <a:path extrusionOk="0" h="1096" w="1232">
                  <a:moveTo>
                    <a:pt x="205" y="0"/>
                  </a:moveTo>
                  <a:lnTo>
                    <a:pt x="1" y="261"/>
                  </a:lnTo>
                  <a:cubicBezTo>
                    <a:pt x="337" y="525"/>
                    <a:pt x="677" y="806"/>
                    <a:pt x="1016" y="1095"/>
                  </a:cubicBezTo>
                  <a:lnTo>
                    <a:pt x="1232" y="843"/>
                  </a:lnTo>
                  <a:cubicBezTo>
                    <a:pt x="889" y="551"/>
                    <a:pt x="542" y="267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1643325" y="2066313"/>
              <a:ext cx="27600" cy="30625"/>
            </a:xfrm>
            <a:custGeom>
              <a:rect b="b" l="l" r="r" t="t"/>
              <a:pathLst>
                <a:path extrusionOk="0" h="1225" w="1104">
                  <a:moveTo>
                    <a:pt x="251" y="1"/>
                  </a:moveTo>
                  <a:lnTo>
                    <a:pt x="0" y="215"/>
                  </a:lnTo>
                  <a:cubicBezTo>
                    <a:pt x="287" y="548"/>
                    <a:pt x="570" y="886"/>
                    <a:pt x="850" y="1225"/>
                  </a:cubicBezTo>
                  <a:lnTo>
                    <a:pt x="1104" y="1013"/>
                  </a:lnTo>
                  <a:cubicBezTo>
                    <a:pt x="821" y="674"/>
                    <a:pt x="536" y="335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8"/>
            <p:cNvSpPr/>
            <p:nvPr/>
          </p:nvSpPr>
          <p:spPr>
            <a:xfrm>
              <a:off x="1449300" y="1888613"/>
              <a:ext cx="32100" cy="25275"/>
            </a:xfrm>
            <a:custGeom>
              <a:rect b="b" l="l" r="r" t="t"/>
              <a:pathLst>
                <a:path extrusionOk="0" h="1011" w="1284">
                  <a:moveTo>
                    <a:pt x="178" y="1"/>
                  </a:moveTo>
                  <a:lnTo>
                    <a:pt x="1" y="279"/>
                  </a:lnTo>
                  <a:cubicBezTo>
                    <a:pt x="361" y="507"/>
                    <a:pt x="728" y="752"/>
                    <a:pt x="1092" y="1011"/>
                  </a:cubicBezTo>
                  <a:lnTo>
                    <a:pt x="1283" y="741"/>
                  </a:lnTo>
                  <a:cubicBezTo>
                    <a:pt x="916" y="481"/>
                    <a:pt x="544" y="230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8"/>
            <p:cNvSpPr/>
            <p:nvPr/>
          </p:nvSpPr>
          <p:spPr>
            <a:xfrm>
              <a:off x="1599450" y="2016888"/>
              <a:ext cx="28400" cy="29975"/>
            </a:xfrm>
            <a:custGeom>
              <a:rect b="b" l="l" r="r" t="t"/>
              <a:pathLst>
                <a:path extrusionOk="0" h="1199" w="1136">
                  <a:moveTo>
                    <a:pt x="242" y="0"/>
                  </a:moveTo>
                  <a:lnTo>
                    <a:pt x="1" y="227"/>
                  </a:lnTo>
                  <a:cubicBezTo>
                    <a:pt x="277" y="521"/>
                    <a:pt x="547" y="816"/>
                    <a:pt x="812" y="1112"/>
                  </a:cubicBezTo>
                  <a:lnTo>
                    <a:pt x="888" y="1199"/>
                  </a:lnTo>
                  <a:lnTo>
                    <a:pt x="1135" y="979"/>
                  </a:lnTo>
                  <a:lnTo>
                    <a:pt x="1059" y="892"/>
                  </a:lnTo>
                  <a:cubicBezTo>
                    <a:pt x="793" y="595"/>
                    <a:pt x="520" y="297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8"/>
            <p:cNvSpPr/>
            <p:nvPr/>
          </p:nvSpPr>
          <p:spPr>
            <a:xfrm>
              <a:off x="2307025" y="2209938"/>
              <a:ext cx="33700" cy="18825"/>
            </a:xfrm>
            <a:custGeom>
              <a:rect b="b" l="l" r="r" t="t"/>
              <a:pathLst>
                <a:path extrusionOk="0" h="753" w="1348">
                  <a:moveTo>
                    <a:pt x="1284" y="0"/>
                  </a:moveTo>
                  <a:cubicBezTo>
                    <a:pt x="858" y="85"/>
                    <a:pt x="428" y="240"/>
                    <a:pt x="0" y="459"/>
                  </a:cubicBezTo>
                  <a:lnTo>
                    <a:pt x="152" y="752"/>
                  </a:lnTo>
                  <a:cubicBezTo>
                    <a:pt x="550" y="548"/>
                    <a:pt x="953" y="403"/>
                    <a:pt x="1348" y="325"/>
                  </a:cubicBezTo>
                  <a:lnTo>
                    <a:pt x="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8"/>
            <p:cNvSpPr/>
            <p:nvPr/>
          </p:nvSpPr>
          <p:spPr>
            <a:xfrm>
              <a:off x="2948400" y="176368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1" y="0"/>
                  </a:moveTo>
                  <a:lnTo>
                    <a:pt x="1" y="78"/>
                  </a:lnTo>
                  <a:lnTo>
                    <a:pt x="316" y="1362"/>
                  </a:lnTo>
                  <a:lnTo>
                    <a:pt x="635" y="1283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8"/>
            <p:cNvSpPr/>
            <p:nvPr/>
          </p:nvSpPr>
          <p:spPr>
            <a:xfrm>
              <a:off x="2979675" y="1892063"/>
              <a:ext cx="15600" cy="34050"/>
            </a:xfrm>
            <a:custGeom>
              <a:rect b="b" l="l" r="r" t="t"/>
              <a:pathLst>
                <a:path extrusionOk="0" h="1362" w="624">
                  <a:moveTo>
                    <a:pt x="323" y="0"/>
                  </a:moveTo>
                  <a:lnTo>
                    <a:pt x="1" y="77"/>
                  </a:lnTo>
                  <a:cubicBezTo>
                    <a:pt x="100" y="504"/>
                    <a:pt x="202" y="934"/>
                    <a:pt x="302" y="1362"/>
                  </a:cubicBezTo>
                  <a:lnTo>
                    <a:pt x="624" y="1288"/>
                  </a:lnTo>
                  <a:cubicBezTo>
                    <a:pt x="524" y="858"/>
                    <a:pt x="424" y="43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8"/>
            <p:cNvSpPr/>
            <p:nvPr/>
          </p:nvSpPr>
          <p:spPr>
            <a:xfrm>
              <a:off x="2893525" y="1505638"/>
              <a:ext cx="13625" cy="33925"/>
            </a:xfrm>
            <a:custGeom>
              <a:rect b="b" l="l" r="r" t="t"/>
              <a:pathLst>
                <a:path extrusionOk="0" h="1357" w="545">
                  <a:moveTo>
                    <a:pt x="326" y="0"/>
                  </a:moveTo>
                  <a:lnTo>
                    <a:pt x="0" y="51"/>
                  </a:lnTo>
                  <a:lnTo>
                    <a:pt x="31" y="241"/>
                  </a:lnTo>
                  <a:cubicBezTo>
                    <a:pt x="91" y="613"/>
                    <a:pt x="155" y="986"/>
                    <a:pt x="220" y="1356"/>
                  </a:cubicBezTo>
                  <a:lnTo>
                    <a:pt x="545" y="1298"/>
                  </a:lnTo>
                  <a:cubicBezTo>
                    <a:pt x="479" y="928"/>
                    <a:pt x="416" y="559"/>
                    <a:pt x="358" y="187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8"/>
            <p:cNvSpPr/>
            <p:nvPr/>
          </p:nvSpPr>
          <p:spPr>
            <a:xfrm>
              <a:off x="2916275" y="983663"/>
              <a:ext cx="19000" cy="33900"/>
            </a:xfrm>
            <a:custGeom>
              <a:rect b="b" l="l" r="r" t="t"/>
              <a:pathLst>
                <a:path extrusionOk="0" h="1356" w="760">
                  <a:moveTo>
                    <a:pt x="450" y="1"/>
                  </a:moveTo>
                  <a:cubicBezTo>
                    <a:pt x="291" y="411"/>
                    <a:pt x="140" y="831"/>
                    <a:pt x="1" y="1250"/>
                  </a:cubicBezTo>
                  <a:lnTo>
                    <a:pt x="314" y="1355"/>
                  </a:lnTo>
                  <a:cubicBezTo>
                    <a:pt x="452" y="938"/>
                    <a:pt x="604" y="524"/>
                    <a:pt x="760" y="120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2905000" y="1570563"/>
              <a:ext cx="14600" cy="34025"/>
            </a:xfrm>
            <a:custGeom>
              <a:rect b="b" l="l" r="r" t="t"/>
              <a:pathLst>
                <a:path extrusionOk="0" h="1361" w="584">
                  <a:moveTo>
                    <a:pt x="325" y="0"/>
                  </a:moveTo>
                  <a:lnTo>
                    <a:pt x="1" y="63"/>
                  </a:lnTo>
                  <a:cubicBezTo>
                    <a:pt x="84" y="495"/>
                    <a:pt x="171" y="928"/>
                    <a:pt x="260" y="1361"/>
                  </a:cubicBezTo>
                  <a:lnTo>
                    <a:pt x="584" y="1293"/>
                  </a:lnTo>
                  <a:cubicBezTo>
                    <a:pt x="496" y="861"/>
                    <a:pt x="409" y="432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8"/>
            <p:cNvSpPr/>
            <p:nvPr/>
          </p:nvSpPr>
          <p:spPr>
            <a:xfrm>
              <a:off x="773725" y="2177163"/>
              <a:ext cx="30250" cy="28050"/>
            </a:xfrm>
            <a:custGeom>
              <a:rect b="b" l="l" r="r" t="t"/>
              <a:pathLst>
                <a:path extrusionOk="0" h="1122" w="1210">
                  <a:moveTo>
                    <a:pt x="978" y="1"/>
                  </a:moveTo>
                  <a:cubicBezTo>
                    <a:pt x="667" y="306"/>
                    <a:pt x="337" y="596"/>
                    <a:pt x="1" y="863"/>
                  </a:cubicBezTo>
                  <a:lnTo>
                    <a:pt x="206" y="1121"/>
                  </a:lnTo>
                  <a:cubicBezTo>
                    <a:pt x="552" y="849"/>
                    <a:pt x="889" y="551"/>
                    <a:pt x="1209" y="238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8"/>
            <p:cNvSpPr/>
            <p:nvPr/>
          </p:nvSpPr>
          <p:spPr>
            <a:xfrm>
              <a:off x="2970950" y="865863"/>
              <a:ext cx="24725" cy="32325"/>
            </a:xfrm>
            <a:custGeom>
              <a:rect b="b" l="l" r="r" t="t"/>
              <a:pathLst>
                <a:path extrusionOk="0" h="1293" w="989">
                  <a:moveTo>
                    <a:pt x="714" y="1"/>
                  </a:moveTo>
                  <a:cubicBezTo>
                    <a:pt x="466" y="369"/>
                    <a:pt x="227" y="747"/>
                    <a:pt x="1" y="1124"/>
                  </a:cubicBezTo>
                  <a:lnTo>
                    <a:pt x="285" y="1293"/>
                  </a:lnTo>
                  <a:cubicBezTo>
                    <a:pt x="506" y="923"/>
                    <a:pt x="743" y="548"/>
                    <a:pt x="988" y="185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8"/>
            <p:cNvSpPr/>
            <p:nvPr/>
          </p:nvSpPr>
          <p:spPr>
            <a:xfrm>
              <a:off x="3029225" y="2151888"/>
              <a:ext cx="11400" cy="33700"/>
            </a:xfrm>
            <a:custGeom>
              <a:rect b="b" l="l" r="r" t="t"/>
              <a:pathLst>
                <a:path extrusionOk="0" h="1348" w="456">
                  <a:moveTo>
                    <a:pt x="328" y="0"/>
                  </a:moveTo>
                  <a:lnTo>
                    <a:pt x="1" y="37"/>
                  </a:lnTo>
                  <a:cubicBezTo>
                    <a:pt x="47" y="473"/>
                    <a:pt x="90" y="911"/>
                    <a:pt x="125" y="1348"/>
                  </a:cubicBezTo>
                  <a:lnTo>
                    <a:pt x="456" y="1321"/>
                  </a:lnTo>
                  <a:cubicBezTo>
                    <a:pt x="420" y="881"/>
                    <a:pt x="378" y="44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8"/>
            <p:cNvSpPr/>
            <p:nvPr/>
          </p:nvSpPr>
          <p:spPr>
            <a:xfrm>
              <a:off x="3020050" y="2086288"/>
              <a:ext cx="13175" cy="33875"/>
            </a:xfrm>
            <a:custGeom>
              <a:rect b="b" l="l" r="r" t="t"/>
              <a:pathLst>
                <a:path extrusionOk="0" h="1355" w="527">
                  <a:moveTo>
                    <a:pt x="326" y="0"/>
                  </a:moveTo>
                  <a:lnTo>
                    <a:pt x="0" y="53"/>
                  </a:lnTo>
                  <a:cubicBezTo>
                    <a:pt x="71" y="485"/>
                    <a:pt x="138" y="918"/>
                    <a:pt x="199" y="1355"/>
                  </a:cubicBezTo>
                  <a:lnTo>
                    <a:pt x="526" y="1309"/>
                  </a:lnTo>
                  <a:cubicBezTo>
                    <a:pt x="464" y="873"/>
                    <a:pt x="397" y="434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3008150" y="812913"/>
              <a:ext cx="27200" cy="30925"/>
            </a:xfrm>
            <a:custGeom>
              <a:rect b="b" l="l" r="r" t="t"/>
              <a:pathLst>
                <a:path extrusionOk="0" h="1237" w="1088">
                  <a:moveTo>
                    <a:pt x="836" y="1"/>
                  </a:moveTo>
                  <a:cubicBezTo>
                    <a:pt x="550" y="334"/>
                    <a:pt x="270" y="683"/>
                    <a:pt x="1" y="1036"/>
                  </a:cubicBezTo>
                  <a:lnTo>
                    <a:pt x="263" y="1236"/>
                  </a:lnTo>
                  <a:cubicBezTo>
                    <a:pt x="529" y="889"/>
                    <a:pt x="805" y="546"/>
                    <a:pt x="1087" y="215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8"/>
            <p:cNvSpPr/>
            <p:nvPr/>
          </p:nvSpPr>
          <p:spPr>
            <a:xfrm>
              <a:off x="3008125" y="2021138"/>
              <a:ext cx="14325" cy="34025"/>
            </a:xfrm>
            <a:custGeom>
              <a:rect b="b" l="l" r="r" t="t"/>
              <a:pathLst>
                <a:path extrusionOk="0" h="1361" w="573">
                  <a:moveTo>
                    <a:pt x="323" y="0"/>
                  </a:moveTo>
                  <a:lnTo>
                    <a:pt x="1" y="67"/>
                  </a:lnTo>
                  <a:cubicBezTo>
                    <a:pt x="86" y="497"/>
                    <a:pt x="168" y="930"/>
                    <a:pt x="249" y="1361"/>
                  </a:cubicBezTo>
                  <a:lnTo>
                    <a:pt x="572" y="1301"/>
                  </a:lnTo>
                  <a:cubicBezTo>
                    <a:pt x="493" y="866"/>
                    <a:pt x="409" y="433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2940400" y="923038"/>
              <a:ext cx="21750" cy="33350"/>
            </a:xfrm>
            <a:custGeom>
              <a:rect b="b" l="l" r="r" t="t"/>
              <a:pathLst>
                <a:path extrusionOk="0" h="1334" w="870">
                  <a:moveTo>
                    <a:pt x="578" y="0"/>
                  </a:moveTo>
                  <a:cubicBezTo>
                    <a:pt x="373" y="392"/>
                    <a:pt x="179" y="796"/>
                    <a:pt x="0" y="1199"/>
                  </a:cubicBezTo>
                  <a:lnTo>
                    <a:pt x="301" y="1334"/>
                  </a:lnTo>
                  <a:cubicBezTo>
                    <a:pt x="477" y="936"/>
                    <a:pt x="670" y="539"/>
                    <a:pt x="870" y="153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8"/>
            <p:cNvSpPr/>
            <p:nvPr/>
          </p:nvSpPr>
          <p:spPr>
            <a:xfrm>
              <a:off x="2254775" y="2240013"/>
              <a:ext cx="29250" cy="29100"/>
            </a:xfrm>
            <a:custGeom>
              <a:rect b="b" l="l" r="r" t="t"/>
              <a:pathLst>
                <a:path extrusionOk="0" h="1164" w="1170">
                  <a:moveTo>
                    <a:pt x="960" y="0"/>
                  </a:moveTo>
                  <a:cubicBezTo>
                    <a:pt x="613" y="284"/>
                    <a:pt x="291" y="603"/>
                    <a:pt x="1" y="951"/>
                  </a:cubicBezTo>
                  <a:lnTo>
                    <a:pt x="255" y="1163"/>
                  </a:lnTo>
                  <a:cubicBezTo>
                    <a:pt x="531" y="831"/>
                    <a:pt x="839" y="526"/>
                    <a:pt x="1170" y="25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8"/>
            <p:cNvSpPr/>
            <p:nvPr/>
          </p:nvSpPr>
          <p:spPr>
            <a:xfrm>
              <a:off x="2222500" y="2291613"/>
              <a:ext cx="20400" cy="33600"/>
            </a:xfrm>
            <a:custGeom>
              <a:rect b="b" l="l" r="r" t="t"/>
              <a:pathLst>
                <a:path extrusionOk="0" h="1344" w="816">
                  <a:moveTo>
                    <a:pt x="526" y="0"/>
                  </a:moveTo>
                  <a:cubicBezTo>
                    <a:pt x="387" y="251"/>
                    <a:pt x="266" y="511"/>
                    <a:pt x="167" y="769"/>
                  </a:cubicBezTo>
                  <a:cubicBezTo>
                    <a:pt x="107" y="926"/>
                    <a:pt x="52" y="1085"/>
                    <a:pt x="1" y="1243"/>
                  </a:cubicBezTo>
                  <a:lnTo>
                    <a:pt x="314" y="1343"/>
                  </a:lnTo>
                  <a:cubicBezTo>
                    <a:pt x="364" y="1192"/>
                    <a:pt x="419" y="1038"/>
                    <a:pt x="476" y="888"/>
                  </a:cubicBezTo>
                  <a:cubicBezTo>
                    <a:pt x="570" y="643"/>
                    <a:pt x="683" y="399"/>
                    <a:pt x="815" y="159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8"/>
            <p:cNvSpPr/>
            <p:nvPr/>
          </p:nvSpPr>
          <p:spPr>
            <a:xfrm>
              <a:off x="590450" y="2238413"/>
              <a:ext cx="33800" cy="17050"/>
            </a:xfrm>
            <a:custGeom>
              <a:rect b="b" l="l" r="r" t="t"/>
              <a:pathLst>
                <a:path extrusionOk="0" h="682" w="1352">
                  <a:moveTo>
                    <a:pt x="131" y="0"/>
                  </a:moveTo>
                  <a:lnTo>
                    <a:pt x="1" y="305"/>
                  </a:lnTo>
                  <a:cubicBezTo>
                    <a:pt x="417" y="483"/>
                    <a:pt x="852" y="607"/>
                    <a:pt x="1297" y="681"/>
                  </a:cubicBezTo>
                  <a:lnTo>
                    <a:pt x="1351" y="355"/>
                  </a:lnTo>
                  <a:cubicBezTo>
                    <a:pt x="930" y="285"/>
                    <a:pt x="522" y="16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8"/>
            <p:cNvSpPr/>
            <p:nvPr/>
          </p:nvSpPr>
          <p:spPr>
            <a:xfrm>
              <a:off x="656175" y="2243488"/>
              <a:ext cx="33900" cy="13575"/>
            </a:xfrm>
            <a:custGeom>
              <a:rect b="b" l="l" r="r" t="t"/>
              <a:pathLst>
                <a:path extrusionOk="0" h="543" w="1356">
                  <a:moveTo>
                    <a:pt x="1270" y="0"/>
                  </a:moveTo>
                  <a:cubicBezTo>
                    <a:pt x="843" y="112"/>
                    <a:pt x="415" y="183"/>
                    <a:pt x="0" y="212"/>
                  </a:cubicBezTo>
                  <a:lnTo>
                    <a:pt x="22" y="542"/>
                  </a:lnTo>
                  <a:cubicBezTo>
                    <a:pt x="457" y="514"/>
                    <a:pt x="907" y="439"/>
                    <a:pt x="1355" y="319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718400" y="2217388"/>
              <a:ext cx="33050" cy="22825"/>
            </a:xfrm>
            <a:custGeom>
              <a:rect b="b" l="l" r="r" t="t"/>
              <a:pathLst>
                <a:path extrusionOk="0" h="913" w="1322">
                  <a:moveTo>
                    <a:pt x="1148" y="0"/>
                  </a:moveTo>
                  <a:cubicBezTo>
                    <a:pt x="770" y="234"/>
                    <a:pt x="384" y="440"/>
                    <a:pt x="1" y="610"/>
                  </a:cubicBezTo>
                  <a:lnTo>
                    <a:pt x="136" y="912"/>
                  </a:lnTo>
                  <a:cubicBezTo>
                    <a:pt x="533" y="735"/>
                    <a:pt x="931" y="524"/>
                    <a:pt x="1321" y="283"/>
                  </a:cubicBezTo>
                  <a:lnTo>
                    <a:pt x="1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8"/>
            <p:cNvSpPr/>
            <p:nvPr/>
          </p:nvSpPr>
          <p:spPr>
            <a:xfrm>
              <a:off x="1909250" y="2359188"/>
              <a:ext cx="31225" cy="26700"/>
            </a:xfrm>
            <a:custGeom>
              <a:rect b="b" l="l" r="r" t="t"/>
              <a:pathLst>
                <a:path extrusionOk="0" h="1068" w="1249">
                  <a:moveTo>
                    <a:pt x="207" y="1"/>
                  </a:moveTo>
                  <a:lnTo>
                    <a:pt x="0" y="257"/>
                  </a:lnTo>
                  <a:cubicBezTo>
                    <a:pt x="331" y="526"/>
                    <a:pt x="664" y="782"/>
                    <a:pt x="992" y="1023"/>
                  </a:cubicBezTo>
                  <a:lnTo>
                    <a:pt x="1054" y="1067"/>
                  </a:lnTo>
                  <a:lnTo>
                    <a:pt x="1248" y="799"/>
                  </a:lnTo>
                  <a:lnTo>
                    <a:pt x="1189" y="755"/>
                  </a:lnTo>
                  <a:cubicBezTo>
                    <a:pt x="863" y="520"/>
                    <a:pt x="532" y="265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8"/>
            <p:cNvSpPr/>
            <p:nvPr/>
          </p:nvSpPr>
          <p:spPr>
            <a:xfrm>
              <a:off x="2885525" y="1111263"/>
              <a:ext cx="13800" cy="33950"/>
            </a:xfrm>
            <a:custGeom>
              <a:rect b="b" l="l" r="r" t="t"/>
              <a:pathLst>
                <a:path extrusionOk="0" h="1358" w="552">
                  <a:moveTo>
                    <a:pt x="226" y="0"/>
                  </a:moveTo>
                  <a:cubicBezTo>
                    <a:pt x="143" y="433"/>
                    <a:pt x="69" y="873"/>
                    <a:pt x="1" y="1308"/>
                  </a:cubicBezTo>
                  <a:lnTo>
                    <a:pt x="327" y="1358"/>
                  </a:lnTo>
                  <a:cubicBezTo>
                    <a:pt x="395" y="925"/>
                    <a:pt x="469" y="490"/>
                    <a:pt x="551" y="6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8"/>
            <p:cNvSpPr/>
            <p:nvPr/>
          </p:nvSpPr>
          <p:spPr>
            <a:xfrm>
              <a:off x="2898200" y="1046613"/>
              <a:ext cx="16250" cy="34075"/>
            </a:xfrm>
            <a:custGeom>
              <a:rect b="b" l="l" r="r" t="t"/>
              <a:pathLst>
                <a:path extrusionOk="0" h="1363" w="650">
                  <a:moveTo>
                    <a:pt x="334" y="1"/>
                  </a:moveTo>
                  <a:cubicBezTo>
                    <a:pt x="214" y="423"/>
                    <a:pt x="101" y="853"/>
                    <a:pt x="0" y="1286"/>
                  </a:cubicBezTo>
                  <a:lnTo>
                    <a:pt x="321" y="1362"/>
                  </a:lnTo>
                  <a:cubicBezTo>
                    <a:pt x="420" y="935"/>
                    <a:pt x="532" y="508"/>
                    <a:pt x="650" y="9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2878050" y="1176788"/>
              <a:ext cx="11375" cy="33675"/>
            </a:xfrm>
            <a:custGeom>
              <a:rect b="b" l="l" r="r" t="t"/>
              <a:pathLst>
                <a:path extrusionOk="0" h="1347" w="455">
                  <a:moveTo>
                    <a:pt x="127" y="1"/>
                  </a:moveTo>
                  <a:cubicBezTo>
                    <a:pt x="77" y="436"/>
                    <a:pt x="35" y="879"/>
                    <a:pt x="1" y="1323"/>
                  </a:cubicBezTo>
                  <a:lnTo>
                    <a:pt x="331" y="1347"/>
                  </a:lnTo>
                  <a:cubicBezTo>
                    <a:pt x="364" y="909"/>
                    <a:pt x="406" y="469"/>
                    <a:pt x="455" y="3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2371975" y="2209288"/>
              <a:ext cx="33400" cy="19950"/>
            </a:xfrm>
            <a:custGeom>
              <a:rect b="b" l="l" r="r" t="t"/>
              <a:pathLst>
                <a:path extrusionOk="0" h="798" w="1336">
                  <a:moveTo>
                    <a:pt x="59" y="1"/>
                  </a:moveTo>
                  <a:lnTo>
                    <a:pt x="1" y="326"/>
                  </a:lnTo>
                  <a:cubicBezTo>
                    <a:pt x="412" y="399"/>
                    <a:pt x="798" y="558"/>
                    <a:pt x="1150" y="798"/>
                  </a:cubicBezTo>
                  <a:lnTo>
                    <a:pt x="1335" y="527"/>
                  </a:lnTo>
                  <a:cubicBezTo>
                    <a:pt x="945" y="260"/>
                    <a:pt x="517" y="8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8"/>
            <p:cNvSpPr/>
            <p:nvPr/>
          </p:nvSpPr>
          <p:spPr>
            <a:xfrm>
              <a:off x="892425" y="2015138"/>
              <a:ext cx="24200" cy="32575"/>
            </a:xfrm>
            <a:custGeom>
              <a:rect b="b" l="l" r="r" t="t"/>
              <a:pathLst>
                <a:path extrusionOk="0" h="1303" w="968">
                  <a:moveTo>
                    <a:pt x="685" y="1"/>
                  </a:moveTo>
                  <a:cubicBezTo>
                    <a:pt x="454" y="375"/>
                    <a:pt x="227" y="755"/>
                    <a:pt x="0" y="1134"/>
                  </a:cubicBezTo>
                  <a:lnTo>
                    <a:pt x="284" y="1303"/>
                  </a:lnTo>
                  <a:cubicBezTo>
                    <a:pt x="509" y="926"/>
                    <a:pt x="736" y="547"/>
                    <a:pt x="968" y="175"/>
                  </a:cubicBezTo>
                  <a:lnTo>
                    <a:pt x="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2937250" y="2530338"/>
              <a:ext cx="26825" cy="31150"/>
            </a:xfrm>
            <a:custGeom>
              <a:rect b="b" l="l" r="r" t="t"/>
              <a:pathLst>
                <a:path extrusionOk="0" h="1246" w="1073">
                  <a:moveTo>
                    <a:pt x="803" y="0"/>
                  </a:moveTo>
                  <a:cubicBezTo>
                    <a:pt x="552" y="353"/>
                    <a:pt x="282" y="699"/>
                    <a:pt x="0" y="1030"/>
                  </a:cubicBezTo>
                  <a:lnTo>
                    <a:pt x="251" y="1246"/>
                  </a:lnTo>
                  <a:cubicBezTo>
                    <a:pt x="539" y="907"/>
                    <a:pt x="816" y="553"/>
                    <a:pt x="1072" y="192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8"/>
            <p:cNvSpPr/>
            <p:nvPr/>
          </p:nvSpPr>
          <p:spPr>
            <a:xfrm>
              <a:off x="2918325" y="1635138"/>
              <a:ext cx="15275" cy="34075"/>
            </a:xfrm>
            <a:custGeom>
              <a:rect b="b" l="l" r="r" t="t"/>
              <a:pathLst>
                <a:path extrusionOk="0" h="1363" w="611">
                  <a:moveTo>
                    <a:pt x="324" y="0"/>
                  </a:moveTo>
                  <a:lnTo>
                    <a:pt x="1" y="71"/>
                  </a:lnTo>
                  <a:cubicBezTo>
                    <a:pt x="96" y="503"/>
                    <a:pt x="191" y="934"/>
                    <a:pt x="289" y="1362"/>
                  </a:cubicBezTo>
                  <a:lnTo>
                    <a:pt x="611" y="1290"/>
                  </a:lnTo>
                  <a:cubicBezTo>
                    <a:pt x="514" y="859"/>
                    <a:pt x="418" y="43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8"/>
            <p:cNvSpPr/>
            <p:nvPr/>
          </p:nvSpPr>
          <p:spPr>
            <a:xfrm>
              <a:off x="2933025" y="1699488"/>
              <a:ext cx="15650" cy="34075"/>
            </a:xfrm>
            <a:custGeom>
              <a:rect b="b" l="l" r="r" t="t"/>
              <a:pathLst>
                <a:path extrusionOk="0" h="1363" w="626">
                  <a:moveTo>
                    <a:pt x="321" y="1"/>
                  </a:moveTo>
                  <a:lnTo>
                    <a:pt x="0" y="78"/>
                  </a:lnTo>
                  <a:cubicBezTo>
                    <a:pt x="101" y="507"/>
                    <a:pt x="202" y="936"/>
                    <a:pt x="305" y="1363"/>
                  </a:cubicBezTo>
                  <a:lnTo>
                    <a:pt x="626" y="1285"/>
                  </a:lnTo>
                  <a:cubicBezTo>
                    <a:pt x="524" y="858"/>
                    <a:pt x="420" y="429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2964075" y="182783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3" y="0"/>
                  </a:moveTo>
                  <a:lnTo>
                    <a:pt x="1" y="78"/>
                  </a:lnTo>
                  <a:cubicBezTo>
                    <a:pt x="106" y="505"/>
                    <a:pt x="211" y="932"/>
                    <a:pt x="313" y="1362"/>
                  </a:cubicBezTo>
                  <a:lnTo>
                    <a:pt x="635" y="1284"/>
                  </a:lnTo>
                  <a:cubicBezTo>
                    <a:pt x="533" y="857"/>
                    <a:pt x="429" y="427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2975150" y="2474113"/>
              <a:ext cx="22800" cy="33050"/>
            </a:xfrm>
            <a:custGeom>
              <a:rect b="b" l="l" r="r" t="t"/>
              <a:pathLst>
                <a:path extrusionOk="0" h="1322" w="912">
                  <a:moveTo>
                    <a:pt x="613" y="1"/>
                  </a:moveTo>
                  <a:cubicBezTo>
                    <a:pt x="508" y="222"/>
                    <a:pt x="395" y="445"/>
                    <a:pt x="278" y="662"/>
                  </a:cubicBezTo>
                  <a:cubicBezTo>
                    <a:pt x="188" y="828"/>
                    <a:pt x="95" y="992"/>
                    <a:pt x="0" y="1154"/>
                  </a:cubicBezTo>
                  <a:lnTo>
                    <a:pt x="284" y="1322"/>
                  </a:lnTo>
                  <a:cubicBezTo>
                    <a:pt x="381" y="1157"/>
                    <a:pt x="477" y="988"/>
                    <a:pt x="568" y="818"/>
                  </a:cubicBezTo>
                  <a:cubicBezTo>
                    <a:pt x="688" y="595"/>
                    <a:pt x="802" y="370"/>
                    <a:pt x="911" y="143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2875100" y="1242938"/>
              <a:ext cx="9225" cy="33200"/>
            </a:xfrm>
            <a:custGeom>
              <a:rect b="b" l="l" r="r" t="t"/>
              <a:pathLst>
                <a:path extrusionOk="0" h="1328" w="369">
                  <a:moveTo>
                    <a:pt x="39" y="0"/>
                  </a:moveTo>
                  <a:cubicBezTo>
                    <a:pt x="19" y="443"/>
                    <a:pt x="7" y="884"/>
                    <a:pt x="1" y="1325"/>
                  </a:cubicBezTo>
                  <a:lnTo>
                    <a:pt x="331" y="1328"/>
                  </a:lnTo>
                  <a:cubicBezTo>
                    <a:pt x="337" y="891"/>
                    <a:pt x="350" y="453"/>
                    <a:pt x="368" y="14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2994475" y="1956463"/>
              <a:ext cx="15100" cy="34025"/>
            </a:xfrm>
            <a:custGeom>
              <a:rect b="b" l="l" r="r" t="t"/>
              <a:pathLst>
                <a:path extrusionOk="0" h="1361" w="604">
                  <a:moveTo>
                    <a:pt x="322" y="0"/>
                  </a:moveTo>
                  <a:lnTo>
                    <a:pt x="0" y="71"/>
                  </a:lnTo>
                  <a:cubicBezTo>
                    <a:pt x="95" y="501"/>
                    <a:pt x="188" y="932"/>
                    <a:pt x="280" y="1360"/>
                  </a:cubicBezTo>
                  <a:lnTo>
                    <a:pt x="603" y="1292"/>
                  </a:lnTo>
                  <a:cubicBezTo>
                    <a:pt x="512" y="863"/>
                    <a:pt x="419" y="431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8"/>
            <p:cNvSpPr/>
            <p:nvPr/>
          </p:nvSpPr>
          <p:spPr>
            <a:xfrm>
              <a:off x="2891100" y="2580113"/>
              <a:ext cx="29850" cy="28550"/>
            </a:xfrm>
            <a:custGeom>
              <a:rect b="b" l="l" r="r" t="t"/>
              <a:pathLst>
                <a:path extrusionOk="0" h="1142" w="1194">
                  <a:moveTo>
                    <a:pt x="959" y="1"/>
                  </a:moveTo>
                  <a:cubicBezTo>
                    <a:pt x="655" y="307"/>
                    <a:pt x="331" y="606"/>
                    <a:pt x="1" y="889"/>
                  </a:cubicBezTo>
                  <a:lnTo>
                    <a:pt x="215" y="1141"/>
                  </a:lnTo>
                  <a:cubicBezTo>
                    <a:pt x="551" y="852"/>
                    <a:pt x="880" y="548"/>
                    <a:pt x="1194" y="235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8"/>
            <p:cNvSpPr/>
            <p:nvPr/>
          </p:nvSpPr>
          <p:spPr>
            <a:xfrm>
              <a:off x="2875225" y="1309063"/>
              <a:ext cx="9275" cy="33300"/>
            </a:xfrm>
            <a:custGeom>
              <a:rect b="b" l="l" r="r" t="t"/>
              <a:pathLst>
                <a:path extrusionOk="0" h="1332" w="371">
                  <a:moveTo>
                    <a:pt x="331" y="1"/>
                  </a:moveTo>
                  <a:lnTo>
                    <a:pt x="0" y="6"/>
                  </a:lnTo>
                  <a:cubicBezTo>
                    <a:pt x="7" y="447"/>
                    <a:pt x="21" y="890"/>
                    <a:pt x="41" y="1331"/>
                  </a:cubicBezTo>
                  <a:lnTo>
                    <a:pt x="370" y="1317"/>
                  </a:lnTo>
                  <a:cubicBezTo>
                    <a:pt x="352" y="879"/>
                    <a:pt x="338" y="439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2878125" y="1374813"/>
              <a:ext cx="11050" cy="33650"/>
            </a:xfrm>
            <a:custGeom>
              <a:rect b="b" l="l" r="r" t="t"/>
              <a:pathLst>
                <a:path extrusionOk="0" h="1346" w="442">
                  <a:moveTo>
                    <a:pt x="331" y="0"/>
                  </a:moveTo>
                  <a:lnTo>
                    <a:pt x="0" y="23"/>
                  </a:lnTo>
                  <a:cubicBezTo>
                    <a:pt x="33" y="463"/>
                    <a:pt x="69" y="905"/>
                    <a:pt x="111" y="1345"/>
                  </a:cubicBezTo>
                  <a:lnTo>
                    <a:pt x="442" y="1313"/>
                  </a:lnTo>
                  <a:cubicBezTo>
                    <a:pt x="399" y="877"/>
                    <a:pt x="361" y="439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8"/>
            <p:cNvSpPr/>
            <p:nvPr/>
          </p:nvSpPr>
          <p:spPr>
            <a:xfrm>
              <a:off x="2884375" y="1440388"/>
              <a:ext cx="12350" cy="33825"/>
            </a:xfrm>
            <a:custGeom>
              <a:rect b="b" l="l" r="r" t="t"/>
              <a:pathLst>
                <a:path extrusionOk="0" h="1353" w="494">
                  <a:moveTo>
                    <a:pt x="328" y="0"/>
                  </a:moveTo>
                  <a:lnTo>
                    <a:pt x="0" y="39"/>
                  </a:lnTo>
                  <a:cubicBezTo>
                    <a:pt x="51" y="478"/>
                    <a:pt x="108" y="917"/>
                    <a:pt x="167" y="1352"/>
                  </a:cubicBezTo>
                  <a:lnTo>
                    <a:pt x="494" y="1307"/>
                  </a:lnTo>
                  <a:cubicBezTo>
                    <a:pt x="436" y="873"/>
                    <a:pt x="379" y="439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8"/>
            <p:cNvSpPr/>
            <p:nvPr/>
          </p:nvSpPr>
          <p:spPr>
            <a:xfrm>
              <a:off x="3212975" y="660638"/>
              <a:ext cx="33750" cy="19975"/>
            </a:xfrm>
            <a:custGeom>
              <a:rect b="b" l="l" r="r" t="t"/>
              <a:pathLst>
                <a:path extrusionOk="0" h="799" w="1350">
                  <a:moveTo>
                    <a:pt x="1239" y="1"/>
                  </a:moveTo>
                  <a:cubicBezTo>
                    <a:pt x="822" y="149"/>
                    <a:pt x="405" y="316"/>
                    <a:pt x="1" y="496"/>
                  </a:cubicBezTo>
                  <a:lnTo>
                    <a:pt x="136" y="798"/>
                  </a:lnTo>
                  <a:cubicBezTo>
                    <a:pt x="534" y="621"/>
                    <a:pt x="943" y="458"/>
                    <a:pt x="1350" y="312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8"/>
            <p:cNvSpPr/>
            <p:nvPr/>
          </p:nvSpPr>
          <p:spPr>
            <a:xfrm>
              <a:off x="2838475" y="2622713"/>
              <a:ext cx="31950" cy="25400"/>
            </a:xfrm>
            <a:custGeom>
              <a:rect b="b" l="l" r="r" t="t"/>
              <a:pathLst>
                <a:path extrusionOk="0" h="1016" w="1278">
                  <a:moveTo>
                    <a:pt x="1081" y="0"/>
                  </a:moveTo>
                  <a:cubicBezTo>
                    <a:pt x="734" y="254"/>
                    <a:pt x="371" y="502"/>
                    <a:pt x="1" y="736"/>
                  </a:cubicBezTo>
                  <a:lnTo>
                    <a:pt x="176" y="1016"/>
                  </a:lnTo>
                  <a:cubicBezTo>
                    <a:pt x="554" y="779"/>
                    <a:pt x="924" y="525"/>
                    <a:pt x="1277" y="267"/>
                  </a:cubicBezTo>
                  <a:lnTo>
                    <a:pt x="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8"/>
            <p:cNvSpPr/>
            <p:nvPr/>
          </p:nvSpPr>
          <p:spPr>
            <a:xfrm>
              <a:off x="3154225" y="687613"/>
              <a:ext cx="32725" cy="23700"/>
            </a:xfrm>
            <a:custGeom>
              <a:rect b="b" l="l" r="r" t="t"/>
              <a:pathLst>
                <a:path extrusionOk="0" h="948" w="1309">
                  <a:moveTo>
                    <a:pt x="1152" y="0"/>
                  </a:moveTo>
                  <a:cubicBezTo>
                    <a:pt x="764" y="209"/>
                    <a:pt x="378" y="433"/>
                    <a:pt x="1" y="667"/>
                  </a:cubicBezTo>
                  <a:lnTo>
                    <a:pt x="175" y="948"/>
                  </a:lnTo>
                  <a:cubicBezTo>
                    <a:pt x="547" y="715"/>
                    <a:pt x="927" y="495"/>
                    <a:pt x="1308" y="291"/>
                  </a:cubicBezTo>
                  <a:lnTo>
                    <a:pt x="1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8"/>
            <p:cNvSpPr/>
            <p:nvPr/>
          </p:nvSpPr>
          <p:spPr>
            <a:xfrm>
              <a:off x="3275725" y="643238"/>
              <a:ext cx="34025" cy="15425"/>
            </a:xfrm>
            <a:custGeom>
              <a:rect b="b" l="l" r="r" t="t"/>
              <a:pathLst>
                <a:path extrusionOk="0" h="617" w="1361">
                  <a:moveTo>
                    <a:pt x="1300" y="1"/>
                  </a:moveTo>
                  <a:cubicBezTo>
                    <a:pt x="868" y="80"/>
                    <a:pt x="431" y="179"/>
                    <a:pt x="0" y="297"/>
                  </a:cubicBezTo>
                  <a:lnTo>
                    <a:pt x="87" y="616"/>
                  </a:lnTo>
                  <a:cubicBezTo>
                    <a:pt x="509" y="501"/>
                    <a:pt x="938" y="403"/>
                    <a:pt x="1361" y="325"/>
                  </a:cubicBezTo>
                  <a:lnTo>
                    <a:pt x="1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8"/>
            <p:cNvSpPr/>
            <p:nvPr/>
          </p:nvSpPr>
          <p:spPr>
            <a:xfrm>
              <a:off x="3003400" y="2413163"/>
              <a:ext cx="18475" cy="33975"/>
            </a:xfrm>
            <a:custGeom>
              <a:rect b="b" l="l" r="r" t="t"/>
              <a:pathLst>
                <a:path extrusionOk="0" h="1359" w="739">
                  <a:moveTo>
                    <a:pt x="421" y="1"/>
                  </a:moveTo>
                  <a:cubicBezTo>
                    <a:pt x="297" y="419"/>
                    <a:pt x="155" y="836"/>
                    <a:pt x="1" y="1239"/>
                  </a:cubicBezTo>
                  <a:lnTo>
                    <a:pt x="309" y="1358"/>
                  </a:lnTo>
                  <a:cubicBezTo>
                    <a:pt x="466" y="948"/>
                    <a:pt x="611" y="524"/>
                    <a:pt x="738" y="96"/>
                  </a:cubicBezTo>
                  <a:lnTo>
                    <a:pt x="4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8"/>
            <p:cNvSpPr/>
            <p:nvPr/>
          </p:nvSpPr>
          <p:spPr>
            <a:xfrm>
              <a:off x="3341225" y="636613"/>
              <a:ext cx="33450" cy="10125"/>
            </a:xfrm>
            <a:custGeom>
              <a:rect b="b" l="l" r="r" t="t"/>
              <a:pathLst>
                <a:path extrusionOk="0" h="405" w="1338">
                  <a:moveTo>
                    <a:pt x="1332" y="0"/>
                  </a:moveTo>
                  <a:cubicBezTo>
                    <a:pt x="890" y="7"/>
                    <a:pt x="443" y="31"/>
                    <a:pt x="0" y="75"/>
                  </a:cubicBezTo>
                  <a:lnTo>
                    <a:pt x="34" y="405"/>
                  </a:lnTo>
                  <a:cubicBezTo>
                    <a:pt x="467" y="361"/>
                    <a:pt x="905" y="335"/>
                    <a:pt x="1338" y="329"/>
                  </a:cubicBezTo>
                  <a:lnTo>
                    <a:pt x="1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3100175" y="722838"/>
              <a:ext cx="31250" cy="26675"/>
            </a:xfrm>
            <a:custGeom>
              <a:rect b="b" l="l" r="r" t="t"/>
              <a:pathLst>
                <a:path extrusionOk="0" h="1067" w="1250">
                  <a:moveTo>
                    <a:pt x="1056" y="1"/>
                  </a:moveTo>
                  <a:cubicBezTo>
                    <a:pt x="699" y="256"/>
                    <a:pt x="344" y="530"/>
                    <a:pt x="1" y="811"/>
                  </a:cubicBezTo>
                  <a:lnTo>
                    <a:pt x="209" y="1066"/>
                  </a:lnTo>
                  <a:cubicBezTo>
                    <a:pt x="548" y="788"/>
                    <a:pt x="897" y="520"/>
                    <a:pt x="1249" y="269"/>
                  </a:cubicBez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3051400" y="764988"/>
              <a:ext cx="29300" cy="29025"/>
            </a:xfrm>
            <a:custGeom>
              <a:rect b="b" l="l" r="r" t="t"/>
              <a:pathLst>
                <a:path extrusionOk="0" h="1161" w="1172">
                  <a:moveTo>
                    <a:pt x="946" y="0"/>
                  </a:moveTo>
                  <a:cubicBezTo>
                    <a:pt x="626" y="297"/>
                    <a:pt x="306" y="611"/>
                    <a:pt x="0" y="932"/>
                  </a:cubicBezTo>
                  <a:lnTo>
                    <a:pt x="237" y="1160"/>
                  </a:lnTo>
                  <a:cubicBezTo>
                    <a:pt x="540" y="846"/>
                    <a:pt x="855" y="535"/>
                    <a:pt x="1172" y="243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8"/>
            <p:cNvSpPr/>
            <p:nvPr/>
          </p:nvSpPr>
          <p:spPr>
            <a:xfrm>
              <a:off x="3032275" y="2284038"/>
              <a:ext cx="10550" cy="33550"/>
            </a:xfrm>
            <a:custGeom>
              <a:rect b="b" l="l" r="r" t="t"/>
              <a:pathLst>
                <a:path extrusionOk="0" h="1342" w="422">
                  <a:moveTo>
                    <a:pt x="93" y="1"/>
                  </a:moveTo>
                  <a:cubicBezTo>
                    <a:pt x="71" y="446"/>
                    <a:pt x="42" y="886"/>
                    <a:pt x="0" y="1310"/>
                  </a:cubicBezTo>
                  <a:lnTo>
                    <a:pt x="330" y="1341"/>
                  </a:lnTo>
                  <a:cubicBezTo>
                    <a:pt x="371" y="913"/>
                    <a:pt x="403" y="466"/>
                    <a:pt x="422" y="1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8"/>
            <p:cNvSpPr/>
            <p:nvPr/>
          </p:nvSpPr>
          <p:spPr>
            <a:xfrm>
              <a:off x="3022175" y="2349263"/>
              <a:ext cx="14250" cy="34025"/>
            </a:xfrm>
            <a:custGeom>
              <a:rect b="b" l="l" r="r" t="t"/>
              <a:pathLst>
                <a:path extrusionOk="0" h="1361" w="570">
                  <a:moveTo>
                    <a:pt x="243" y="1"/>
                  </a:moveTo>
                  <a:cubicBezTo>
                    <a:pt x="173" y="440"/>
                    <a:pt x="92" y="873"/>
                    <a:pt x="0" y="1290"/>
                  </a:cubicBezTo>
                  <a:lnTo>
                    <a:pt x="322" y="1361"/>
                  </a:lnTo>
                  <a:cubicBezTo>
                    <a:pt x="417" y="937"/>
                    <a:pt x="500" y="497"/>
                    <a:pt x="569" y="52"/>
                  </a:cubicBez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8"/>
            <p:cNvSpPr/>
            <p:nvPr/>
          </p:nvSpPr>
          <p:spPr>
            <a:xfrm>
              <a:off x="3034400" y="2218013"/>
              <a:ext cx="9075" cy="33225"/>
            </a:xfrm>
            <a:custGeom>
              <a:rect b="b" l="l" r="r" t="t"/>
              <a:pathLst>
                <a:path extrusionOk="0" h="1329" w="363">
                  <a:moveTo>
                    <a:pt x="330" y="1"/>
                  </a:moveTo>
                  <a:lnTo>
                    <a:pt x="1" y="15"/>
                  </a:lnTo>
                  <a:cubicBezTo>
                    <a:pt x="20" y="462"/>
                    <a:pt x="30" y="903"/>
                    <a:pt x="32" y="1328"/>
                  </a:cubicBezTo>
                  <a:lnTo>
                    <a:pt x="362" y="1327"/>
                  </a:lnTo>
                  <a:cubicBezTo>
                    <a:pt x="361" y="897"/>
                    <a:pt x="350" y="450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2655575" y="2702988"/>
              <a:ext cx="34000" cy="14275"/>
            </a:xfrm>
            <a:custGeom>
              <a:rect b="b" l="l" r="r" t="t"/>
              <a:pathLst>
                <a:path extrusionOk="0" h="571" w="1360">
                  <a:moveTo>
                    <a:pt x="1287" y="1"/>
                  </a:moveTo>
                  <a:cubicBezTo>
                    <a:pt x="863" y="99"/>
                    <a:pt x="429" y="179"/>
                    <a:pt x="0" y="245"/>
                  </a:cubicBezTo>
                  <a:lnTo>
                    <a:pt x="50" y="571"/>
                  </a:lnTo>
                  <a:cubicBezTo>
                    <a:pt x="485" y="504"/>
                    <a:pt x="925" y="421"/>
                    <a:pt x="1359" y="3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2224250" y="2485263"/>
              <a:ext cx="19275" cy="33775"/>
            </a:xfrm>
            <a:custGeom>
              <a:rect b="b" l="l" r="r" t="t"/>
              <a:pathLst>
                <a:path extrusionOk="0" h="1351" w="771">
                  <a:moveTo>
                    <a:pt x="314" y="0"/>
                  </a:moveTo>
                  <a:lnTo>
                    <a:pt x="0" y="100"/>
                  </a:lnTo>
                  <a:cubicBezTo>
                    <a:pt x="132" y="521"/>
                    <a:pt x="291" y="942"/>
                    <a:pt x="469" y="1351"/>
                  </a:cubicBezTo>
                  <a:lnTo>
                    <a:pt x="771" y="1220"/>
                  </a:lnTo>
                  <a:cubicBezTo>
                    <a:pt x="598" y="822"/>
                    <a:pt x="443" y="41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8"/>
            <p:cNvSpPr/>
            <p:nvPr/>
          </p:nvSpPr>
          <p:spPr>
            <a:xfrm>
              <a:off x="2215075" y="2466988"/>
              <a:ext cx="33675" cy="11175"/>
            </a:xfrm>
            <a:custGeom>
              <a:rect b="b" l="l" r="r" t="t"/>
              <a:pathLst>
                <a:path extrusionOk="0" h="447" w="1347">
                  <a:moveTo>
                    <a:pt x="1299" y="1"/>
                  </a:moveTo>
                  <a:cubicBezTo>
                    <a:pt x="878" y="60"/>
                    <a:pt x="440" y="100"/>
                    <a:pt x="0" y="116"/>
                  </a:cubicBezTo>
                  <a:lnTo>
                    <a:pt x="13" y="446"/>
                  </a:lnTo>
                  <a:cubicBezTo>
                    <a:pt x="462" y="428"/>
                    <a:pt x="911" y="389"/>
                    <a:pt x="1346" y="327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8"/>
            <p:cNvSpPr/>
            <p:nvPr/>
          </p:nvSpPr>
          <p:spPr>
            <a:xfrm>
              <a:off x="2250925" y="2544863"/>
              <a:ext cx="24700" cy="32300"/>
            </a:xfrm>
            <a:custGeom>
              <a:rect b="b" l="l" r="r" t="t"/>
              <a:pathLst>
                <a:path extrusionOk="0" h="1292" w="988">
                  <a:moveTo>
                    <a:pt x="288" y="1"/>
                  </a:moveTo>
                  <a:lnTo>
                    <a:pt x="0" y="164"/>
                  </a:lnTo>
                  <a:cubicBezTo>
                    <a:pt x="220" y="553"/>
                    <a:pt x="461" y="931"/>
                    <a:pt x="718" y="1292"/>
                  </a:cubicBezTo>
                  <a:lnTo>
                    <a:pt x="987" y="1100"/>
                  </a:lnTo>
                  <a:cubicBezTo>
                    <a:pt x="738" y="750"/>
                    <a:pt x="502" y="378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2289700" y="2597888"/>
              <a:ext cx="29075" cy="29275"/>
            </a:xfrm>
            <a:custGeom>
              <a:rect b="b" l="l" r="r" t="t"/>
              <a:pathLst>
                <a:path extrusionOk="0" h="1171" w="1163">
                  <a:moveTo>
                    <a:pt x="248" y="0"/>
                  </a:moveTo>
                  <a:lnTo>
                    <a:pt x="1" y="219"/>
                  </a:lnTo>
                  <a:cubicBezTo>
                    <a:pt x="297" y="554"/>
                    <a:pt x="614" y="874"/>
                    <a:pt x="940" y="1171"/>
                  </a:cubicBezTo>
                  <a:lnTo>
                    <a:pt x="1163" y="927"/>
                  </a:lnTo>
                  <a:cubicBezTo>
                    <a:pt x="843" y="637"/>
                    <a:pt x="536" y="327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2339075" y="2641613"/>
              <a:ext cx="32075" cy="25125"/>
            </a:xfrm>
            <a:custGeom>
              <a:rect b="b" l="l" r="r" t="t"/>
              <a:pathLst>
                <a:path extrusionOk="0" h="1005" w="1283">
                  <a:moveTo>
                    <a:pt x="196" y="0"/>
                  </a:moveTo>
                  <a:lnTo>
                    <a:pt x="0" y="267"/>
                  </a:lnTo>
                  <a:cubicBezTo>
                    <a:pt x="358" y="528"/>
                    <a:pt x="731" y="776"/>
                    <a:pt x="1114" y="1005"/>
                  </a:cubicBezTo>
                  <a:lnTo>
                    <a:pt x="1283" y="721"/>
                  </a:lnTo>
                  <a:cubicBezTo>
                    <a:pt x="908" y="498"/>
                    <a:pt x="544" y="257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2279450" y="2450763"/>
              <a:ext cx="34000" cy="17925"/>
            </a:xfrm>
            <a:custGeom>
              <a:rect b="b" l="l" r="r" t="t"/>
              <a:pathLst>
                <a:path extrusionOk="0" h="717" w="1360">
                  <a:moveTo>
                    <a:pt x="1241" y="0"/>
                  </a:moveTo>
                  <a:cubicBezTo>
                    <a:pt x="842" y="155"/>
                    <a:pt x="425" y="288"/>
                    <a:pt x="1" y="397"/>
                  </a:cubicBezTo>
                  <a:lnTo>
                    <a:pt x="85" y="716"/>
                  </a:lnTo>
                  <a:cubicBezTo>
                    <a:pt x="520" y="606"/>
                    <a:pt x="950" y="467"/>
                    <a:pt x="1360" y="307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8"/>
            <p:cNvSpPr/>
            <p:nvPr/>
          </p:nvSpPr>
          <p:spPr>
            <a:xfrm>
              <a:off x="2083825" y="2452138"/>
              <a:ext cx="34075" cy="16450"/>
            </a:xfrm>
            <a:custGeom>
              <a:rect b="b" l="l" r="r" t="t"/>
              <a:pathLst>
                <a:path extrusionOk="0" h="658" w="1363">
                  <a:moveTo>
                    <a:pt x="95" y="0"/>
                  </a:moveTo>
                  <a:lnTo>
                    <a:pt x="0" y="317"/>
                  </a:lnTo>
                  <a:cubicBezTo>
                    <a:pt x="429" y="446"/>
                    <a:pt x="861" y="561"/>
                    <a:pt x="1288" y="657"/>
                  </a:cubicBezTo>
                  <a:lnTo>
                    <a:pt x="1362" y="334"/>
                  </a:lnTo>
                  <a:cubicBezTo>
                    <a:pt x="944" y="240"/>
                    <a:pt x="515" y="128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2021575" y="2428863"/>
              <a:ext cx="33625" cy="20425"/>
            </a:xfrm>
            <a:custGeom>
              <a:rect b="b" l="l" r="r" t="t"/>
              <a:pathLst>
                <a:path extrusionOk="0" h="817" w="1345">
                  <a:moveTo>
                    <a:pt x="137" y="1"/>
                  </a:moveTo>
                  <a:lnTo>
                    <a:pt x="1" y="300"/>
                  </a:lnTo>
                  <a:cubicBezTo>
                    <a:pt x="402" y="486"/>
                    <a:pt x="817" y="661"/>
                    <a:pt x="1228" y="817"/>
                  </a:cubicBezTo>
                  <a:lnTo>
                    <a:pt x="1344" y="507"/>
                  </a:lnTo>
                  <a:cubicBezTo>
                    <a:pt x="940" y="354"/>
                    <a:pt x="534" y="184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2148775" y="2466313"/>
              <a:ext cx="33700" cy="11525"/>
            </a:xfrm>
            <a:custGeom>
              <a:rect b="b" l="l" r="r" t="t"/>
              <a:pathLst>
                <a:path extrusionOk="0" h="461" w="1348">
                  <a:moveTo>
                    <a:pt x="48" y="1"/>
                  </a:moveTo>
                  <a:lnTo>
                    <a:pt x="1" y="329"/>
                  </a:lnTo>
                  <a:cubicBezTo>
                    <a:pt x="446" y="392"/>
                    <a:pt x="893" y="438"/>
                    <a:pt x="1329" y="460"/>
                  </a:cubicBezTo>
                  <a:lnTo>
                    <a:pt x="1347" y="130"/>
                  </a:lnTo>
                  <a:cubicBezTo>
                    <a:pt x="920" y="107"/>
                    <a:pt x="483" y="63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2210800" y="2355288"/>
              <a:ext cx="11775" cy="33725"/>
            </a:xfrm>
            <a:custGeom>
              <a:rect b="b" l="l" r="r" t="t"/>
              <a:pathLst>
                <a:path extrusionOk="0" h="1349" w="471">
                  <a:moveTo>
                    <a:pt x="145" y="1"/>
                  </a:moveTo>
                  <a:cubicBezTo>
                    <a:pt x="70" y="436"/>
                    <a:pt x="21" y="886"/>
                    <a:pt x="1" y="1334"/>
                  </a:cubicBezTo>
                  <a:lnTo>
                    <a:pt x="330" y="1348"/>
                  </a:lnTo>
                  <a:cubicBezTo>
                    <a:pt x="348" y="914"/>
                    <a:pt x="397" y="479"/>
                    <a:pt x="470" y="57"/>
                  </a:cubicBezTo>
                  <a:lnTo>
                    <a:pt x="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2424675" y="2312588"/>
              <a:ext cx="16350" cy="33925"/>
            </a:xfrm>
            <a:custGeom>
              <a:rect b="b" l="l" r="r" t="t"/>
              <a:pathLst>
                <a:path extrusionOk="0" h="1357" w="654">
                  <a:moveTo>
                    <a:pt x="327" y="1"/>
                  </a:moveTo>
                  <a:cubicBezTo>
                    <a:pt x="269" y="406"/>
                    <a:pt x="158" y="824"/>
                    <a:pt x="1" y="1241"/>
                  </a:cubicBezTo>
                  <a:lnTo>
                    <a:pt x="310" y="1357"/>
                  </a:lnTo>
                  <a:cubicBezTo>
                    <a:pt x="476" y="917"/>
                    <a:pt x="591" y="476"/>
                    <a:pt x="653" y="48"/>
                  </a:cubicBez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2524075" y="2711088"/>
              <a:ext cx="33600" cy="11225"/>
            </a:xfrm>
            <a:custGeom>
              <a:rect b="b" l="l" r="r" t="t"/>
              <a:pathLst>
                <a:path extrusionOk="0" h="449" w="1344">
                  <a:moveTo>
                    <a:pt x="40" y="0"/>
                  </a:moveTo>
                  <a:lnTo>
                    <a:pt x="1" y="329"/>
                  </a:lnTo>
                  <a:cubicBezTo>
                    <a:pt x="437" y="385"/>
                    <a:pt x="884" y="424"/>
                    <a:pt x="1327" y="448"/>
                  </a:cubicBezTo>
                  <a:lnTo>
                    <a:pt x="1344" y="118"/>
                  </a:lnTo>
                  <a:cubicBezTo>
                    <a:pt x="910" y="95"/>
                    <a:pt x="470" y="55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2590400" y="2712963"/>
              <a:ext cx="33375" cy="9950"/>
            </a:xfrm>
            <a:custGeom>
              <a:rect b="b" l="l" r="r" t="t"/>
              <a:pathLst>
                <a:path extrusionOk="0" h="398" w="1335">
                  <a:moveTo>
                    <a:pt x="1306" y="0"/>
                  </a:moveTo>
                  <a:cubicBezTo>
                    <a:pt x="874" y="40"/>
                    <a:pt x="434" y="61"/>
                    <a:pt x="0" y="68"/>
                  </a:cubicBezTo>
                  <a:lnTo>
                    <a:pt x="4" y="397"/>
                  </a:lnTo>
                  <a:cubicBezTo>
                    <a:pt x="447" y="390"/>
                    <a:pt x="894" y="368"/>
                    <a:pt x="1335" y="331"/>
                  </a:cubicBezTo>
                  <a:lnTo>
                    <a:pt x="1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2458725" y="2698088"/>
              <a:ext cx="34050" cy="15900"/>
            </a:xfrm>
            <a:custGeom>
              <a:rect b="b" l="l" r="r" t="t"/>
              <a:pathLst>
                <a:path extrusionOk="0" h="636" w="1362">
                  <a:moveTo>
                    <a:pt x="91" y="1"/>
                  </a:moveTo>
                  <a:lnTo>
                    <a:pt x="0" y="319"/>
                  </a:lnTo>
                  <a:cubicBezTo>
                    <a:pt x="420" y="439"/>
                    <a:pt x="857" y="546"/>
                    <a:pt x="1297" y="635"/>
                  </a:cubicBezTo>
                  <a:lnTo>
                    <a:pt x="1362" y="310"/>
                  </a:lnTo>
                  <a:cubicBezTo>
                    <a:pt x="931" y="224"/>
                    <a:pt x="504" y="119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2719475" y="2684413"/>
              <a:ext cx="33925" cy="18325"/>
            </a:xfrm>
            <a:custGeom>
              <a:rect b="b" l="l" r="r" t="t"/>
              <a:pathLst>
                <a:path extrusionOk="0" h="733" w="1357">
                  <a:moveTo>
                    <a:pt x="1241" y="0"/>
                  </a:moveTo>
                  <a:cubicBezTo>
                    <a:pt x="837" y="151"/>
                    <a:pt x="417" y="290"/>
                    <a:pt x="0" y="416"/>
                  </a:cubicBezTo>
                  <a:lnTo>
                    <a:pt x="94" y="732"/>
                  </a:lnTo>
                  <a:cubicBezTo>
                    <a:pt x="521" y="606"/>
                    <a:pt x="945" y="463"/>
                    <a:pt x="1356" y="311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1963100" y="2397638"/>
              <a:ext cx="32700" cy="23850"/>
            </a:xfrm>
            <a:custGeom>
              <a:rect b="b" l="l" r="r" t="t"/>
              <a:pathLst>
                <a:path extrusionOk="0" h="954" w="1308">
                  <a:moveTo>
                    <a:pt x="178" y="0"/>
                  </a:moveTo>
                  <a:lnTo>
                    <a:pt x="1" y="280"/>
                  </a:lnTo>
                  <a:cubicBezTo>
                    <a:pt x="372" y="515"/>
                    <a:pt x="760" y="741"/>
                    <a:pt x="1150" y="954"/>
                  </a:cubicBezTo>
                  <a:lnTo>
                    <a:pt x="1307" y="663"/>
                  </a:lnTo>
                  <a:cubicBezTo>
                    <a:pt x="924" y="454"/>
                    <a:pt x="543" y="232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2391200" y="2372488"/>
              <a:ext cx="26350" cy="31400"/>
            </a:xfrm>
            <a:custGeom>
              <a:rect b="b" l="l" r="r" t="t"/>
              <a:pathLst>
                <a:path extrusionOk="0" h="1256" w="1054">
                  <a:moveTo>
                    <a:pt x="771" y="1"/>
                  </a:moveTo>
                  <a:cubicBezTo>
                    <a:pt x="544" y="369"/>
                    <a:pt x="284" y="718"/>
                    <a:pt x="1" y="1036"/>
                  </a:cubicBezTo>
                  <a:lnTo>
                    <a:pt x="247" y="1256"/>
                  </a:lnTo>
                  <a:cubicBezTo>
                    <a:pt x="545" y="924"/>
                    <a:pt x="815" y="559"/>
                    <a:pt x="1053" y="172"/>
                  </a:cubicBezTo>
                  <a:lnTo>
                    <a:pt x="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2339925" y="2419938"/>
              <a:ext cx="32325" cy="24525"/>
            </a:xfrm>
            <a:custGeom>
              <a:rect b="b" l="l" r="r" t="t"/>
              <a:pathLst>
                <a:path extrusionOk="0" h="981" w="1293">
                  <a:moveTo>
                    <a:pt x="1100" y="1"/>
                  </a:moveTo>
                  <a:lnTo>
                    <a:pt x="1022" y="59"/>
                  </a:lnTo>
                  <a:cubicBezTo>
                    <a:pt x="695" y="287"/>
                    <a:pt x="351" y="500"/>
                    <a:pt x="0" y="690"/>
                  </a:cubicBezTo>
                  <a:lnTo>
                    <a:pt x="156" y="981"/>
                  </a:lnTo>
                  <a:cubicBezTo>
                    <a:pt x="520" y="784"/>
                    <a:pt x="874" y="565"/>
                    <a:pt x="1212" y="328"/>
                  </a:cubicBezTo>
                  <a:lnTo>
                    <a:pt x="1293" y="269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2396350" y="2675038"/>
              <a:ext cx="33625" cy="20575"/>
            </a:xfrm>
            <a:custGeom>
              <a:rect b="b" l="l" r="r" t="t"/>
              <a:pathLst>
                <a:path extrusionOk="0" h="823" w="1345">
                  <a:moveTo>
                    <a:pt x="142" y="1"/>
                  </a:moveTo>
                  <a:lnTo>
                    <a:pt x="0" y="299"/>
                  </a:lnTo>
                  <a:cubicBezTo>
                    <a:pt x="397" y="489"/>
                    <a:pt x="810" y="665"/>
                    <a:pt x="1230" y="822"/>
                  </a:cubicBezTo>
                  <a:lnTo>
                    <a:pt x="1345" y="514"/>
                  </a:lnTo>
                  <a:cubicBezTo>
                    <a:pt x="935" y="360"/>
                    <a:pt x="531" y="188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2422275" y="2247263"/>
              <a:ext cx="18775" cy="33650"/>
            </a:xfrm>
            <a:custGeom>
              <a:rect b="b" l="l" r="r" t="t"/>
              <a:pathLst>
                <a:path extrusionOk="0" h="1346" w="751">
                  <a:moveTo>
                    <a:pt x="281" y="1"/>
                  </a:moveTo>
                  <a:lnTo>
                    <a:pt x="0" y="174"/>
                  </a:lnTo>
                  <a:cubicBezTo>
                    <a:pt x="213" y="520"/>
                    <a:pt x="358" y="913"/>
                    <a:pt x="424" y="1346"/>
                  </a:cubicBezTo>
                  <a:lnTo>
                    <a:pt x="750" y="1295"/>
                  </a:lnTo>
                  <a:cubicBezTo>
                    <a:pt x="677" y="818"/>
                    <a:pt x="518" y="38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2780825" y="2657488"/>
              <a:ext cx="33250" cy="22025"/>
            </a:xfrm>
            <a:custGeom>
              <a:rect b="b" l="l" r="r" t="t"/>
              <a:pathLst>
                <a:path extrusionOk="0" h="881" w="1330">
                  <a:moveTo>
                    <a:pt x="1173" y="1"/>
                  </a:moveTo>
                  <a:cubicBezTo>
                    <a:pt x="792" y="205"/>
                    <a:pt x="397" y="401"/>
                    <a:pt x="0" y="580"/>
                  </a:cubicBezTo>
                  <a:lnTo>
                    <a:pt x="135" y="880"/>
                  </a:lnTo>
                  <a:cubicBezTo>
                    <a:pt x="539" y="699"/>
                    <a:pt x="941" y="502"/>
                    <a:pt x="1329" y="292"/>
                  </a:cubicBezTo>
                  <a:lnTo>
                    <a:pt x="11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59"/>
          <p:cNvGrpSpPr/>
          <p:nvPr/>
        </p:nvGrpSpPr>
        <p:grpSpPr>
          <a:xfrm flipH="1">
            <a:off x="0" y="-12"/>
            <a:ext cx="2358475" cy="1841900"/>
            <a:chOff x="3658175" y="572788"/>
            <a:chExt cx="2358475" cy="1841900"/>
          </a:xfrm>
        </p:grpSpPr>
        <p:sp>
          <p:nvSpPr>
            <p:cNvPr id="1008" name="Google Shape;1008;p59"/>
            <p:cNvSpPr/>
            <p:nvPr/>
          </p:nvSpPr>
          <p:spPr>
            <a:xfrm>
              <a:off x="4431900" y="763138"/>
              <a:ext cx="33975" cy="17750"/>
            </a:xfrm>
            <a:custGeom>
              <a:rect b="b" l="l" r="r" t="t"/>
              <a:pathLst>
                <a:path extrusionOk="0" h="710" w="1359">
                  <a:moveTo>
                    <a:pt x="1265" y="0"/>
                  </a:moveTo>
                  <a:cubicBezTo>
                    <a:pt x="842" y="128"/>
                    <a:pt x="421" y="261"/>
                    <a:pt x="1" y="396"/>
                  </a:cubicBezTo>
                  <a:lnTo>
                    <a:pt x="102" y="710"/>
                  </a:lnTo>
                  <a:cubicBezTo>
                    <a:pt x="520" y="575"/>
                    <a:pt x="938" y="441"/>
                    <a:pt x="1358" y="317"/>
                  </a:cubicBezTo>
                  <a:lnTo>
                    <a:pt x="1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4369175" y="783338"/>
              <a:ext cx="33950" cy="18300"/>
            </a:xfrm>
            <a:custGeom>
              <a:rect b="b" l="l" r="r" t="t"/>
              <a:pathLst>
                <a:path extrusionOk="0" h="732" w="1358">
                  <a:moveTo>
                    <a:pt x="1254" y="1"/>
                  </a:moveTo>
                  <a:lnTo>
                    <a:pt x="1" y="418"/>
                  </a:lnTo>
                  <a:lnTo>
                    <a:pt x="103" y="731"/>
                  </a:lnTo>
                  <a:lnTo>
                    <a:pt x="1358" y="31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4495375" y="746213"/>
              <a:ext cx="34075" cy="15850"/>
            </a:xfrm>
            <a:custGeom>
              <a:rect b="b" l="l" r="r" t="t"/>
              <a:pathLst>
                <a:path extrusionOk="0" h="634" w="1363">
                  <a:moveTo>
                    <a:pt x="1292" y="1"/>
                  </a:moveTo>
                  <a:cubicBezTo>
                    <a:pt x="875" y="93"/>
                    <a:pt x="452" y="195"/>
                    <a:pt x="1" y="314"/>
                  </a:cubicBezTo>
                  <a:lnTo>
                    <a:pt x="86" y="633"/>
                  </a:lnTo>
                  <a:cubicBezTo>
                    <a:pt x="533" y="514"/>
                    <a:pt x="950" y="414"/>
                    <a:pt x="1363" y="323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4242425" y="821813"/>
              <a:ext cx="34075" cy="15225"/>
            </a:xfrm>
            <a:custGeom>
              <a:rect b="b" l="l" r="r" t="t"/>
              <a:pathLst>
                <a:path extrusionOk="0" h="609" w="1363">
                  <a:moveTo>
                    <a:pt x="1285" y="1"/>
                  </a:moveTo>
                  <a:cubicBezTo>
                    <a:pt x="861" y="104"/>
                    <a:pt x="428" y="198"/>
                    <a:pt x="1" y="283"/>
                  </a:cubicBezTo>
                  <a:lnTo>
                    <a:pt x="65" y="608"/>
                  </a:lnTo>
                  <a:cubicBezTo>
                    <a:pt x="497" y="523"/>
                    <a:pt x="936" y="425"/>
                    <a:pt x="1363" y="323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4177500" y="834563"/>
              <a:ext cx="33850" cy="12425"/>
            </a:xfrm>
            <a:custGeom>
              <a:rect b="b" l="l" r="r" t="t"/>
              <a:pathLst>
                <a:path extrusionOk="0" h="497" w="1354">
                  <a:moveTo>
                    <a:pt x="1304" y="0"/>
                  </a:moveTo>
                  <a:cubicBezTo>
                    <a:pt x="873" y="64"/>
                    <a:pt x="435" y="121"/>
                    <a:pt x="1" y="169"/>
                  </a:cubicBezTo>
                  <a:lnTo>
                    <a:pt x="36" y="497"/>
                  </a:lnTo>
                  <a:cubicBezTo>
                    <a:pt x="476" y="448"/>
                    <a:pt x="919" y="392"/>
                    <a:pt x="1354" y="326"/>
                  </a:cubicBezTo>
                  <a:lnTo>
                    <a:pt x="1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4970850" y="901513"/>
              <a:ext cx="27675" cy="30525"/>
            </a:xfrm>
            <a:custGeom>
              <a:rect b="b" l="l" r="r" t="t"/>
              <a:pathLst>
                <a:path extrusionOk="0" h="1221" w="1107">
                  <a:moveTo>
                    <a:pt x="247" y="0"/>
                  </a:moveTo>
                  <a:lnTo>
                    <a:pt x="1" y="220"/>
                  </a:lnTo>
                  <a:cubicBezTo>
                    <a:pt x="290" y="542"/>
                    <a:pt x="575" y="880"/>
                    <a:pt x="849" y="1220"/>
                  </a:cubicBezTo>
                  <a:lnTo>
                    <a:pt x="1107" y="1014"/>
                  </a:lnTo>
                  <a:cubicBezTo>
                    <a:pt x="830" y="667"/>
                    <a:pt x="540" y="326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4306275" y="803888"/>
              <a:ext cx="34025" cy="17425"/>
            </a:xfrm>
            <a:custGeom>
              <a:rect b="b" l="l" r="r" t="t"/>
              <a:pathLst>
                <a:path extrusionOk="0" h="697" w="1361">
                  <a:moveTo>
                    <a:pt x="1261" y="0"/>
                  </a:moveTo>
                  <a:cubicBezTo>
                    <a:pt x="841" y="134"/>
                    <a:pt x="420" y="261"/>
                    <a:pt x="0" y="380"/>
                  </a:cubicBezTo>
                  <a:lnTo>
                    <a:pt x="91" y="697"/>
                  </a:lnTo>
                  <a:cubicBezTo>
                    <a:pt x="515" y="576"/>
                    <a:pt x="938" y="448"/>
                    <a:pt x="1360" y="316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4111950" y="841513"/>
              <a:ext cx="33350" cy="9625"/>
            </a:xfrm>
            <a:custGeom>
              <a:rect b="b" l="l" r="r" t="t"/>
              <a:pathLst>
                <a:path extrusionOk="0" h="385" w="1334">
                  <a:moveTo>
                    <a:pt x="1312" y="0"/>
                  </a:moveTo>
                  <a:cubicBezTo>
                    <a:pt x="878" y="29"/>
                    <a:pt x="435" y="47"/>
                    <a:pt x="0" y="55"/>
                  </a:cubicBezTo>
                  <a:lnTo>
                    <a:pt x="7" y="385"/>
                  </a:lnTo>
                  <a:cubicBezTo>
                    <a:pt x="447" y="376"/>
                    <a:pt x="894" y="359"/>
                    <a:pt x="1333" y="331"/>
                  </a:cubicBezTo>
                  <a:lnTo>
                    <a:pt x="1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4872375" y="814188"/>
              <a:ext cx="31650" cy="26025"/>
            </a:xfrm>
            <a:custGeom>
              <a:rect b="b" l="l" r="r" t="t"/>
              <a:pathLst>
                <a:path extrusionOk="0" h="1041" w="1266">
                  <a:moveTo>
                    <a:pt x="185" y="1"/>
                  </a:moveTo>
                  <a:lnTo>
                    <a:pt x="1" y="275"/>
                  </a:lnTo>
                  <a:cubicBezTo>
                    <a:pt x="358" y="516"/>
                    <a:pt x="717" y="773"/>
                    <a:pt x="1064" y="1041"/>
                  </a:cubicBezTo>
                  <a:lnTo>
                    <a:pt x="1266" y="778"/>
                  </a:lnTo>
                  <a:cubicBezTo>
                    <a:pt x="914" y="506"/>
                    <a:pt x="549" y="246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4924325" y="854738"/>
              <a:ext cx="29850" cy="28525"/>
            </a:xfrm>
            <a:custGeom>
              <a:rect b="b" l="l" r="r" t="t"/>
              <a:pathLst>
                <a:path extrusionOk="0" h="1141" w="1194">
                  <a:moveTo>
                    <a:pt x="219" y="0"/>
                  </a:moveTo>
                  <a:lnTo>
                    <a:pt x="1" y="248"/>
                  </a:lnTo>
                  <a:cubicBezTo>
                    <a:pt x="328" y="534"/>
                    <a:pt x="652" y="833"/>
                    <a:pt x="961" y="1141"/>
                  </a:cubicBezTo>
                  <a:lnTo>
                    <a:pt x="1194" y="907"/>
                  </a:lnTo>
                  <a:cubicBezTo>
                    <a:pt x="880" y="596"/>
                    <a:pt x="550" y="291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4815775" y="780788"/>
              <a:ext cx="33000" cy="22950"/>
            </a:xfrm>
            <a:custGeom>
              <a:rect b="b" l="l" r="r" t="t"/>
              <a:pathLst>
                <a:path extrusionOk="0" h="918" w="1320">
                  <a:moveTo>
                    <a:pt x="145" y="1"/>
                  </a:moveTo>
                  <a:lnTo>
                    <a:pt x="1" y="297"/>
                  </a:lnTo>
                  <a:cubicBezTo>
                    <a:pt x="386" y="489"/>
                    <a:pt x="775" y="696"/>
                    <a:pt x="1154" y="917"/>
                  </a:cubicBezTo>
                  <a:lnTo>
                    <a:pt x="1320" y="632"/>
                  </a:lnTo>
                  <a:cubicBezTo>
                    <a:pt x="933" y="406"/>
                    <a:pt x="540" y="195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4626675" y="734338"/>
              <a:ext cx="33350" cy="9500"/>
            </a:xfrm>
            <a:custGeom>
              <a:rect b="b" l="l" r="r" t="t"/>
              <a:pathLst>
                <a:path extrusionOk="0" h="380" w="1334">
                  <a:moveTo>
                    <a:pt x="98" y="1"/>
                  </a:moveTo>
                  <a:lnTo>
                    <a:pt x="0" y="2"/>
                  </a:lnTo>
                  <a:lnTo>
                    <a:pt x="1" y="332"/>
                  </a:lnTo>
                  <a:lnTo>
                    <a:pt x="98" y="332"/>
                  </a:lnTo>
                  <a:cubicBezTo>
                    <a:pt x="498" y="332"/>
                    <a:pt x="905" y="348"/>
                    <a:pt x="1306" y="379"/>
                  </a:cubicBezTo>
                  <a:lnTo>
                    <a:pt x="1333" y="50"/>
                  </a:lnTo>
                  <a:cubicBezTo>
                    <a:pt x="922" y="18"/>
                    <a:pt x="505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4560325" y="735938"/>
              <a:ext cx="33775" cy="12300"/>
            </a:xfrm>
            <a:custGeom>
              <a:rect b="b" l="l" r="r" t="t"/>
              <a:pathLst>
                <a:path extrusionOk="0" h="492" w="1351">
                  <a:moveTo>
                    <a:pt x="1322" y="0"/>
                  </a:moveTo>
                  <a:cubicBezTo>
                    <a:pt x="894" y="39"/>
                    <a:pt x="448" y="94"/>
                    <a:pt x="0" y="165"/>
                  </a:cubicBezTo>
                  <a:lnTo>
                    <a:pt x="51" y="491"/>
                  </a:lnTo>
                  <a:cubicBezTo>
                    <a:pt x="492" y="422"/>
                    <a:pt x="929" y="368"/>
                    <a:pt x="1350" y="329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4755200" y="755588"/>
              <a:ext cx="33875" cy="19175"/>
            </a:xfrm>
            <a:custGeom>
              <a:rect b="b" l="l" r="r" t="t"/>
              <a:pathLst>
                <a:path extrusionOk="0" h="767" w="1355">
                  <a:moveTo>
                    <a:pt x="104" y="0"/>
                  </a:moveTo>
                  <a:lnTo>
                    <a:pt x="1" y="312"/>
                  </a:lnTo>
                  <a:cubicBezTo>
                    <a:pt x="411" y="447"/>
                    <a:pt x="824" y="599"/>
                    <a:pt x="1228" y="766"/>
                  </a:cubicBezTo>
                  <a:lnTo>
                    <a:pt x="1354" y="461"/>
                  </a:lnTo>
                  <a:cubicBezTo>
                    <a:pt x="943" y="292"/>
                    <a:pt x="520" y="136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4691775" y="739613"/>
              <a:ext cx="34000" cy="14750"/>
            </a:xfrm>
            <a:custGeom>
              <a:rect b="b" l="l" r="r" t="t"/>
              <a:pathLst>
                <a:path extrusionOk="0" h="590" w="1360">
                  <a:moveTo>
                    <a:pt x="51" y="1"/>
                  </a:moveTo>
                  <a:lnTo>
                    <a:pt x="0" y="327"/>
                  </a:lnTo>
                  <a:cubicBezTo>
                    <a:pt x="426" y="395"/>
                    <a:pt x="857" y="485"/>
                    <a:pt x="1281" y="590"/>
                  </a:cubicBezTo>
                  <a:lnTo>
                    <a:pt x="1359" y="268"/>
                  </a:lnTo>
                  <a:cubicBezTo>
                    <a:pt x="927" y="161"/>
                    <a:pt x="487" y="72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4045775" y="841438"/>
              <a:ext cx="33350" cy="9725"/>
            </a:xfrm>
            <a:custGeom>
              <a:rect b="b" l="l" r="r" t="t"/>
              <a:pathLst>
                <a:path extrusionOk="0" h="389" w="1334">
                  <a:moveTo>
                    <a:pt x="21" y="0"/>
                  </a:moveTo>
                  <a:lnTo>
                    <a:pt x="0" y="328"/>
                  </a:lnTo>
                  <a:cubicBezTo>
                    <a:pt x="441" y="356"/>
                    <a:pt x="888" y="378"/>
                    <a:pt x="1326" y="389"/>
                  </a:cubicBezTo>
                  <a:lnTo>
                    <a:pt x="1334" y="58"/>
                  </a:lnTo>
                  <a:cubicBezTo>
                    <a:pt x="899" y="49"/>
                    <a:pt x="457" y="29"/>
                    <a:pt x="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5419225" y="1764363"/>
              <a:ext cx="25250" cy="31975"/>
            </a:xfrm>
            <a:custGeom>
              <a:rect b="b" l="l" r="r" t="t"/>
              <a:pathLst>
                <a:path extrusionOk="0" h="1279" w="1010">
                  <a:moveTo>
                    <a:pt x="752" y="0"/>
                  </a:moveTo>
                  <a:cubicBezTo>
                    <a:pt x="476" y="346"/>
                    <a:pt x="222" y="722"/>
                    <a:pt x="1" y="1118"/>
                  </a:cubicBezTo>
                  <a:lnTo>
                    <a:pt x="289" y="1278"/>
                  </a:lnTo>
                  <a:cubicBezTo>
                    <a:pt x="501" y="900"/>
                    <a:pt x="744" y="539"/>
                    <a:pt x="1009" y="207"/>
                  </a:cubicBezTo>
                  <a:lnTo>
                    <a:pt x="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5420825" y="1833013"/>
              <a:ext cx="32400" cy="24375"/>
            </a:xfrm>
            <a:custGeom>
              <a:rect b="b" l="l" r="r" t="t"/>
              <a:pathLst>
                <a:path extrusionOk="0" h="975" w="1296">
                  <a:moveTo>
                    <a:pt x="189" y="0"/>
                  </a:moveTo>
                  <a:lnTo>
                    <a:pt x="0" y="270"/>
                  </a:lnTo>
                  <a:cubicBezTo>
                    <a:pt x="382" y="538"/>
                    <a:pt x="765" y="776"/>
                    <a:pt x="1141" y="975"/>
                  </a:cubicBezTo>
                  <a:lnTo>
                    <a:pt x="1296" y="684"/>
                  </a:lnTo>
                  <a:cubicBezTo>
                    <a:pt x="931" y="490"/>
                    <a:pt x="559" y="26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5520225" y="1702488"/>
              <a:ext cx="33775" cy="13025"/>
            </a:xfrm>
            <a:custGeom>
              <a:rect b="b" l="l" r="r" t="t"/>
              <a:pathLst>
                <a:path extrusionOk="0" h="521" w="1351">
                  <a:moveTo>
                    <a:pt x="1344" y="0"/>
                  </a:moveTo>
                  <a:cubicBezTo>
                    <a:pt x="903" y="9"/>
                    <a:pt x="450" y="78"/>
                    <a:pt x="0" y="204"/>
                  </a:cubicBezTo>
                  <a:lnTo>
                    <a:pt x="88" y="521"/>
                  </a:lnTo>
                  <a:cubicBezTo>
                    <a:pt x="514" y="403"/>
                    <a:pt x="938" y="336"/>
                    <a:pt x="1351" y="331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5545975" y="1860288"/>
              <a:ext cx="33750" cy="17975"/>
            </a:xfrm>
            <a:custGeom>
              <a:rect b="b" l="l" r="r" t="t"/>
              <a:pathLst>
                <a:path extrusionOk="0" h="719" w="1350">
                  <a:moveTo>
                    <a:pt x="1195" y="0"/>
                  </a:moveTo>
                  <a:cubicBezTo>
                    <a:pt x="807" y="205"/>
                    <a:pt x="404" y="335"/>
                    <a:pt x="0" y="390"/>
                  </a:cubicBezTo>
                  <a:lnTo>
                    <a:pt x="46" y="718"/>
                  </a:lnTo>
                  <a:cubicBezTo>
                    <a:pt x="488" y="658"/>
                    <a:pt x="928" y="514"/>
                    <a:pt x="1349" y="292"/>
                  </a:cubicBezTo>
                  <a:lnTo>
                    <a:pt x="1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5395150" y="1822763"/>
              <a:ext cx="17550" cy="34000"/>
            </a:xfrm>
            <a:custGeom>
              <a:rect b="b" l="l" r="r" t="t"/>
              <a:pathLst>
                <a:path extrusionOk="0" h="1360" w="702">
                  <a:moveTo>
                    <a:pt x="393" y="1"/>
                  </a:moveTo>
                  <a:cubicBezTo>
                    <a:pt x="237" y="412"/>
                    <a:pt x="104" y="845"/>
                    <a:pt x="1" y="1284"/>
                  </a:cubicBezTo>
                  <a:lnTo>
                    <a:pt x="324" y="1359"/>
                  </a:lnTo>
                  <a:cubicBezTo>
                    <a:pt x="423" y="932"/>
                    <a:pt x="551" y="515"/>
                    <a:pt x="701" y="118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5628850" y="1753413"/>
              <a:ext cx="11475" cy="34550"/>
            </a:xfrm>
            <a:custGeom>
              <a:rect b="b" l="l" r="r" t="t"/>
              <a:pathLst>
                <a:path extrusionOk="0" h="1382" w="459">
                  <a:moveTo>
                    <a:pt x="312" y="0"/>
                  </a:moveTo>
                  <a:lnTo>
                    <a:pt x="0" y="106"/>
                  </a:lnTo>
                  <a:cubicBezTo>
                    <a:pt x="85" y="360"/>
                    <a:pt x="129" y="628"/>
                    <a:pt x="128" y="906"/>
                  </a:cubicBezTo>
                  <a:cubicBezTo>
                    <a:pt x="126" y="1045"/>
                    <a:pt x="116" y="1189"/>
                    <a:pt x="95" y="1333"/>
                  </a:cubicBezTo>
                  <a:lnTo>
                    <a:pt x="421" y="1382"/>
                  </a:lnTo>
                  <a:cubicBezTo>
                    <a:pt x="446" y="1220"/>
                    <a:pt x="458" y="1061"/>
                    <a:pt x="458" y="905"/>
                  </a:cubicBezTo>
                  <a:cubicBezTo>
                    <a:pt x="458" y="592"/>
                    <a:pt x="410" y="288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5585200" y="1707088"/>
              <a:ext cx="32450" cy="23300"/>
            </a:xfrm>
            <a:custGeom>
              <a:rect b="b" l="l" r="r" t="t"/>
              <a:pathLst>
                <a:path extrusionOk="0" h="932" w="1298">
                  <a:moveTo>
                    <a:pt x="101" y="1"/>
                  </a:moveTo>
                  <a:lnTo>
                    <a:pt x="0" y="314"/>
                  </a:lnTo>
                  <a:cubicBezTo>
                    <a:pt x="416" y="447"/>
                    <a:pt x="776" y="654"/>
                    <a:pt x="1072" y="931"/>
                  </a:cubicBezTo>
                  <a:lnTo>
                    <a:pt x="1298" y="693"/>
                  </a:lnTo>
                  <a:cubicBezTo>
                    <a:pt x="966" y="382"/>
                    <a:pt x="562" y="14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3790625" y="774663"/>
              <a:ext cx="33150" cy="22575"/>
            </a:xfrm>
            <a:custGeom>
              <a:rect b="b" l="l" r="r" t="t"/>
              <a:pathLst>
                <a:path extrusionOk="0" h="903" w="1326">
                  <a:moveTo>
                    <a:pt x="163" y="0"/>
                  </a:moveTo>
                  <a:lnTo>
                    <a:pt x="0" y="288"/>
                  </a:lnTo>
                  <a:cubicBezTo>
                    <a:pt x="382" y="507"/>
                    <a:pt x="780" y="714"/>
                    <a:pt x="1185" y="902"/>
                  </a:cubicBezTo>
                  <a:lnTo>
                    <a:pt x="1325" y="603"/>
                  </a:lnTo>
                  <a:cubicBezTo>
                    <a:pt x="928" y="417"/>
                    <a:pt x="538" y="215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3850975" y="802463"/>
              <a:ext cx="34000" cy="18250"/>
            </a:xfrm>
            <a:custGeom>
              <a:rect b="b" l="l" r="r" t="t"/>
              <a:pathLst>
                <a:path extrusionOk="0" h="730" w="1360">
                  <a:moveTo>
                    <a:pt x="117" y="0"/>
                  </a:moveTo>
                  <a:lnTo>
                    <a:pt x="1" y="310"/>
                  </a:lnTo>
                  <a:cubicBezTo>
                    <a:pt x="334" y="434"/>
                    <a:pt x="674" y="551"/>
                    <a:pt x="1012" y="653"/>
                  </a:cubicBezTo>
                  <a:lnTo>
                    <a:pt x="1267" y="730"/>
                  </a:lnTo>
                  <a:lnTo>
                    <a:pt x="1359" y="412"/>
                  </a:lnTo>
                  <a:lnTo>
                    <a:pt x="1107" y="338"/>
                  </a:lnTo>
                  <a:cubicBezTo>
                    <a:pt x="776" y="236"/>
                    <a:pt x="443" y="122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3658175" y="572788"/>
              <a:ext cx="10350" cy="27175"/>
            </a:xfrm>
            <a:custGeom>
              <a:rect b="b" l="l" r="r" t="t"/>
              <a:pathLst>
                <a:path extrusionOk="0" h="1087" w="414">
                  <a:moveTo>
                    <a:pt x="87" y="0"/>
                  </a:moveTo>
                  <a:cubicBezTo>
                    <a:pt x="30" y="340"/>
                    <a:pt x="0" y="685"/>
                    <a:pt x="0" y="1024"/>
                  </a:cubicBezTo>
                  <a:lnTo>
                    <a:pt x="0" y="1087"/>
                  </a:lnTo>
                  <a:lnTo>
                    <a:pt x="329" y="1081"/>
                  </a:lnTo>
                  <a:lnTo>
                    <a:pt x="332" y="1024"/>
                  </a:lnTo>
                  <a:cubicBezTo>
                    <a:pt x="332" y="704"/>
                    <a:pt x="361" y="377"/>
                    <a:pt x="413" y="5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3979775" y="834163"/>
              <a:ext cx="33775" cy="12500"/>
            </a:xfrm>
            <a:custGeom>
              <a:rect b="b" l="l" r="r" t="t"/>
              <a:pathLst>
                <a:path extrusionOk="0" h="500" w="1351">
                  <a:moveTo>
                    <a:pt x="50" y="1"/>
                  </a:moveTo>
                  <a:lnTo>
                    <a:pt x="0" y="327"/>
                  </a:lnTo>
                  <a:cubicBezTo>
                    <a:pt x="433" y="393"/>
                    <a:pt x="876" y="453"/>
                    <a:pt x="1315" y="500"/>
                  </a:cubicBezTo>
                  <a:lnTo>
                    <a:pt x="1351" y="172"/>
                  </a:lnTo>
                  <a:cubicBezTo>
                    <a:pt x="917" y="124"/>
                    <a:pt x="477" y="66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3914700" y="821288"/>
              <a:ext cx="34000" cy="15275"/>
            </a:xfrm>
            <a:custGeom>
              <a:rect b="b" l="l" r="r" t="t"/>
              <a:pathLst>
                <a:path extrusionOk="0" h="611" w="1360">
                  <a:moveTo>
                    <a:pt x="79" y="1"/>
                  </a:moveTo>
                  <a:lnTo>
                    <a:pt x="1" y="323"/>
                  </a:lnTo>
                  <a:cubicBezTo>
                    <a:pt x="429" y="429"/>
                    <a:pt x="866" y="524"/>
                    <a:pt x="1296" y="611"/>
                  </a:cubicBezTo>
                  <a:lnTo>
                    <a:pt x="1359" y="287"/>
                  </a:lnTo>
                  <a:cubicBezTo>
                    <a:pt x="934" y="201"/>
                    <a:pt x="504" y="106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3662325" y="631563"/>
              <a:ext cx="18750" cy="33825"/>
            </a:xfrm>
            <a:custGeom>
              <a:rect b="b" l="l" r="r" t="t"/>
              <a:pathLst>
                <a:path extrusionOk="0" h="1353" w="750">
                  <a:moveTo>
                    <a:pt x="324" y="1"/>
                  </a:moveTo>
                  <a:lnTo>
                    <a:pt x="0" y="77"/>
                  </a:lnTo>
                  <a:cubicBezTo>
                    <a:pt x="102" y="504"/>
                    <a:pt x="253" y="934"/>
                    <a:pt x="450" y="1353"/>
                  </a:cubicBezTo>
                  <a:lnTo>
                    <a:pt x="749" y="1212"/>
                  </a:lnTo>
                  <a:cubicBezTo>
                    <a:pt x="563" y="815"/>
                    <a:pt x="419" y="408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3690450" y="689788"/>
              <a:ext cx="27175" cy="30825"/>
            </a:xfrm>
            <a:custGeom>
              <a:rect b="b" l="l" r="r" t="t"/>
              <a:pathLst>
                <a:path extrusionOk="0" h="1233" w="1087">
                  <a:moveTo>
                    <a:pt x="270" y="1"/>
                  </a:moveTo>
                  <a:lnTo>
                    <a:pt x="0" y="190"/>
                  </a:lnTo>
                  <a:cubicBezTo>
                    <a:pt x="248" y="544"/>
                    <a:pt x="532" y="896"/>
                    <a:pt x="846" y="1232"/>
                  </a:cubicBezTo>
                  <a:lnTo>
                    <a:pt x="1087" y="1008"/>
                  </a:lnTo>
                  <a:cubicBezTo>
                    <a:pt x="783" y="680"/>
                    <a:pt x="509" y="343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3735825" y="737388"/>
              <a:ext cx="31250" cy="26650"/>
            </a:xfrm>
            <a:custGeom>
              <a:rect b="b" l="l" r="r" t="t"/>
              <a:pathLst>
                <a:path extrusionOk="0" h="1066" w="1250">
                  <a:moveTo>
                    <a:pt x="214" y="1"/>
                  </a:moveTo>
                  <a:lnTo>
                    <a:pt x="1" y="253"/>
                  </a:lnTo>
                  <a:cubicBezTo>
                    <a:pt x="333" y="534"/>
                    <a:pt x="689" y="809"/>
                    <a:pt x="1060" y="1066"/>
                  </a:cubicBezTo>
                  <a:lnTo>
                    <a:pt x="1249" y="795"/>
                  </a:lnTo>
                  <a:cubicBezTo>
                    <a:pt x="886" y="544"/>
                    <a:pt x="538" y="2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5165825" y="1386263"/>
              <a:ext cx="14725" cy="34000"/>
            </a:xfrm>
            <a:custGeom>
              <a:rect b="b" l="l" r="r" t="t"/>
              <a:pathLst>
                <a:path extrusionOk="0" h="1360" w="589">
                  <a:moveTo>
                    <a:pt x="325" y="1"/>
                  </a:moveTo>
                  <a:lnTo>
                    <a:pt x="0" y="64"/>
                  </a:lnTo>
                  <a:cubicBezTo>
                    <a:pt x="85" y="497"/>
                    <a:pt x="173" y="930"/>
                    <a:pt x="266" y="1360"/>
                  </a:cubicBezTo>
                  <a:lnTo>
                    <a:pt x="589" y="1291"/>
                  </a:lnTo>
                  <a:cubicBezTo>
                    <a:pt x="498" y="862"/>
                    <a:pt x="410" y="430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5480175" y="1862988"/>
              <a:ext cx="33950" cy="15400"/>
            </a:xfrm>
            <a:custGeom>
              <a:rect b="b" l="l" r="r" t="t"/>
              <a:pathLst>
                <a:path extrusionOk="0" h="616" w="1358">
                  <a:moveTo>
                    <a:pt x="106" y="0"/>
                  </a:moveTo>
                  <a:lnTo>
                    <a:pt x="1" y="315"/>
                  </a:lnTo>
                  <a:cubicBezTo>
                    <a:pt x="442" y="463"/>
                    <a:pt x="888" y="566"/>
                    <a:pt x="1320" y="616"/>
                  </a:cubicBezTo>
                  <a:lnTo>
                    <a:pt x="1357" y="288"/>
                  </a:lnTo>
                  <a:cubicBezTo>
                    <a:pt x="947" y="240"/>
                    <a:pt x="526" y="143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5601500" y="1816338"/>
              <a:ext cx="26550" cy="31125"/>
            </a:xfrm>
            <a:custGeom>
              <a:rect b="b" l="l" r="r" t="t"/>
              <a:pathLst>
                <a:path extrusionOk="0" h="1245" w="1062">
                  <a:moveTo>
                    <a:pt x="772" y="1"/>
                  </a:moveTo>
                  <a:cubicBezTo>
                    <a:pt x="569" y="367"/>
                    <a:pt x="310" y="706"/>
                    <a:pt x="1" y="1008"/>
                  </a:cubicBezTo>
                  <a:lnTo>
                    <a:pt x="232" y="1245"/>
                  </a:lnTo>
                  <a:cubicBezTo>
                    <a:pt x="565" y="920"/>
                    <a:pt x="843" y="554"/>
                    <a:pt x="1062" y="161"/>
                  </a:cubicBezTo>
                  <a:lnTo>
                    <a:pt x="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5567325" y="2220888"/>
              <a:ext cx="31050" cy="26975"/>
            </a:xfrm>
            <a:custGeom>
              <a:rect b="b" l="l" r="r" t="t"/>
              <a:pathLst>
                <a:path extrusionOk="0" h="1079" w="1242">
                  <a:moveTo>
                    <a:pt x="209" y="1"/>
                  </a:moveTo>
                  <a:lnTo>
                    <a:pt x="0" y="257"/>
                  </a:lnTo>
                  <a:cubicBezTo>
                    <a:pt x="343" y="538"/>
                    <a:pt x="691" y="811"/>
                    <a:pt x="1041" y="1079"/>
                  </a:cubicBezTo>
                  <a:lnTo>
                    <a:pt x="1241" y="816"/>
                  </a:lnTo>
                  <a:cubicBezTo>
                    <a:pt x="894" y="550"/>
                    <a:pt x="549" y="279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5405400" y="2017013"/>
              <a:ext cx="20450" cy="33650"/>
            </a:xfrm>
            <a:custGeom>
              <a:rect b="b" l="l" r="r" t="t"/>
              <a:pathLst>
                <a:path extrusionOk="0" h="1346" w="818">
                  <a:moveTo>
                    <a:pt x="311" y="1"/>
                  </a:moveTo>
                  <a:lnTo>
                    <a:pt x="0" y="113"/>
                  </a:lnTo>
                  <a:cubicBezTo>
                    <a:pt x="73" y="314"/>
                    <a:pt x="149" y="513"/>
                    <a:pt x="233" y="709"/>
                  </a:cubicBezTo>
                  <a:cubicBezTo>
                    <a:pt x="324" y="923"/>
                    <a:pt x="419" y="1136"/>
                    <a:pt x="520" y="1346"/>
                  </a:cubicBezTo>
                  <a:lnTo>
                    <a:pt x="817" y="1201"/>
                  </a:lnTo>
                  <a:cubicBezTo>
                    <a:pt x="721" y="998"/>
                    <a:pt x="626" y="790"/>
                    <a:pt x="538" y="578"/>
                  </a:cubicBezTo>
                  <a:cubicBezTo>
                    <a:pt x="456" y="391"/>
                    <a:pt x="381" y="198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5434075" y="2075863"/>
              <a:ext cx="24900" cy="32175"/>
            </a:xfrm>
            <a:custGeom>
              <a:rect b="b" l="l" r="r" t="t"/>
              <a:pathLst>
                <a:path extrusionOk="0" h="1287" w="996">
                  <a:moveTo>
                    <a:pt x="285" y="0"/>
                  </a:moveTo>
                  <a:lnTo>
                    <a:pt x="1" y="169"/>
                  </a:lnTo>
                  <a:cubicBezTo>
                    <a:pt x="224" y="543"/>
                    <a:pt x="468" y="919"/>
                    <a:pt x="726" y="1287"/>
                  </a:cubicBezTo>
                  <a:lnTo>
                    <a:pt x="995" y="1098"/>
                  </a:lnTo>
                  <a:cubicBezTo>
                    <a:pt x="741" y="738"/>
                    <a:pt x="503" y="369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5461275" y="1720363"/>
              <a:ext cx="31550" cy="25900"/>
            </a:xfrm>
            <a:custGeom>
              <a:rect b="b" l="l" r="r" t="t"/>
              <a:pathLst>
                <a:path extrusionOk="0" h="1036" w="1262">
                  <a:moveTo>
                    <a:pt x="1103" y="0"/>
                  </a:moveTo>
                  <a:cubicBezTo>
                    <a:pt x="906" y="108"/>
                    <a:pt x="717" y="228"/>
                    <a:pt x="543" y="355"/>
                  </a:cubicBezTo>
                  <a:cubicBezTo>
                    <a:pt x="356" y="489"/>
                    <a:pt x="174" y="634"/>
                    <a:pt x="1" y="787"/>
                  </a:cubicBezTo>
                  <a:lnTo>
                    <a:pt x="219" y="1035"/>
                  </a:lnTo>
                  <a:cubicBezTo>
                    <a:pt x="384" y="889"/>
                    <a:pt x="558" y="752"/>
                    <a:pt x="737" y="621"/>
                  </a:cubicBezTo>
                  <a:cubicBezTo>
                    <a:pt x="900" y="504"/>
                    <a:pt x="1078" y="392"/>
                    <a:pt x="1262" y="289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5472375" y="2129288"/>
              <a:ext cx="27950" cy="30350"/>
            </a:xfrm>
            <a:custGeom>
              <a:rect b="b" l="l" r="r" t="t"/>
              <a:pathLst>
                <a:path extrusionOk="0" h="1214" w="1118">
                  <a:moveTo>
                    <a:pt x="256" y="1"/>
                  </a:moveTo>
                  <a:lnTo>
                    <a:pt x="1" y="211"/>
                  </a:lnTo>
                  <a:cubicBezTo>
                    <a:pt x="273" y="544"/>
                    <a:pt x="568" y="880"/>
                    <a:pt x="876" y="1214"/>
                  </a:cubicBezTo>
                  <a:lnTo>
                    <a:pt x="1117" y="989"/>
                  </a:lnTo>
                  <a:cubicBezTo>
                    <a:pt x="815" y="660"/>
                    <a:pt x="524" y="330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5517600" y="21774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0" y="238"/>
                  </a:lnTo>
                  <a:cubicBezTo>
                    <a:pt x="311" y="537"/>
                    <a:pt x="639" y="840"/>
                    <a:pt x="978" y="1138"/>
                  </a:cubicBezTo>
                  <a:lnTo>
                    <a:pt x="1195" y="890"/>
                  </a:lnTo>
                  <a:cubicBezTo>
                    <a:pt x="860" y="596"/>
                    <a:pt x="535" y="296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5852075" y="2386363"/>
              <a:ext cx="34025" cy="16900"/>
            </a:xfrm>
            <a:custGeom>
              <a:rect b="b" l="l" r="r" t="t"/>
              <a:pathLst>
                <a:path extrusionOk="0" h="676" w="1361">
                  <a:moveTo>
                    <a:pt x="101" y="0"/>
                  </a:moveTo>
                  <a:lnTo>
                    <a:pt x="0" y="314"/>
                  </a:lnTo>
                  <a:cubicBezTo>
                    <a:pt x="430" y="451"/>
                    <a:pt x="863" y="573"/>
                    <a:pt x="1283" y="675"/>
                  </a:cubicBezTo>
                  <a:lnTo>
                    <a:pt x="1361" y="355"/>
                  </a:lnTo>
                  <a:cubicBezTo>
                    <a:pt x="948" y="254"/>
                    <a:pt x="524" y="1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5916750" y="2401663"/>
              <a:ext cx="33750" cy="12125"/>
            </a:xfrm>
            <a:custGeom>
              <a:rect b="b" l="l" r="r" t="t"/>
              <a:pathLst>
                <a:path extrusionOk="0" h="485" w="1350">
                  <a:moveTo>
                    <a:pt x="53" y="1"/>
                  </a:moveTo>
                  <a:lnTo>
                    <a:pt x="1" y="329"/>
                  </a:lnTo>
                  <a:cubicBezTo>
                    <a:pt x="442" y="401"/>
                    <a:pt x="887" y="452"/>
                    <a:pt x="1327" y="485"/>
                  </a:cubicBezTo>
                  <a:lnTo>
                    <a:pt x="1350" y="154"/>
                  </a:lnTo>
                  <a:cubicBezTo>
                    <a:pt x="921" y="123"/>
                    <a:pt x="484" y="7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5983100" y="2404113"/>
              <a:ext cx="33550" cy="10575"/>
            </a:xfrm>
            <a:custGeom>
              <a:rect b="b" l="l" r="r" t="t"/>
              <a:pathLst>
                <a:path extrusionOk="0" h="423" w="1342">
                  <a:moveTo>
                    <a:pt x="1303" y="1"/>
                  </a:moveTo>
                  <a:cubicBezTo>
                    <a:pt x="876" y="53"/>
                    <a:pt x="438" y="83"/>
                    <a:pt x="1" y="92"/>
                  </a:cubicBezTo>
                  <a:lnTo>
                    <a:pt x="8" y="422"/>
                  </a:lnTo>
                  <a:cubicBezTo>
                    <a:pt x="455" y="412"/>
                    <a:pt x="904" y="381"/>
                    <a:pt x="1341" y="330"/>
                  </a:cubicBezTo>
                  <a:lnTo>
                    <a:pt x="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5790125" y="2362638"/>
              <a:ext cx="33675" cy="20475"/>
            </a:xfrm>
            <a:custGeom>
              <a:rect b="b" l="l" r="r" t="t"/>
              <a:pathLst>
                <a:path extrusionOk="0" h="819" w="1347">
                  <a:moveTo>
                    <a:pt x="137" y="0"/>
                  </a:moveTo>
                  <a:lnTo>
                    <a:pt x="0" y="302"/>
                  </a:lnTo>
                  <a:cubicBezTo>
                    <a:pt x="412" y="488"/>
                    <a:pt x="823" y="663"/>
                    <a:pt x="1226" y="819"/>
                  </a:cubicBezTo>
                  <a:lnTo>
                    <a:pt x="1346" y="509"/>
                  </a:lnTo>
                  <a:cubicBezTo>
                    <a:pt x="949" y="355"/>
                    <a:pt x="542" y="183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5674375" y="2298413"/>
              <a:ext cx="32400" cy="24700"/>
            </a:xfrm>
            <a:custGeom>
              <a:rect b="b" l="l" r="r" t="t"/>
              <a:pathLst>
                <a:path extrusionOk="0" h="988" w="1296">
                  <a:moveTo>
                    <a:pt x="183" y="0"/>
                  </a:moveTo>
                  <a:lnTo>
                    <a:pt x="0" y="277"/>
                  </a:lnTo>
                  <a:cubicBezTo>
                    <a:pt x="369" y="518"/>
                    <a:pt x="744" y="756"/>
                    <a:pt x="1121" y="988"/>
                  </a:cubicBezTo>
                  <a:lnTo>
                    <a:pt x="1296" y="707"/>
                  </a:lnTo>
                  <a:cubicBezTo>
                    <a:pt x="921" y="476"/>
                    <a:pt x="551" y="24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5619900" y="2260963"/>
              <a:ext cx="31725" cy="25900"/>
            </a:xfrm>
            <a:custGeom>
              <a:rect b="b" l="l" r="r" t="t"/>
              <a:pathLst>
                <a:path extrusionOk="0" h="1036" w="1269">
                  <a:moveTo>
                    <a:pt x="195" y="1"/>
                  </a:moveTo>
                  <a:lnTo>
                    <a:pt x="1" y="269"/>
                  </a:lnTo>
                  <a:cubicBezTo>
                    <a:pt x="184" y="401"/>
                    <a:pt x="365" y="531"/>
                    <a:pt x="548" y="662"/>
                  </a:cubicBezTo>
                  <a:cubicBezTo>
                    <a:pt x="724" y="788"/>
                    <a:pt x="903" y="911"/>
                    <a:pt x="1080" y="1036"/>
                  </a:cubicBezTo>
                  <a:lnTo>
                    <a:pt x="1269" y="765"/>
                  </a:lnTo>
                  <a:cubicBezTo>
                    <a:pt x="1092" y="642"/>
                    <a:pt x="914" y="518"/>
                    <a:pt x="738" y="392"/>
                  </a:cubicBezTo>
                  <a:cubicBezTo>
                    <a:pt x="557" y="263"/>
                    <a:pt x="377" y="13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5730975" y="2332763"/>
              <a:ext cx="33000" cy="22975"/>
            </a:xfrm>
            <a:custGeom>
              <a:rect b="b" l="l" r="r" t="t"/>
              <a:pathLst>
                <a:path extrusionOk="0" h="919" w="1320">
                  <a:moveTo>
                    <a:pt x="163" y="1"/>
                  </a:moveTo>
                  <a:lnTo>
                    <a:pt x="0" y="290"/>
                  </a:lnTo>
                  <a:cubicBezTo>
                    <a:pt x="389" y="510"/>
                    <a:pt x="783" y="723"/>
                    <a:pt x="1169" y="919"/>
                  </a:cubicBezTo>
                  <a:lnTo>
                    <a:pt x="1320" y="625"/>
                  </a:lnTo>
                  <a:cubicBezTo>
                    <a:pt x="937" y="429"/>
                    <a:pt x="549" y="219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5011875" y="953363"/>
              <a:ext cx="25375" cy="31975"/>
            </a:xfrm>
            <a:custGeom>
              <a:rect b="b" l="l" r="r" t="t"/>
              <a:pathLst>
                <a:path extrusionOk="0" h="1279" w="1015">
                  <a:moveTo>
                    <a:pt x="267" y="0"/>
                  </a:moveTo>
                  <a:lnTo>
                    <a:pt x="1" y="191"/>
                  </a:lnTo>
                  <a:cubicBezTo>
                    <a:pt x="252" y="543"/>
                    <a:pt x="499" y="908"/>
                    <a:pt x="736" y="1278"/>
                  </a:cubicBezTo>
                  <a:lnTo>
                    <a:pt x="1015" y="1099"/>
                  </a:lnTo>
                  <a:cubicBezTo>
                    <a:pt x="774" y="723"/>
                    <a:pt x="521" y="355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5139900" y="1256663"/>
              <a:ext cx="15025" cy="34000"/>
            </a:xfrm>
            <a:custGeom>
              <a:rect b="b" l="l" r="r" t="t"/>
              <a:pathLst>
                <a:path extrusionOk="0" h="1360" w="601">
                  <a:moveTo>
                    <a:pt x="322" y="0"/>
                  </a:moveTo>
                  <a:lnTo>
                    <a:pt x="0" y="72"/>
                  </a:lnTo>
                  <a:cubicBezTo>
                    <a:pt x="97" y="501"/>
                    <a:pt x="189" y="931"/>
                    <a:pt x="278" y="1359"/>
                  </a:cubicBezTo>
                  <a:lnTo>
                    <a:pt x="600" y="1292"/>
                  </a:lnTo>
                  <a:cubicBezTo>
                    <a:pt x="514" y="861"/>
                    <a:pt x="420" y="429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5153300" y="1321413"/>
              <a:ext cx="14350" cy="34025"/>
            </a:xfrm>
            <a:custGeom>
              <a:rect b="b" l="l" r="r" t="t"/>
              <a:pathLst>
                <a:path extrusionOk="0" h="1361" w="574">
                  <a:moveTo>
                    <a:pt x="325" y="0"/>
                  </a:moveTo>
                  <a:lnTo>
                    <a:pt x="1" y="64"/>
                  </a:lnTo>
                  <a:lnTo>
                    <a:pt x="249" y="1361"/>
                  </a:lnTo>
                  <a:lnTo>
                    <a:pt x="574" y="12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5123450" y="1192463"/>
              <a:ext cx="16725" cy="34075"/>
            </a:xfrm>
            <a:custGeom>
              <a:rect b="b" l="l" r="r" t="t"/>
              <a:pathLst>
                <a:path extrusionOk="0" h="1363" w="669">
                  <a:moveTo>
                    <a:pt x="318" y="1"/>
                  </a:moveTo>
                  <a:lnTo>
                    <a:pt x="0" y="94"/>
                  </a:lnTo>
                  <a:cubicBezTo>
                    <a:pt x="124" y="514"/>
                    <a:pt x="240" y="938"/>
                    <a:pt x="349" y="1362"/>
                  </a:cubicBezTo>
                  <a:lnTo>
                    <a:pt x="668" y="1279"/>
                  </a:lnTo>
                  <a:cubicBezTo>
                    <a:pt x="559" y="852"/>
                    <a:pt x="441" y="423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5179800" y="1450663"/>
              <a:ext cx="16175" cy="34075"/>
            </a:xfrm>
            <a:custGeom>
              <a:rect b="b" l="l" r="r" t="t"/>
              <a:pathLst>
                <a:path extrusionOk="0" h="1363" w="647">
                  <a:moveTo>
                    <a:pt x="321" y="1"/>
                  </a:moveTo>
                  <a:lnTo>
                    <a:pt x="0" y="77"/>
                  </a:lnTo>
                  <a:cubicBezTo>
                    <a:pt x="102" y="507"/>
                    <a:pt x="213" y="935"/>
                    <a:pt x="328" y="1362"/>
                  </a:cubicBezTo>
                  <a:lnTo>
                    <a:pt x="647" y="1276"/>
                  </a:lnTo>
                  <a:cubicBezTo>
                    <a:pt x="532" y="853"/>
                    <a:pt x="423" y="428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5047350" y="1009213"/>
              <a:ext cx="23100" cy="33000"/>
            </a:xfrm>
            <a:custGeom>
              <a:rect b="b" l="l" r="r" t="t"/>
              <a:pathLst>
                <a:path extrusionOk="0" h="1320" w="924">
                  <a:moveTo>
                    <a:pt x="287" y="0"/>
                  </a:moveTo>
                  <a:lnTo>
                    <a:pt x="0" y="167"/>
                  </a:lnTo>
                  <a:cubicBezTo>
                    <a:pt x="214" y="539"/>
                    <a:pt x="427" y="928"/>
                    <a:pt x="629" y="1319"/>
                  </a:cubicBezTo>
                  <a:lnTo>
                    <a:pt x="924" y="1167"/>
                  </a:lnTo>
                  <a:cubicBezTo>
                    <a:pt x="718" y="770"/>
                    <a:pt x="505" y="377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5077525" y="1068213"/>
              <a:ext cx="20825" cy="33575"/>
            </a:xfrm>
            <a:custGeom>
              <a:rect b="b" l="l" r="r" t="t"/>
              <a:pathLst>
                <a:path extrusionOk="0" h="1343" w="833">
                  <a:moveTo>
                    <a:pt x="300" y="0"/>
                  </a:moveTo>
                  <a:lnTo>
                    <a:pt x="0" y="138"/>
                  </a:lnTo>
                  <a:cubicBezTo>
                    <a:pt x="180" y="528"/>
                    <a:pt x="359" y="935"/>
                    <a:pt x="528" y="1342"/>
                  </a:cubicBezTo>
                  <a:lnTo>
                    <a:pt x="833" y="1216"/>
                  </a:lnTo>
                  <a:cubicBezTo>
                    <a:pt x="663" y="805"/>
                    <a:pt x="483" y="396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5102775" y="1129463"/>
              <a:ext cx="18750" cy="33950"/>
            </a:xfrm>
            <a:custGeom>
              <a:rect b="b" l="l" r="r" t="t"/>
              <a:pathLst>
                <a:path extrusionOk="0" h="1358" w="750">
                  <a:moveTo>
                    <a:pt x="310" y="0"/>
                  </a:moveTo>
                  <a:lnTo>
                    <a:pt x="0" y="116"/>
                  </a:lnTo>
                  <a:cubicBezTo>
                    <a:pt x="153" y="525"/>
                    <a:pt x="298" y="943"/>
                    <a:pt x="436" y="1358"/>
                  </a:cubicBezTo>
                  <a:lnTo>
                    <a:pt x="749" y="1253"/>
                  </a:lnTo>
                  <a:cubicBezTo>
                    <a:pt x="610" y="836"/>
                    <a:pt x="464" y="413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5284825" y="1690288"/>
              <a:ext cx="26025" cy="31650"/>
            </a:xfrm>
            <a:custGeom>
              <a:rect b="b" l="l" r="r" t="t"/>
              <a:pathLst>
                <a:path extrusionOk="0" h="1266" w="1041">
                  <a:moveTo>
                    <a:pt x="272" y="0"/>
                  </a:moveTo>
                  <a:lnTo>
                    <a:pt x="1" y="186"/>
                  </a:lnTo>
                  <a:cubicBezTo>
                    <a:pt x="250" y="552"/>
                    <a:pt x="511" y="914"/>
                    <a:pt x="778" y="1265"/>
                  </a:cubicBezTo>
                  <a:lnTo>
                    <a:pt x="1040" y="1067"/>
                  </a:lnTo>
                  <a:cubicBezTo>
                    <a:pt x="778" y="721"/>
                    <a:pt x="520" y="362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5369925" y="1790813"/>
              <a:ext cx="29925" cy="28500"/>
            </a:xfrm>
            <a:custGeom>
              <a:rect b="b" l="l" r="r" t="t"/>
              <a:pathLst>
                <a:path extrusionOk="0" h="1140" w="1197">
                  <a:moveTo>
                    <a:pt x="234" y="1"/>
                  </a:moveTo>
                  <a:lnTo>
                    <a:pt x="1" y="237"/>
                  </a:lnTo>
                  <a:lnTo>
                    <a:pt x="156" y="388"/>
                  </a:lnTo>
                  <a:cubicBezTo>
                    <a:pt x="432" y="656"/>
                    <a:pt x="710" y="907"/>
                    <a:pt x="981" y="1140"/>
                  </a:cubicBezTo>
                  <a:lnTo>
                    <a:pt x="1197" y="887"/>
                  </a:lnTo>
                  <a:cubicBezTo>
                    <a:pt x="930" y="660"/>
                    <a:pt x="658" y="412"/>
                    <a:pt x="385" y="149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5388025" y="1887838"/>
              <a:ext cx="9875" cy="33500"/>
            </a:xfrm>
            <a:custGeom>
              <a:rect b="b" l="l" r="r" t="t"/>
              <a:pathLst>
                <a:path extrusionOk="0" h="1340" w="395">
                  <a:moveTo>
                    <a:pt x="66" y="0"/>
                  </a:moveTo>
                  <a:cubicBezTo>
                    <a:pt x="23" y="408"/>
                    <a:pt x="0" y="823"/>
                    <a:pt x="0" y="1237"/>
                  </a:cubicBezTo>
                  <a:lnTo>
                    <a:pt x="0" y="1339"/>
                  </a:lnTo>
                  <a:lnTo>
                    <a:pt x="331" y="1337"/>
                  </a:lnTo>
                  <a:lnTo>
                    <a:pt x="331" y="1239"/>
                  </a:lnTo>
                  <a:cubicBezTo>
                    <a:pt x="331" y="836"/>
                    <a:pt x="352" y="432"/>
                    <a:pt x="395" y="36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5197375" y="1513988"/>
              <a:ext cx="18650" cy="33950"/>
            </a:xfrm>
            <a:custGeom>
              <a:rect b="b" l="l" r="r" t="t"/>
              <a:pathLst>
                <a:path extrusionOk="0" h="1358" w="746">
                  <a:moveTo>
                    <a:pt x="316" y="1"/>
                  </a:moveTo>
                  <a:lnTo>
                    <a:pt x="1" y="102"/>
                  </a:lnTo>
                  <a:lnTo>
                    <a:pt x="92" y="380"/>
                  </a:lnTo>
                  <a:cubicBezTo>
                    <a:pt x="199" y="709"/>
                    <a:pt x="314" y="1035"/>
                    <a:pt x="436" y="1357"/>
                  </a:cubicBezTo>
                  <a:lnTo>
                    <a:pt x="745" y="1242"/>
                  </a:lnTo>
                  <a:cubicBezTo>
                    <a:pt x="626" y="923"/>
                    <a:pt x="511" y="600"/>
                    <a:pt x="405" y="276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5324900" y="1742588"/>
              <a:ext cx="28050" cy="30275"/>
            </a:xfrm>
            <a:custGeom>
              <a:rect b="b" l="l" r="r" t="t"/>
              <a:pathLst>
                <a:path extrusionOk="0" h="1211" w="1122">
                  <a:moveTo>
                    <a:pt x="256" y="0"/>
                  </a:moveTo>
                  <a:lnTo>
                    <a:pt x="1" y="212"/>
                  </a:lnTo>
                  <a:cubicBezTo>
                    <a:pt x="284" y="551"/>
                    <a:pt x="579" y="886"/>
                    <a:pt x="879" y="1210"/>
                  </a:cubicBezTo>
                  <a:lnTo>
                    <a:pt x="1121" y="986"/>
                  </a:lnTo>
                  <a:cubicBezTo>
                    <a:pt x="827" y="667"/>
                    <a:pt x="534" y="334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5390150" y="1953788"/>
              <a:ext cx="13900" cy="33975"/>
            </a:xfrm>
            <a:custGeom>
              <a:rect b="b" l="l" r="r" t="t"/>
              <a:pathLst>
                <a:path extrusionOk="0" h="1359" w="556">
                  <a:moveTo>
                    <a:pt x="331" y="1"/>
                  </a:moveTo>
                  <a:lnTo>
                    <a:pt x="1" y="39"/>
                  </a:lnTo>
                  <a:cubicBezTo>
                    <a:pt x="54" y="480"/>
                    <a:pt x="132" y="926"/>
                    <a:pt x="233" y="1358"/>
                  </a:cubicBezTo>
                  <a:lnTo>
                    <a:pt x="555" y="1283"/>
                  </a:lnTo>
                  <a:cubicBezTo>
                    <a:pt x="459" y="863"/>
                    <a:pt x="382" y="43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5220750" y="1575488"/>
              <a:ext cx="21300" cy="33425"/>
            </a:xfrm>
            <a:custGeom>
              <a:rect b="b" l="l" r="r" t="t"/>
              <a:pathLst>
                <a:path extrusionOk="0" h="1337" w="852">
                  <a:moveTo>
                    <a:pt x="301" y="1"/>
                  </a:moveTo>
                  <a:lnTo>
                    <a:pt x="1" y="130"/>
                  </a:lnTo>
                  <a:cubicBezTo>
                    <a:pt x="174" y="531"/>
                    <a:pt x="359" y="937"/>
                    <a:pt x="555" y="1337"/>
                  </a:cubicBezTo>
                  <a:lnTo>
                    <a:pt x="852" y="1192"/>
                  </a:lnTo>
                  <a:cubicBezTo>
                    <a:pt x="657" y="796"/>
                    <a:pt x="473" y="396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5250000" y="1634363"/>
              <a:ext cx="23800" cy="32725"/>
            </a:xfrm>
            <a:custGeom>
              <a:rect b="b" l="l" r="r" t="t"/>
              <a:pathLst>
                <a:path extrusionOk="0" h="1309" w="952">
                  <a:moveTo>
                    <a:pt x="289" y="0"/>
                  </a:moveTo>
                  <a:lnTo>
                    <a:pt x="1" y="162"/>
                  </a:lnTo>
                  <a:cubicBezTo>
                    <a:pt x="214" y="546"/>
                    <a:pt x="438" y="932"/>
                    <a:pt x="669" y="1308"/>
                  </a:cubicBezTo>
                  <a:lnTo>
                    <a:pt x="951" y="1135"/>
                  </a:lnTo>
                  <a:cubicBezTo>
                    <a:pt x="721" y="762"/>
                    <a:pt x="499" y="382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59"/>
          <p:cNvGrpSpPr/>
          <p:nvPr/>
        </p:nvGrpSpPr>
        <p:grpSpPr>
          <a:xfrm>
            <a:off x="105725" y="323775"/>
            <a:ext cx="8680050" cy="4662775"/>
            <a:chOff x="105725" y="323775"/>
            <a:chExt cx="8680050" cy="4662775"/>
          </a:xfrm>
        </p:grpSpPr>
        <p:sp>
          <p:nvSpPr>
            <p:cNvPr id="1072" name="Google Shape;1072;p59"/>
            <p:cNvSpPr/>
            <p:nvPr/>
          </p:nvSpPr>
          <p:spPr>
            <a:xfrm flipH="1">
              <a:off x="4563873" y="1071033"/>
              <a:ext cx="78227" cy="166803"/>
            </a:xfrm>
            <a:custGeom>
              <a:rect b="b" l="l" r="r" t="t"/>
              <a:pathLst>
                <a:path extrusionOk="0" h="4243" w="3078">
                  <a:moveTo>
                    <a:pt x="1131" y="1"/>
                  </a:moveTo>
                  <a:cubicBezTo>
                    <a:pt x="1047" y="1"/>
                    <a:pt x="961" y="12"/>
                    <a:pt x="873" y="36"/>
                  </a:cubicBezTo>
                  <a:cubicBezTo>
                    <a:pt x="385" y="170"/>
                    <a:pt x="1" y="748"/>
                    <a:pt x="181" y="1255"/>
                  </a:cubicBezTo>
                  <a:cubicBezTo>
                    <a:pt x="449" y="2008"/>
                    <a:pt x="719" y="2761"/>
                    <a:pt x="987" y="3514"/>
                  </a:cubicBezTo>
                  <a:cubicBezTo>
                    <a:pt x="1136" y="3937"/>
                    <a:pt x="1509" y="4242"/>
                    <a:pt x="1946" y="4242"/>
                  </a:cubicBezTo>
                  <a:cubicBezTo>
                    <a:pt x="2030" y="4242"/>
                    <a:pt x="2117" y="4231"/>
                    <a:pt x="2205" y="4207"/>
                  </a:cubicBezTo>
                  <a:cubicBezTo>
                    <a:pt x="2692" y="4072"/>
                    <a:pt x="3078" y="3494"/>
                    <a:pt x="2896" y="2988"/>
                  </a:cubicBezTo>
                  <a:cubicBezTo>
                    <a:pt x="2626" y="2235"/>
                    <a:pt x="2358" y="1482"/>
                    <a:pt x="2092" y="728"/>
                  </a:cubicBezTo>
                  <a:cubicBezTo>
                    <a:pt x="1941" y="306"/>
                    <a:pt x="1567" y="1"/>
                    <a:pt x="11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9"/>
            <p:cNvSpPr/>
            <p:nvPr/>
          </p:nvSpPr>
          <p:spPr>
            <a:xfrm flipH="1">
              <a:off x="8596325" y="759338"/>
              <a:ext cx="75025" cy="90525"/>
            </a:xfrm>
            <a:custGeom>
              <a:rect b="b" l="l" r="r" t="t"/>
              <a:pathLst>
                <a:path extrusionOk="0" h="3621" w="3001">
                  <a:moveTo>
                    <a:pt x="788" y="1608"/>
                  </a:moveTo>
                  <a:cubicBezTo>
                    <a:pt x="788" y="1609"/>
                    <a:pt x="788" y="1609"/>
                    <a:pt x="787" y="1610"/>
                  </a:cubicBezTo>
                  <a:cubicBezTo>
                    <a:pt x="788" y="1609"/>
                    <a:pt x="788" y="1609"/>
                    <a:pt x="788" y="1608"/>
                  </a:cubicBezTo>
                  <a:close/>
                  <a:moveTo>
                    <a:pt x="1776" y="1"/>
                  </a:moveTo>
                  <a:cubicBezTo>
                    <a:pt x="1693" y="1"/>
                    <a:pt x="1609" y="11"/>
                    <a:pt x="1528" y="34"/>
                  </a:cubicBezTo>
                  <a:cubicBezTo>
                    <a:pt x="992" y="183"/>
                    <a:pt x="709" y="732"/>
                    <a:pt x="833" y="1255"/>
                  </a:cubicBezTo>
                  <a:cubicBezTo>
                    <a:pt x="837" y="1274"/>
                    <a:pt x="840" y="1290"/>
                    <a:pt x="843" y="1303"/>
                  </a:cubicBezTo>
                  <a:lnTo>
                    <a:pt x="843" y="1303"/>
                  </a:lnTo>
                  <a:cubicBezTo>
                    <a:pt x="844" y="1348"/>
                    <a:pt x="844" y="1391"/>
                    <a:pt x="843" y="1435"/>
                  </a:cubicBezTo>
                  <a:cubicBezTo>
                    <a:pt x="844" y="1385"/>
                    <a:pt x="843" y="1366"/>
                    <a:pt x="840" y="1366"/>
                  </a:cubicBezTo>
                  <a:cubicBezTo>
                    <a:pt x="833" y="1366"/>
                    <a:pt x="819" y="1464"/>
                    <a:pt x="805" y="1538"/>
                  </a:cubicBezTo>
                  <a:lnTo>
                    <a:pt x="805" y="1538"/>
                  </a:lnTo>
                  <a:cubicBezTo>
                    <a:pt x="789" y="1541"/>
                    <a:pt x="709" y="1686"/>
                    <a:pt x="727" y="1686"/>
                  </a:cubicBezTo>
                  <a:cubicBezTo>
                    <a:pt x="729" y="1686"/>
                    <a:pt x="732" y="1684"/>
                    <a:pt x="736" y="1681"/>
                  </a:cubicBezTo>
                  <a:lnTo>
                    <a:pt x="736" y="1681"/>
                  </a:lnTo>
                  <a:cubicBezTo>
                    <a:pt x="711" y="1708"/>
                    <a:pt x="686" y="1733"/>
                    <a:pt x="659" y="1758"/>
                  </a:cubicBezTo>
                  <a:lnTo>
                    <a:pt x="659" y="1758"/>
                  </a:lnTo>
                  <a:cubicBezTo>
                    <a:pt x="653" y="1763"/>
                    <a:pt x="645" y="1768"/>
                    <a:pt x="637" y="1773"/>
                  </a:cubicBezTo>
                  <a:cubicBezTo>
                    <a:pt x="190" y="2067"/>
                    <a:pt x="0" y="2648"/>
                    <a:pt x="283" y="3128"/>
                  </a:cubicBezTo>
                  <a:cubicBezTo>
                    <a:pt x="459" y="3428"/>
                    <a:pt x="813" y="3621"/>
                    <a:pt x="1164" y="3621"/>
                  </a:cubicBezTo>
                  <a:cubicBezTo>
                    <a:pt x="1329" y="3621"/>
                    <a:pt x="1494" y="3577"/>
                    <a:pt x="1639" y="3482"/>
                  </a:cubicBezTo>
                  <a:cubicBezTo>
                    <a:pt x="2563" y="2874"/>
                    <a:pt x="3000" y="1807"/>
                    <a:pt x="2745" y="725"/>
                  </a:cubicBezTo>
                  <a:cubicBezTo>
                    <a:pt x="2643" y="288"/>
                    <a:pt x="2209" y="1"/>
                    <a:pt x="17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9"/>
            <p:cNvSpPr/>
            <p:nvPr/>
          </p:nvSpPr>
          <p:spPr>
            <a:xfrm flipH="1">
              <a:off x="7975675" y="879475"/>
              <a:ext cx="70325" cy="82925"/>
            </a:xfrm>
            <a:custGeom>
              <a:rect b="b" l="l" r="r" t="t"/>
              <a:pathLst>
                <a:path extrusionOk="0" h="3317" w="2813">
                  <a:moveTo>
                    <a:pt x="1078" y="1"/>
                  </a:moveTo>
                  <a:cubicBezTo>
                    <a:pt x="902" y="1"/>
                    <a:pt x="730" y="44"/>
                    <a:pt x="589" y="134"/>
                  </a:cubicBezTo>
                  <a:cubicBezTo>
                    <a:pt x="110" y="446"/>
                    <a:pt x="1" y="988"/>
                    <a:pt x="238" y="1491"/>
                  </a:cubicBezTo>
                  <a:cubicBezTo>
                    <a:pt x="446" y="1935"/>
                    <a:pt x="656" y="2381"/>
                    <a:pt x="864" y="2828"/>
                  </a:cubicBezTo>
                  <a:cubicBezTo>
                    <a:pt x="1012" y="3141"/>
                    <a:pt x="1379" y="3316"/>
                    <a:pt x="1732" y="3316"/>
                  </a:cubicBezTo>
                  <a:cubicBezTo>
                    <a:pt x="1907" y="3316"/>
                    <a:pt x="2079" y="3273"/>
                    <a:pt x="2219" y="3182"/>
                  </a:cubicBezTo>
                  <a:cubicBezTo>
                    <a:pt x="2703" y="2870"/>
                    <a:pt x="2812" y="2330"/>
                    <a:pt x="2574" y="1826"/>
                  </a:cubicBezTo>
                  <a:cubicBezTo>
                    <a:pt x="2365" y="1381"/>
                    <a:pt x="2155" y="935"/>
                    <a:pt x="1947" y="489"/>
                  </a:cubicBezTo>
                  <a:cubicBezTo>
                    <a:pt x="1798" y="175"/>
                    <a:pt x="143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9"/>
            <p:cNvSpPr/>
            <p:nvPr/>
          </p:nvSpPr>
          <p:spPr>
            <a:xfrm flipH="1">
              <a:off x="4899400" y="866913"/>
              <a:ext cx="86575" cy="121025"/>
            </a:xfrm>
            <a:custGeom>
              <a:rect b="b" l="l" r="r" t="t"/>
              <a:pathLst>
                <a:path extrusionOk="0" h="4841" w="3463">
                  <a:moveTo>
                    <a:pt x="2260" y="1"/>
                  </a:moveTo>
                  <a:cubicBezTo>
                    <a:pt x="1863" y="1"/>
                    <a:pt x="1463" y="206"/>
                    <a:pt x="1297" y="679"/>
                  </a:cubicBezTo>
                  <a:cubicBezTo>
                    <a:pt x="950" y="1666"/>
                    <a:pt x="603" y="2649"/>
                    <a:pt x="257" y="3635"/>
                  </a:cubicBezTo>
                  <a:cubicBezTo>
                    <a:pt x="1" y="4363"/>
                    <a:pt x="597" y="4841"/>
                    <a:pt x="1203" y="4841"/>
                  </a:cubicBezTo>
                  <a:cubicBezTo>
                    <a:pt x="1600" y="4841"/>
                    <a:pt x="2002" y="4635"/>
                    <a:pt x="2169" y="4161"/>
                  </a:cubicBezTo>
                  <a:cubicBezTo>
                    <a:pt x="2514" y="3175"/>
                    <a:pt x="2861" y="2192"/>
                    <a:pt x="3207" y="1207"/>
                  </a:cubicBezTo>
                  <a:cubicBezTo>
                    <a:pt x="3463" y="478"/>
                    <a:pt x="2865" y="1"/>
                    <a:pt x="2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9"/>
            <p:cNvSpPr/>
            <p:nvPr/>
          </p:nvSpPr>
          <p:spPr>
            <a:xfrm flipH="1">
              <a:off x="7237000" y="1204313"/>
              <a:ext cx="71950" cy="82475"/>
            </a:xfrm>
            <a:custGeom>
              <a:rect b="b" l="l" r="r" t="t"/>
              <a:pathLst>
                <a:path extrusionOk="0" h="3299" w="2878">
                  <a:moveTo>
                    <a:pt x="1090" y="0"/>
                  </a:moveTo>
                  <a:cubicBezTo>
                    <a:pt x="917" y="0"/>
                    <a:pt x="747" y="43"/>
                    <a:pt x="605" y="135"/>
                  </a:cubicBezTo>
                  <a:cubicBezTo>
                    <a:pt x="132" y="439"/>
                    <a:pt x="1" y="993"/>
                    <a:pt x="250" y="1490"/>
                  </a:cubicBezTo>
                  <a:lnTo>
                    <a:pt x="915" y="2809"/>
                  </a:lnTo>
                  <a:cubicBezTo>
                    <a:pt x="1072" y="3120"/>
                    <a:pt x="1435" y="3298"/>
                    <a:pt x="1786" y="3298"/>
                  </a:cubicBezTo>
                  <a:cubicBezTo>
                    <a:pt x="1959" y="3298"/>
                    <a:pt x="2130" y="3255"/>
                    <a:pt x="2271" y="3163"/>
                  </a:cubicBezTo>
                  <a:cubicBezTo>
                    <a:pt x="2745" y="2858"/>
                    <a:pt x="2877" y="2304"/>
                    <a:pt x="2626" y="1809"/>
                  </a:cubicBezTo>
                  <a:lnTo>
                    <a:pt x="1962" y="490"/>
                  </a:lnTo>
                  <a:cubicBezTo>
                    <a:pt x="1804" y="179"/>
                    <a:pt x="1442" y="0"/>
                    <a:pt x="10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9"/>
            <p:cNvSpPr/>
            <p:nvPr/>
          </p:nvSpPr>
          <p:spPr>
            <a:xfrm flipH="1">
              <a:off x="8196725" y="4369738"/>
              <a:ext cx="64800" cy="114575"/>
            </a:xfrm>
            <a:custGeom>
              <a:rect b="b" l="l" r="r" t="t"/>
              <a:pathLst>
                <a:path extrusionOk="0" h="4583" w="2592">
                  <a:moveTo>
                    <a:pt x="1071" y="1"/>
                  </a:moveTo>
                  <a:cubicBezTo>
                    <a:pt x="500" y="1"/>
                    <a:pt x="124" y="456"/>
                    <a:pt x="81" y="992"/>
                  </a:cubicBezTo>
                  <a:cubicBezTo>
                    <a:pt x="0" y="1973"/>
                    <a:pt x="125" y="2963"/>
                    <a:pt x="437" y="3897"/>
                  </a:cubicBezTo>
                  <a:cubicBezTo>
                    <a:pt x="596" y="4375"/>
                    <a:pt x="993" y="4582"/>
                    <a:pt x="1389" y="4582"/>
                  </a:cubicBezTo>
                  <a:cubicBezTo>
                    <a:pt x="1992" y="4582"/>
                    <a:pt x="2592" y="4104"/>
                    <a:pt x="2348" y="3371"/>
                  </a:cubicBezTo>
                  <a:cubicBezTo>
                    <a:pt x="2085" y="2584"/>
                    <a:pt x="1997" y="1818"/>
                    <a:pt x="2063" y="992"/>
                  </a:cubicBezTo>
                  <a:cubicBezTo>
                    <a:pt x="2105" y="458"/>
                    <a:pt x="1578" y="1"/>
                    <a:pt x="10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9"/>
            <p:cNvSpPr/>
            <p:nvPr/>
          </p:nvSpPr>
          <p:spPr>
            <a:xfrm flipH="1">
              <a:off x="6166350" y="4057413"/>
              <a:ext cx="79725" cy="90550"/>
            </a:xfrm>
            <a:custGeom>
              <a:rect b="b" l="l" r="r" t="t"/>
              <a:pathLst>
                <a:path extrusionOk="0" h="3622" w="3189">
                  <a:moveTo>
                    <a:pt x="2188" y="1"/>
                  </a:moveTo>
                  <a:cubicBezTo>
                    <a:pt x="1753" y="1"/>
                    <a:pt x="1269" y="252"/>
                    <a:pt x="1197" y="715"/>
                  </a:cubicBezTo>
                  <a:cubicBezTo>
                    <a:pt x="1176" y="847"/>
                    <a:pt x="1144" y="974"/>
                    <a:pt x="1111" y="1103"/>
                  </a:cubicBezTo>
                  <a:cubicBezTo>
                    <a:pt x="1104" y="1130"/>
                    <a:pt x="1090" y="1170"/>
                    <a:pt x="1086" y="1184"/>
                  </a:cubicBezTo>
                  <a:lnTo>
                    <a:pt x="1086" y="1184"/>
                  </a:lnTo>
                  <a:cubicBezTo>
                    <a:pt x="1057" y="1245"/>
                    <a:pt x="1023" y="1305"/>
                    <a:pt x="988" y="1364"/>
                  </a:cubicBezTo>
                  <a:cubicBezTo>
                    <a:pt x="955" y="1420"/>
                    <a:pt x="919" y="1477"/>
                    <a:pt x="881" y="1530"/>
                  </a:cubicBezTo>
                  <a:cubicBezTo>
                    <a:pt x="879" y="1532"/>
                    <a:pt x="877" y="1535"/>
                    <a:pt x="875" y="1538"/>
                  </a:cubicBezTo>
                  <a:lnTo>
                    <a:pt x="875" y="1538"/>
                  </a:lnTo>
                  <a:cubicBezTo>
                    <a:pt x="870" y="1543"/>
                    <a:pt x="862" y="1551"/>
                    <a:pt x="851" y="1562"/>
                  </a:cubicBezTo>
                  <a:cubicBezTo>
                    <a:pt x="806" y="1609"/>
                    <a:pt x="761" y="1657"/>
                    <a:pt x="714" y="1704"/>
                  </a:cubicBezTo>
                  <a:cubicBezTo>
                    <a:pt x="698" y="1718"/>
                    <a:pt x="599" y="1795"/>
                    <a:pt x="604" y="1795"/>
                  </a:cubicBezTo>
                  <a:cubicBezTo>
                    <a:pt x="605" y="1795"/>
                    <a:pt x="617" y="1788"/>
                    <a:pt x="644" y="1768"/>
                  </a:cubicBezTo>
                  <a:lnTo>
                    <a:pt x="644" y="1768"/>
                  </a:lnTo>
                  <a:cubicBezTo>
                    <a:pt x="212" y="2081"/>
                    <a:pt x="0" y="2629"/>
                    <a:pt x="290" y="3124"/>
                  </a:cubicBezTo>
                  <a:cubicBezTo>
                    <a:pt x="460" y="3416"/>
                    <a:pt x="828" y="3622"/>
                    <a:pt x="1183" y="3622"/>
                  </a:cubicBezTo>
                  <a:cubicBezTo>
                    <a:pt x="1347" y="3622"/>
                    <a:pt x="1508" y="3578"/>
                    <a:pt x="1646" y="3479"/>
                  </a:cubicBezTo>
                  <a:cubicBezTo>
                    <a:pt x="2393" y="2938"/>
                    <a:pt x="2963" y="2174"/>
                    <a:pt x="3108" y="1245"/>
                  </a:cubicBezTo>
                  <a:cubicBezTo>
                    <a:pt x="3189" y="734"/>
                    <a:pt x="2979" y="154"/>
                    <a:pt x="2417" y="26"/>
                  </a:cubicBezTo>
                  <a:cubicBezTo>
                    <a:pt x="2344" y="9"/>
                    <a:pt x="2267" y="1"/>
                    <a:pt x="21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9"/>
            <p:cNvSpPr/>
            <p:nvPr/>
          </p:nvSpPr>
          <p:spPr>
            <a:xfrm flipH="1">
              <a:off x="5862400" y="4654688"/>
              <a:ext cx="74900" cy="114400"/>
            </a:xfrm>
            <a:custGeom>
              <a:rect b="b" l="l" r="r" t="t"/>
              <a:pathLst>
                <a:path extrusionOk="0" h="4576" w="2996">
                  <a:moveTo>
                    <a:pt x="1362" y="0"/>
                  </a:moveTo>
                  <a:cubicBezTo>
                    <a:pt x="686" y="0"/>
                    <a:pt x="1" y="714"/>
                    <a:pt x="447" y="1480"/>
                  </a:cubicBezTo>
                  <a:cubicBezTo>
                    <a:pt x="836" y="2149"/>
                    <a:pt x="1007" y="2847"/>
                    <a:pt x="987" y="3619"/>
                  </a:cubicBezTo>
                  <a:cubicBezTo>
                    <a:pt x="972" y="4256"/>
                    <a:pt x="1459" y="4575"/>
                    <a:pt x="1955" y="4575"/>
                  </a:cubicBezTo>
                  <a:cubicBezTo>
                    <a:pt x="2450" y="4575"/>
                    <a:pt x="2954" y="4256"/>
                    <a:pt x="2970" y="3619"/>
                  </a:cubicBezTo>
                  <a:cubicBezTo>
                    <a:pt x="2996" y="2511"/>
                    <a:pt x="2715" y="1437"/>
                    <a:pt x="2158" y="480"/>
                  </a:cubicBezTo>
                  <a:cubicBezTo>
                    <a:pt x="1960" y="141"/>
                    <a:pt x="1662" y="0"/>
                    <a:pt x="13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9"/>
            <p:cNvSpPr/>
            <p:nvPr/>
          </p:nvSpPr>
          <p:spPr>
            <a:xfrm flipH="1">
              <a:off x="4976475" y="4653625"/>
              <a:ext cx="74150" cy="98800"/>
            </a:xfrm>
            <a:custGeom>
              <a:rect b="b" l="l" r="r" t="t"/>
              <a:pathLst>
                <a:path extrusionOk="0" h="3952" w="2966">
                  <a:moveTo>
                    <a:pt x="1831" y="1"/>
                  </a:moveTo>
                  <a:cubicBezTo>
                    <a:pt x="1395" y="1"/>
                    <a:pt x="1027" y="305"/>
                    <a:pt x="877" y="729"/>
                  </a:cubicBezTo>
                  <a:lnTo>
                    <a:pt x="179" y="2697"/>
                  </a:lnTo>
                  <a:cubicBezTo>
                    <a:pt x="1" y="3200"/>
                    <a:pt x="382" y="3781"/>
                    <a:pt x="871" y="3915"/>
                  </a:cubicBezTo>
                  <a:cubicBezTo>
                    <a:pt x="961" y="3940"/>
                    <a:pt x="1049" y="3951"/>
                    <a:pt x="1134" y="3951"/>
                  </a:cubicBezTo>
                  <a:cubicBezTo>
                    <a:pt x="1571" y="3951"/>
                    <a:pt x="1939" y="3647"/>
                    <a:pt x="2090" y="3223"/>
                  </a:cubicBezTo>
                  <a:lnTo>
                    <a:pt x="2786" y="1256"/>
                  </a:lnTo>
                  <a:cubicBezTo>
                    <a:pt x="2965" y="752"/>
                    <a:pt x="2584" y="172"/>
                    <a:pt x="2094" y="37"/>
                  </a:cubicBezTo>
                  <a:cubicBezTo>
                    <a:pt x="2005" y="12"/>
                    <a:pt x="1916" y="1"/>
                    <a:pt x="18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9"/>
            <p:cNvSpPr/>
            <p:nvPr/>
          </p:nvSpPr>
          <p:spPr>
            <a:xfrm flipH="1">
              <a:off x="4006875" y="4193300"/>
              <a:ext cx="49550" cy="82675"/>
            </a:xfrm>
            <a:custGeom>
              <a:rect b="b" l="l" r="r" t="t"/>
              <a:pathLst>
                <a:path extrusionOk="0" h="3307" w="1982">
                  <a:moveTo>
                    <a:pt x="1026" y="1"/>
                  </a:moveTo>
                  <a:cubicBezTo>
                    <a:pt x="1014" y="1"/>
                    <a:pt x="1002" y="1"/>
                    <a:pt x="990" y="2"/>
                  </a:cubicBezTo>
                  <a:cubicBezTo>
                    <a:pt x="454" y="24"/>
                    <a:pt x="0" y="436"/>
                    <a:pt x="0" y="993"/>
                  </a:cubicBezTo>
                  <a:lnTo>
                    <a:pt x="0" y="2314"/>
                  </a:lnTo>
                  <a:cubicBezTo>
                    <a:pt x="0" y="2820"/>
                    <a:pt x="436" y="3306"/>
                    <a:pt x="955" y="3306"/>
                  </a:cubicBezTo>
                  <a:cubicBezTo>
                    <a:pt x="967" y="3306"/>
                    <a:pt x="979" y="3306"/>
                    <a:pt x="990" y="3305"/>
                  </a:cubicBezTo>
                  <a:cubicBezTo>
                    <a:pt x="1528" y="3280"/>
                    <a:pt x="1982" y="2868"/>
                    <a:pt x="1982" y="2314"/>
                  </a:cubicBezTo>
                  <a:lnTo>
                    <a:pt x="1982" y="993"/>
                  </a:lnTo>
                  <a:cubicBezTo>
                    <a:pt x="1982" y="487"/>
                    <a:pt x="1546" y="1"/>
                    <a:pt x="1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9"/>
            <p:cNvSpPr/>
            <p:nvPr/>
          </p:nvSpPr>
          <p:spPr>
            <a:xfrm flipH="1">
              <a:off x="2716338" y="3930975"/>
              <a:ext cx="121325" cy="156975"/>
            </a:xfrm>
            <a:custGeom>
              <a:rect b="b" l="l" r="r" t="t"/>
              <a:pathLst>
                <a:path extrusionOk="0" h="6279" w="4853">
                  <a:moveTo>
                    <a:pt x="1207" y="0"/>
                  </a:moveTo>
                  <a:cubicBezTo>
                    <a:pt x="619" y="0"/>
                    <a:pt x="0" y="487"/>
                    <a:pt x="185" y="1232"/>
                  </a:cubicBezTo>
                  <a:cubicBezTo>
                    <a:pt x="627" y="3025"/>
                    <a:pt x="1517" y="4628"/>
                    <a:pt x="2780" y="5971"/>
                  </a:cubicBezTo>
                  <a:cubicBezTo>
                    <a:pt x="2983" y="6188"/>
                    <a:pt x="3214" y="6278"/>
                    <a:pt x="3439" y="6278"/>
                  </a:cubicBezTo>
                  <a:cubicBezTo>
                    <a:pt x="4182" y="6278"/>
                    <a:pt x="4853" y="5285"/>
                    <a:pt x="4180" y="4571"/>
                  </a:cubicBezTo>
                  <a:cubicBezTo>
                    <a:pt x="3145" y="3468"/>
                    <a:pt x="2457" y="2173"/>
                    <a:pt x="2095" y="706"/>
                  </a:cubicBezTo>
                  <a:cubicBezTo>
                    <a:pt x="1973" y="213"/>
                    <a:pt x="1597" y="0"/>
                    <a:pt x="1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9"/>
            <p:cNvSpPr/>
            <p:nvPr/>
          </p:nvSpPr>
          <p:spPr>
            <a:xfrm flipH="1">
              <a:off x="3776175" y="4124663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8" y="1"/>
                  </a:moveTo>
                  <a:cubicBezTo>
                    <a:pt x="1016" y="1"/>
                    <a:pt x="1004" y="1"/>
                    <a:pt x="992" y="2"/>
                  </a:cubicBezTo>
                  <a:cubicBezTo>
                    <a:pt x="455" y="26"/>
                    <a:pt x="1" y="437"/>
                    <a:pt x="1" y="993"/>
                  </a:cubicBezTo>
                  <a:lnTo>
                    <a:pt x="1" y="1985"/>
                  </a:lnTo>
                  <a:cubicBezTo>
                    <a:pt x="1" y="2490"/>
                    <a:pt x="435" y="2975"/>
                    <a:pt x="955" y="2975"/>
                  </a:cubicBezTo>
                  <a:cubicBezTo>
                    <a:pt x="967" y="2975"/>
                    <a:pt x="980" y="2975"/>
                    <a:pt x="992" y="2975"/>
                  </a:cubicBezTo>
                  <a:cubicBezTo>
                    <a:pt x="1528" y="2951"/>
                    <a:pt x="1982" y="2539"/>
                    <a:pt x="1982" y="1985"/>
                  </a:cubicBezTo>
                  <a:lnTo>
                    <a:pt x="1982" y="993"/>
                  </a:lnTo>
                  <a:cubicBezTo>
                    <a:pt x="1982" y="487"/>
                    <a:pt x="1547" y="1"/>
                    <a:pt x="10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9"/>
            <p:cNvSpPr/>
            <p:nvPr/>
          </p:nvSpPr>
          <p:spPr>
            <a:xfrm flipH="1">
              <a:off x="233825" y="4666975"/>
              <a:ext cx="71500" cy="89825"/>
            </a:xfrm>
            <a:custGeom>
              <a:rect b="b" l="l" r="r" t="t"/>
              <a:pathLst>
                <a:path extrusionOk="0" h="3593" w="2860">
                  <a:moveTo>
                    <a:pt x="1078" y="0"/>
                  </a:moveTo>
                  <a:cubicBezTo>
                    <a:pt x="896" y="0"/>
                    <a:pt x="718" y="43"/>
                    <a:pt x="573" y="127"/>
                  </a:cubicBezTo>
                  <a:cubicBezTo>
                    <a:pt x="68" y="422"/>
                    <a:pt x="1" y="991"/>
                    <a:pt x="218" y="1482"/>
                  </a:cubicBezTo>
                  <a:cubicBezTo>
                    <a:pt x="455" y="2025"/>
                    <a:pt x="695" y="2567"/>
                    <a:pt x="933" y="3110"/>
                  </a:cubicBezTo>
                  <a:cubicBezTo>
                    <a:pt x="1074" y="3433"/>
                    <a:pt x="1433" y="3592"/>
                    <a:pt x="1784" y="3592"/>
                  </a:cubicBezTo>
                  <a:cubicBezTo>
                    <a:pt x="1965" y="3592"/>
                    <a:pt x="2144" y="3550"/>
                    <a:pt x="2289" y="3465"/>
                  </a:cubicBezTo>
                  <a:cubicBezTo>
                    <a:pt x="2794" y="3169"/>
                    <a:pt x="2859" y="2601"/>
                    <a:pt x="2643" y="2110"/>
                  </a:cubicBezTo>
                  <a:cubicBezTo>
                    <a:pt x="2405" y="1567"/>
                    <a:pt x="2167" y="1025"/>
                    <a:pt x="1929" y="482"/>
                  </a:cubicBezTo>
                  <a:cubicBezTo>
                    <a:pt x="1787" y="159"/>
                    <a:pt x="1428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9"/>
            <p:cNvSpPr/>
            <p:nvPr/>
          </p:nvSpPr>
          <p:spPr>
            <a:xfrm flipH="1">
              <a:off x="1617450" y="3462000"/>
              <a:ext cx="115275" cy="90700"/>
            </a:xfrm>
            <a:custGeom>
              <a:rect b="b" l="l" r="r" t="t"/>
              <a:pathLst>
                <a:path extrusionOk="0" h="3628" w="4611">
                  <a:moveTo>
                    <a:pt x="3435" y="1"/>
                  </a:moveTo>
                  <a:cubicBezTo>
                    <a:pt x="3270" y="1"/>
                    <a:pt x="3108" y="44"/>
                    <a:pt x="2967" y="143"/>
                  </a:cubicBezTo>
                  <a:lnTo>
                    <a:pt x="644" y="1775"/>
                  </a:lnTo>
                  <a:cubicBezTo>
                    <a:pt x="205" y="2082"/>
                    <a:pt x="1" y="2642"/>
                    <a:pt x="289" y="3130"/>
                  </a:cubicBezTo>
                  <a:cubicBezTo>
                    <a:pt x="461" y="3425"/>
                    <a:pt x="824" y="3627"/>
                    <a:pt x="1178" y="3627"/>
                  </a:cubicBezTo>
                  <a:cubicBezTo>
                    <a:pt x="1342" y="3627"/>
                    <a:pt x="1505" y="3583"/>
                    <a:pt x="1645" y="3485"/>
                  </a:cubicBezTo>
                  <a:lnTo>
                    <a:pt x="3970" y="1852"/>
                  </a:lnTo>
                  <a:cubicBezTo>
                    <a:pt x="4407" y="1544"/>
                    <a:pt x="4611" y="985"/>
                    <a:pt x="4324" y="496"/>
                  </a:cubicBezTo>
                  <a:cubicBezTo>
                    <a:pt x="4151" y="202"/>
                    <a:pt x="3789" y="1"/>
                    <a:pt x="3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9"/>
            <p:cNvSpPr/>
            <p:nvPr/>
          </p:nvSpPr>
          <p:spPr>
            <a:xfrm flipH="1">
              <a:off x="1675550" y="4147138"/>
              <a:ext cx="74625" cy="74525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9"/>
            <p:cNvSpPr/>
            <p:nvPr/>
          </p:nvSpPr>
          <p:spPr>
            <a:xfrm flipH="1">
              <a:off x="1027450" y="4876388"/>
              <a:ext cx="83175" cy="82225"/>
            </a:xfrm>
            <a:custGeom>
              <a:rect b="b" l="l" r="r" t="t"/>
              <a:pathLst>
                <a:path extrusionOk="0" h="3289" w="3327">
                  <a:moveTo>
                    <a:pt x="2171" y="0"/>
                  </a:moveTo>
                  <a:cubicBezTo>
                    <a:pt x="1836" y="0"/>
                    <a:pt x="1531" y="183"/>
                    <a:pt x="1304" y="485"/>
                  </a:cubicBezTo>
                  <a:cubicBezTo>
                    <a:pt x="975" y="925"/>
                    <a:pt x="643" y="1366"/>
                    <a:pt x="312" y="1805"/>
                  </a:cubicBezTo>
                  <a:cubicBezTo>
                    <a:pt x="0" y="2222"/>
                    <a:pt x="233" y="2932"/>
                    <a:pt x="667" y="3160"/>
                  </a:cubicBezTo>
                  <a:cubicBezTo>
                    <a:pt x="834" y="3248"/>
                    <a:pt x="999" y="3289"/>
                    <a:pt x="1157" y="3289"/>
                  </a:cubicBezTo>
                  <a:cubicBezTo>
                    <a:pt x="1492" y="3289"/>
                    <a:pt x="1796" y="3106"/>
                    <a:pt x="2024" y="2805"/>
                  </a:cubicBezTo>
                  <a:cubicBezTo>
                    <a:pt x="2353" y="2366"/>
                    <a:pt x="2685" y="1925"/>
                    <a:pt x="3014" y="1485"/>
                  </a:cubicBezTo>
                  <a:cubicBezTo>
                    <a:pt x="3326" y="1068"/>
                    <a:pt x="3095" y="359"/>
                    <a:pt x="2660" y="127"/>
                  </a:cubicBezTo>
                  <a:cubicBezTo>
                    <a:pt x="2493" y="40"/>
                    <a:pt x="2329" y="0"/>
                    <a:pt x="2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9"/>
            <p:cNvSpPr/>
            <p:nvPr/>
          </p:nvSpPr>
          <p:spPr>
            <a:xfrm flipH="1">
              <a:off x="105725" y="4848450"/>
              <a:ext cx="128100" cy="138100"/>
            </a:xfrm>
            <a:custGeom>
              <a:rect b="b" l="l" r="r" t="t"/>
              <a:pathLst>
                <a:path extrusionOk="0" h="5524" w="5124">
                  <a:moveTo>
                    <a:pt x="3778" y="1"/>
                  </a:moveTo>
                  <a:cubicBezTo>
                    <a:pt x="3481" y="1"/>
                    <a:pt x="3189" y="147"/>
                    <a:pt x="3006" y="498"/>
                  </a:cubicBezTo>
                  <a:cubicBezTo>
                    <a:pt x="2374" y="1711"/>
                    <a:pt x="1606" y="2816"/>
                    <a:pt x="671" y="3813"/>
                  </a:cubicBezTo>
                  <a:cubicBezTo>
                    <a:pt x="1" y="4529"/>
                    <a:pt x="670" y="5524"/>
                    <a:pt x="1414" y="5524"/>
                  </a:cubicBezTo>
                  <a:cubicBezTo>
                    <a:pt x="1638" y="5524"/>
                    <a:pt x="1869" y="5433"/>
                    <a:pt x="2072" y="5216"/>
                  </a:cubicBezTo>
                  <a:cubicBezTo>
                    <a:pt x="3118" y="4100"/>
                    <a:pt x="4010" y="2856"/>
                    <a:pt x="4718" y="1498"/>
                  </a:cubicBezTo>
                  <a:cubicBezTo>
                    <a:pt x="5124" y="720"/>
                    <a:pt x="4437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9"/>
            <p:cNvSpPr/>
            <p:nvPr/>
          </p:nvSpPr>
          <p:spPr>
            <a:xfrm flipH="1">
              <a:off x="769313" y="4059938"/>
              <a:ext cx="135150" cy="87200"/>
            </a:xfrm>
            <a:custGeom>
              <a:rect b="b" l="l" r="r" t="t"/>
              <a:pathLst>
                <a:path extrusionOk="0" h="3488" w="5406">
                  <a:moveTo>
                    <a:pt x="1436" y="0"/>
                  </a:moveTo>
                  <a:cubicBezTo>
                    <a:pt x="570" y="0"/>
                    <a:pt x="1" y="1309"/>
                    <a:pt x="932" y="1855"/>
                  </a:cubicBezTo>
                  <a:lnTo>
                    <a:pt x="3474" y="3344"/>
                  </a:lnTo>
                  <a:cubicBezTo>
                    <a:pt x="3645" y="3444"/>
                    <a:pt x="3812" y="3487"/>
                    <a:pt x="3970" y="3487"/>
                  </a:cubicBezTo>
                  <a:cubicBezTo>
                    <a:pt x="4836" y="3487"/>
                    <a:pt x="5405" y="2179"/>
                    <a:pt x="4474" y="1634"/>
                  </a:cubicBezTo>
                  <a:lnTo>
                    <a:pt x="1932" y="144"/>
                  </a:lnTo>
                  <a:cubicBezTo>
                    <a:pt x="1762" y="44"/>
                    <a:pt x="1594" y="0"/>
                    <a:pt x="1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9"/>
            <p:cNvSpPr/>
            <p:nvPr/>
          </p:nvSpPr>
          <p:spPr>
            <a:xfrm flipH="1">
              <a:off x="2834150" y="388000"/>
              <a:ext cx="80425" cy="98475"/>
            </a:xfrm>
            <a:custGeom>
              <a:rect b="b" l="l" r="r" t="t"/>
              <a:pathLst>
                <a:path extrusionOk="0" h="3939" w="3217">
                  <a:moveTo>
                    <a:pt x="2119" y="1"/>
                  </a:moveTo>
                  <a:cubicBezTo>
                    <a:pt x="1773" y="1"/>
                    <a:pt x="1424" y="168"/>
                    <a:pt x="1260" y="485"/>
                  </a:cubicBezTo>
                  <a:lnTo>
                    <a:pt x="244" y="2453"/>
                  </a:lnTo>
                  <a:cubicBezTo>
                    <a:pt x="0" y="2928"/>
                    <a:pt x="122" y="3529"/>
                    <a:pt x="599" y="3809"/>
                  </a:cubicBezTo>
                  <a:cubicBezTo>
                    <a:pt x="748" y="3896"/>
                    <a:pt x="922" y="3939"/>
                    <a:pt x="1097" y="3939"/>
                  </a:cubicBezTo>
                  <a:cubicBezTo>
                    <a:pt x="1443" y="3939"/>
                    <a:pt x="1792" y="3772"/>
                    <a:pt x="1955" y="3454"/>
                  </a:cubicBezTo>
                  <a:lnTo>
                    <a:pt x="2972" y="1487"/>
                  </a:lnTo>
                  <a:cubicBezTo>
                    <a:pt x="3216" y="1012"/>
                    <a:pt x="3094" y="410"/>
                    <a:pt x="2618" y="131"/>
                  </a:cubicBezTo>
                  <a:cubicBezTo>
                    <a:pt x="2468" y="43"/>
                    <a:pt x="2294" y="1"/>
                    <a:pt x="2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9"/>
            <p:cNvSpPr/>
            <p:nvPr/>
          </p:nvSpPr>
          <p:spPr>
            <a:xfrm flipH="1">
              <a:off x="3741950" y="1047450"/>
              <a:ext cx="63550" cy="66050"/>
            </a:xfrm>
            <a:custGeom>
              <a:rect b="b" l="l" r="r" t="t"/>
              <a:pathLst>
                <a:path extrusionOk="0" h="2642" w="2542">
                  <a:moveTo>
                    <a:pt x="1091" y="0"/>
                  </a:moveTo>
                  <a:cubicBezTo>
                    <a:pt x="918" y="0"/>
                    <a:pt x="748" y="44"/>
                    <a:pt x="606" y="136"/>
                  </a:cubicBezTo>
                  <a:cubicBezTo>
                    <a:pt x="131" y="443"/>
                    <a:pt x="0" y="996"/>
                    <a:pt x="250" y="1492"/>
                  </a:cubicBezTo>
                  <a:cubicBezTo>
                    <a:pt x="359" y="1712"/>
                    <a:pt x="471" y="1932"/>
                    <a:pt x="582" y="2152"/>
                  </a:cubicBezTo>
                  <a:cubicBezTo>
                    <a:pt x="737" y="2463"/>
                    <a:pt x="1099" y="2641"/>
                    <a:pt x="1452" y="2641"/>
                  </a:cubicBezTo>
                  <a:cubicBezTo>
                    <a:pt x="1625" y="2641"/>
                    <a:pt x="1796" y="2598"/>
                    <a:pt x="1938" y="2506"/>
                  </a:cubicBezTo>
                  <a:cubicBezTo>
                    <a:pt x="2413" y="2200"/>
                    <a:pt x="2542" y="1647"/>
                    <a:pt x="2292" y="1150"/>
                  </a:cubicBezTo>
                  <a:cubicBezTo>
                    <a:pt x="2182" y="930"/>
                    <a:pt x="2071" y="711"/>
                    <a:pt x="1960" y="491"/>
                  </a:cubicBezTo>
                  <a:cubicBezTo>
                    <a:pt x="1805" y="179"/>
                    <a:pt x="1442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598900" y="2298500"/>
              <a:ext cx="52524" cy="107025"/>
            </a:xfrm>
            <a:custGeom>
              <a:rect b="b" l="l" r="r" t="t"/>
              <a:pathLst>
                <a:path extrusionOk="0" h="4281" w="2411">
                  <a:moveTo>
                    <a:pt x="1405" y="1"/>
                  </a:moveTo>
                  <a:cubicBezTo>
                    <a:pt x="976" y="1"/>
                    <a:pt x="490" y="275"/>
                    <a:pt x="423" y="722"/>
                  </a:cubicBezTo>
                  <a:cubicBezTo>
                    <a:pt x="307" y="1492"/>
                    <a:pt x="193" y="2261"/>
                    <a:pt x="78" y="3032"/>
                  </a:cubicBezTo>
                  <a:cubicBezTo>
                    <a:pt x="0" y="3561"/>
                    <a:pt x="212" y="4098"/>
                    <a:pt x="771" y="4251"/>
                  </a:cubicBezTo>
                  <a:cubicBezTo>
                    <a:pt x="845" y="4271"/>
                    <a:pt x="924" y="4281"/>
                    <a:pt x="1006" y="4281"/>
                  </a:cubicBezTo>
                  <a:cubicBezTo>
                    <a:pt x="1437" y="4281"/>
                    <a:pt x="1922" y="4006"/>
                    <a:pt x="1988" y="3559"/>
                  </a:cubicBezTo>
                  <a:cubicBezTo>
                    <a:pt x="2104" y="2790"/>
                    <a:pt x="2217" y="2020"/>
                    <a:pt x="2332" y="1249"/>
                  </a:cubicBezTo>
                  <a:cubicBezTo>
                    <a:pt x="2410" y="720"/>
                    <a:pt x="2199" y="183"/>
                    <a:pt x="1640" y="31"/>
                  </a:cubicBezTo>
                  <a:cubicBezTo>
                    <a:pt x="1566" y="11"/>
                    <a:pt x="1487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9"/>
            <p:cNvSpPr/>
            <p:nvPr/>
          </p:nvSpPr>
          <p:spPr>
            <a:xfrm flipH="1">
              <a:off x="1110625" y="2909963"/>
              <a:ext cx="87125" cy="132925"/>
            </a:xfrm>
            <a:custGeom>
              <a:rect b="b" l="l" r="r" t="t"/>
              <a:pathLst>
                <a:path extrusionOk="0" h="5317" w="3485">
                  <a:moveTo>
                    <a:pt x="1204" y="0"/>
                  </a:moveTo>
                  <a:cubicBezTo>
                    <a:pt x="775" y="0"/>
                    <a:pt x="286" y="279"/>
                    <a:pt x="224" y="724"/>
                  </a:cubicBezTo>
                  <a:cubicBezTo>
                    <a:pt x="0" y="2314"/>
                    <a:pt x="396" y="3770"/>
                    <a:pt x="1451" y="4991"/>
                  </a:cubicBezTo>
                  <a:cubicBezTo>
                    <a:pt x="1649" y="5220"/>
                    <a:pt x="1879" y="5316"/>
                    <a:pt x="2103" y="5316"/>
                  </a:cubicBezTo>
                  <a:cubicBezTo>
                    <a:pt x="2823" y="5316"/>
                    <a:pt x="3484" y="4323"/>
                    <a:pt x="2851" y="3591"/>
                  </a:cubicBezTo>
                  <a:cubicBezTo>
                    <a:pt x="2309" y="2961"/>
                    <a:pt x="2017" y="2082"/>
                    <a:pt x="2134" y="1250"/>
                  </a:cubicBezTo>
                  <a:cubicBezTo>
                    <a:pt x="2209" y="716"/>
                    <a:pt x="2003" y="192"/>
                    <a:pt x="1443" y="32"/>
                  </a:cubicBezTo>
                  <a:cubicBezTo>
                    <a:pt x="1368" y="10"/>
                    <a:pt x="1287" y="0"/>
                    <a:pt x="1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9"/>
            <p:cNvSpPr/>
            <p:nvPr/>
          </p:nvSpPr>
          <p:spPr>
            <a:xfrm flipH="1">
              <a:off x="6137600" y="760938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9"/>
            <p:cNvSpPr/>
            <p:nvPr/>
          </p:nvSpPr>
          <p:spPr>
            <a:xfrm flipH="1">
              <a:off x="2295702" y="3181325"/>
              <a:ext cx="86573" cy="123350"/>
            </a:xfrm>
            <a:custGeom>
              <a:rect b="b" l="l" r="r" t="t"/>
              <a:pathLst>
                <a:path extrusionOk="0" h="4934" w="4054">
                  <a:moveTo>
                    <a:pt x="986" y="1"/>
                  </a:moveTo>
                  <a:cubicBezTo>
                    <a:pt x="491" y="1"/>
                    <a:pt x="1" y="320"/>
                    <a:pt x="9" y="959"/>
                  </a:cubicBezTo>
                  <a:cubicBezTo>
                    <a:pt x="28" y="2583"/>
                    <a:pt x="957" y="4129"/>
                    <a:pt x="2446" y="4817"/>
                  </a:cubicBezTo>
                  <a:cubicBezTo>
                    <a:pt x="2612" y="4893"/>
                    <a:pt x="2790" y="4933"/>
                    <a:pt x="2963" y="4933"/>
                  </a:cubicBezTo>
                  <a:cubicBezTo>
                    <a:pt x="3296" y="4933"/>
                    <a:pt x="3613" y="4785"/>
                    <a:pt x="3803" y="4463"/>
                  </a:cubicBezTo>
                  <a:cubicBezTo>
                    <a:pt x="4053" y="4036"/>
                    <a:pt x="3935" y="3333"/>
                    <a:pt x="3449" y="3107"/>
                  </a:cubicBezTo>
                  <a:cubicBezTo>
                    <a:pt x="2576" y="2704"/>
                    <a:pt x="2003" y="1936"/>
                    <a:pt x="1991" y="959"/>
                  </a:cubicBezTo>
                  <a:cubicBezTo>
                    <a:pt x="1983" y="321"/>
                    <a:pt x="1482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9"/>
            <p:cNvSpPr/>
            <p:nvPr/>
          </p:nvSpPr>
          <p:spPr>
            <a:xfrm flipH="1">
              <a:off x="3046375" y="1135538"/>
              <a:ext cx="94625" cy="100100"/>
            </a:xfrm>
            <a:custGeom>
              <a:rect b="b" l="l" r="r" t="t"/>
              <a:pathLst>
                <a:path extrusionOk="0" h="4004" w="3785">
                  <a:moveTo>
                    <a:pt x="2763" y="1"/>
                  </a:moveTo>
                  <a:cubicBezTo>
                    <a:pt x="2331" y="1"/>
                    <a:pt x="1859" y="279"/>
                    <a:pt x="1780" y="725"/>
                  </a:cubicBezTo>
                  <a:cubicBezTo>
                    <a:pt x="1678" y="1306"/>
                    <a:pt x="1346" y="1840"/>
                    <a:pt x="846" y="2043"/>
                  </a:cubicBezTo>
                  <a:cubicBezTo>
                    <a:pt x="349" y="2243"/>
                    <a:pt x="0" y="2702"/>
                    <a:pt x="155" y="3260"/>
                  </a:cubicBezTo>
                  <a:cubicBezTo>
                    <a:pt x="261" y="3648"/>
                    <a:pt x="681" y="4003"/>
                    <a:pt x="1105" y="4003"/>
                  </a:cubicBezTo>
                  <a:cubicBezTo>
                    <a:pt x="1195" y="4003"/>
                    <a:pt x="1286" y="3987"/>
                    <a:pt x="1373" y="3952"/>
                  </a:cubicBezTo>
                  <a:cubicBezTo>
                    <a:pt x="2541" y="3478"/>
                    <a:pt x="3467" y="2525"/>
                    <a:pt x="3692" y="1250"/>
                  </a:cubicBezTo>
                  <a:cubicBezTo>
                    <a:pt x="3785" y="723"/>
                    <a:pt x="3551" y="182"/>
                    <a:pt x="3000" y="31"/>
                  </a:cubicBezTo>
                  <a:cubicBezTo>
                    <a:pt x="2925" y="11"/>
                    <a:pt x="2845" y="1"/>
                    <a:pt x="27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9"/>
            <p:cNvSpPr/>
            <p:nvPr/>
          </p:nvSpPr>
          <p:spPr>
            <a:xfrm flipH="1">
              <a:off x="1067125" y="2132125"/>
              <a:ext cx="62900" cy="57550"/>
            </a:xfrm>
            <a:custGeom>
              <a:rect b="b" l="l" r="r" t="t"/>
              <a:pathLst>
                <a:path extrusionOk="0" h="2302" w="2516">
                  <a:moveTo>
                    <a:pt x="1078" y="1"/>
                  </a:moveTo>
                  <a:cubicBezTo>
                    <a:pt x="824" y="1"/>
                    <a:pt x="571" y="93"/>
                    <a:pt x="394" y="287"/>
                  </a:cubicBezTo>
                  <a:cubicBezTo>
                    <a:pt x="29" y="681"/>
                    <a:pt x="1" y="1295"/>
                    <a:pt x="394" y="1687"/>
                  </a:cubicBezTo>
                  <a:lnTo>
                    <a:pt x="723" y="2017"/>
                  </a:lnTo>
                  <a:cubicBezTo>
                    <a:pt x="910" y="2203"/>
                    <a:pt x="1176" y="2302"/>
                    <a:pt x="1439" y="2302"/>
                  </a:cubicBezTo>
                  <a:cubicBezTo>
                    <a:pt x="1694" y="2302"/>
                    <a:pt x="1947" y="2210"/>
                    <a:pt x="2124" y="2017"/>
                  </a:cubicBezTo>
                  <a:cubicBezTo>
                    <a:pt x="2487" y="1621"/>
                    <a:pt x="2516" y="1007"/>
                    <a:pt x="2124" y="616"/>
                  </a:cubicBezTo>
                  <a:lnTo>
                    <a:pt x="1794" y="287"/>
                  </a:lnTo>
                  <a:cubicBezTo>
                    <a:pt x="1607" y="100"/>
                    <a:pt x="1341" y="1"/>
                    <a:pt x="10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9"/>
            <p:cNvSpPr/>
            <p:nvPr/>
          </p:nvSpPr>
          <p:spPr>
            <a:xfrm flipH="1">
              <a:off x="8391838" y="3132700"/>
              <a:ext cx="64325" cy="73975"/>
            </a:xfrm>
            <a:custGeom>
              <a:rect b="b" l="l" r="r" t="t"/>
              <a:pathLst>
                <a:path extrusionOk="0" h="2959" w="2573">
                  <a:moveTo>
                    <a:pt x="1467" y="0"/>
                  </a:moveTo>
                  <a:cubicBezTo>
                    <a:pt x="1023" y="0"/>
                    <a:pt x="646" y="276"/>
                    <a:pt x="497" y="721"/>
                  </a:cubicBezTo>
                  <a:cubicBezTo>
                    <a:pt x="386" y="1050"/>
                    <a:pt x="276" y="1381"/>
                    <a:pt x="165" y="1712"/>
                  </a:cubicBezTo>
                  <a:cubicBezTo>
                    <a:pt x="0" y="2203"/>
                    <a:pt x="355" y="2816"/>
                    <a:pt x="857" y="2930"/>
                  </a:cubicBezTo>
                  <a:cubicBezTo>
                    <a:pt x="943" y="2949"/>
                    <a:pt x="1027" y="2958"/>
                    <a:pt x="1108" y="2958"/>
                  </a:cubicBezTo>
                  <a:cubicBezTo>
                    <a:pt x="1551" y="2958"/>
                    <a:pt x="1927" y="2683"/>
                    <a:pt x="2076" y="2239"/>
                  </a:cubicBezTo>
                  <a:cubicBezTo>
                    <a:pt x="2185" y="1908"/>
                    <a:pt x="2297" y="1579"/>
                    <a:pt x="2406" y="1247"/>
                  </a:cubicBezTo>
                  <a:cubicBezTo>
                    <a:pt x="2572" y="756"/>
                    <a:pt x="2218" y="142"/>
                    <a:pt x="1715" y="29"/>
                  </a:cubicBezTo>
                  <a:cubicBezTo>
                    <a:pt x="1631" y="10"/>
                    <a:pt x="1548" y="0"/>
                    <a:pt x="14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9"/>
            <p:cNvSpPr/>
            <p:nvPr/>
          </p:nvSpPr>
          <p:spPr>
            <a:xfrm flipH="1">
              <a:off x="3043500" y="724463"/>
              <a:ext cx="73300" cy="90700"/>
            </a:xfrm>
            <a:custGeom>
              <a:rect b="b" l="l" r="r" t="t"/>
              <a:pathLst>
                <a:path extrusionOk="0" h="3628" w="2932">
                  <a:moveTo>
                    <a:pt x="1797" y="1"/>
                  </a:moveTo>
                  <a:cubicBezTo>
                    <a:pt x="1351" y="1"/>
                    <a:pt x="1005" y="285"/>
                    <a:pt x="833" y="722"/>
                  </a:cubicBezTo>
                  <a:cubicBezTo>
                    <a:pt x="619" y="1276"/>
                    <a:pt x="404" y="1827"/>
                    <a:pt x="188" y="2381"/>
                  </a:cubicBezTo>
                  <a:cubicBezTo>
                    <a:pt x="1" y="2864"/>
                    <a:pt x="397" y="3488"/>
                    <a:pt x="880" y="3598"/>
                  </a:cubicBezTo>
                  <a:cubicBezTo>
                    <a:pt x="969" y="3618"/>
                    <a:pt x="1055" y="3628"/>
                    <a:pt x="1138" y="3628"/>
                  </a:cubicBezTo>
                  <a:cubicBezTo>
                    <a:pt x="1583" y="3628"/>
                    <a:pt x="1929" y="3344"/>
                    <a:pt x="2099" y="2907"/>
                  </a:cubicBezTo>
                  <a:cubicBezTo>
                    <a:pt x="2313" y="2354"/>
                    <a:pt x="2529" y="1802"/>
                    <a:pt x="2744" y="1249"/>
                  </a:cubicBezTo>
                  <a:cubicBezTo>
                    <a:pt x="2931" y="765"/>
                    <a:pt x="2536" y="141"/>
                    <a:pt x="2052" y="30"/>
                  </a:cubicBezTo>
                  <a:cubicBezTo>
                    <a:pt x="1964" y="10"/>
                    <a:pt x="1879" y="1"/>
                    <a:pt x="1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9"/>
            <p:cNvSpPr/>
            <p:nvPr/>
          </p:nvSpPr>
          <p:spPr>
            <a:xfrm flipH="1">
              <a:off x="5880088" y="323775"/>
              <a:ext cx="165850" cy="166800"/>
            </a:xfrm>
            <a:custGeom>
              <a:rect b="b" l="l" r="r" t="t"/>
              <a:pathLst>
                <a:path extrusionOk="0" h="6672" w="6634">
                  <a:moveTo>
                    <a:pt x="1380" y="0"/>
                  </a:moveTo>
                  <a:cubicBezTo>
                    <a:pt x="661" y="0"/>
                    <a:pt x="1" y="993"/>
                    <a:pt x="631" y="1726"/>
                  </a:cubicBezTo>
                  <a:cubicBezTo>
                    <a:pt x="1954" y="3265"/>
                    <a:pt x="3276" y="4804"/>
                    <a:pt x="4601" y="6346"/>
                  </a:cubicBezTo>
                  <a:cubicBezTo>
                    <a:pt x="4799" y="6576"/>
                    <a:pt x="5028" y="6672"/>
                    <a:pt x="5252" y="6672"/>
                  </a:cubicBezTo>
                  <a:cubicBezTo>
                    <a:pt x="5972" y="6672"/>
                    <a:pt x="6634" y="5680"/>
                    <a:pt x="6003" y="4945"/>
                  </a:cubicBezTo>
                  <a:cubicBezTo>
                    <a:pt x="4679" y="3406"/>
                    <a:pt x="3357" y="1867"/>
                    <a:pt x="2032" y="328"/>
                  </a:cubicBezTo>
                  <a:cubicBezTo>
                    <a:pt x="1834" y="97"/>
                    <a:pt x="1604" y="0"/>
                    <a:pt x="1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9"/>
            <p:cNvSpPr/>
            <p:nvPr/>
          </p:nvSpPr>
          <p:spPr>
            <a:xfrm flipH="1">
              <a:off x="6064400" y="444050"/>
              <a:ext cx="49575" cy="74400"/>
            </a:xfrm>
            <a:custGeom>
              <a:rect b="b" l="l" r="r" t="t"/>
              <a:pathLst>
                <a:path extrusionOk="0" h="2976" w="1983">
                  <a:moveTo>
                    <a:pt x="1027" y="0"/>
                  </a:moveTo>
                  <a:cubicBezTo>
                    <a:pt x="1016" y="0"/>
                    <a:pt x="1004" y="1"/>
                    <a:pt x="992" y="1"/>
                  </a:cubicBezTo>
                  <a:cubicBezTo>
                    <a:pt x="454" y="25"/>
                    <a:pt x="0" y="437"/>
                    <a:pt x="0" y="993"/>
                  </a:cubicBezTo>
                  <a:lnTo>
                    <a:pt x="0" y="1983"/>
                  </a:lnTo>
                  <a:cubicBezTo>
                    <a:pt x="0" y="2489"/>
                    <a:pt x="436" y="2975"/>
                    <a:pt x="957" y="2975"/>
                  </a:cubicBezTo>
                  <a:cubicBezTo>
                    <a:pt x="968" y="2975"/>
                    <a:pt x="980" y="2975"/>
                    <a:pt x="992" y="2974"/>
                  </a:cubicBezTo>
                  <a:cubicBezTo>
                    <a:pt x="1528" y="2950"/>
                    <a:pt x="1982" y="2539"/>
                    <a:pt x="1982" y="1983"/>
                  </a:cubicBezTo>
                  <a:lnTo>
                    <a:pt x="1982" y="993"/>
                  </a:lnTo>
                  <a:cubicBezTo>
                    <a:pt x="1982" y="486"/>
                    <a:pt x="1547" y="0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9"/>
            <p:cNvSpPr/>
            <p:nvPr/>
          </p:nvSpPr>
          <p:spPr>
            <a:xfrm flipH="1">
              <a:off x="2358475" y="1087788"/>
              <a:ext cx="65100" cy="65875"/>
            </a:xfrm>
            <a:custGeom>
              <a:rect b="b" l="l" r="r" t="t"/>
              <a:pathLst>
                <a:path extrusionOk="0" h="2635" w="2604">
                  <a:moveTo>
                    <a:pt x="638" y="758"/>
                  </a:moveTo>
                  <a:lnTo>
                    <a:pt x="638" y="758"/>
                  </a:lnTo>
                  <a:cubicBezTo>
                    <a:pt x="637" y="758"/>
                    <a:pt x="637" y="759"/>
                    <a:pt x="636" y="759"/>
                  </a:cubicBezTo>
                  <a:lnTo>
                    <a:pt x="636" y="759"/>
                  </a:lnTo>
                  <a:cubicBezTo>
                    <a:pt x="630" y="762"/>
                    <a:pt x="625" y="764"/>
                    <a:pt x="619" y="766"/>
                  </a:cubicBezTo>
                  <a:cubicBezTo>
                    <a:pt x="625" y="764"/>
                    <a:pt x="631" y="761"/>
                    <a:pt x="638" y="758"/>
                  </a:cubicBezTo>
                  <a:close/>
                  <a:moveTo>
                    <a:pt x="470" y="1320"/>
                  </a:moveTo>
                  <a:lnTo>
                    <a:pt x="470" y="1320"/>
                  </a:lnTo>
                  <a:cubicBezTo>
                    <a:pt x="471" y="1327"/>
                    <a:pt x="472" y="1335"/>
                    <a:pt x="473" y="1342"/>
                  </a:cubicBezTo>
                  <a:cubicBezTo>
                    <a:pt x="472" y="1335"/>
                    <a:pt x="471" y="1327"/>
                    <a:pt x="470" y="1320"/>
                  </a:cubicBezTo>
                  <a:close/>
                  <a:moveTo>
                    <a:pt x="1409" y="1"/>
                  </a:moveTo>
                  <a:cubicBezTo>
                    <a:pt x="1321" y="1"/>
                    <a:pt x="1233" y="14"/>
                    <a:pt x="1145" y="43"/>
                  </a:cubicBezTo>
                  <a:cubicBezTo>
                    <a:pt x="753" y="170"/>
                    <a:pt x="456" y="516"/>
                    <a:pt x="419" y="914"/>
                  </a:cubicBezTo>
                  <a:lnTo>
                    <a:pt x="419" y="914"/>
                  </a:lnTo>
                  <a:cubicBezTo>
                    <a:pt x="150" y="1158"/>
                    <a:pt x="1" y="1527"/>
                    <a:pt x="122" y="1898"/>
                  </a:cubicBezTo>
                  <a:cubicBezTo>
                    <a:pt x="253" y="2303"/>
                    <a:pt x="643" y="2635"/>
                    <a:pt x="1072" y="2635"/>
                  </a:cubicBezTo>
                  <a:cubicBezTo>
                    <a:pt x="1160" y="2635"/>
                    <a:pt x="1250" y="2621"/>
                    <a:pt x="1339" y="2590"/>
                  </a:cubicBezTo>
                  <a:cubicBezTo>
                    <a:pt x="2104" y="2331"/>
                    <a:pt x="2603" y="1537"/>
                    <a:pt x="2364" y="734"/>
                  </a:cubicBezTo>
                  <a:cubicBezTo>
                    <a:pt x="2241" y="321"/>
                    <a:pt x="1838" y="1"/>
                    <a:pt x="1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9"/>
            <p:cNvSpPr/>
            <p:nvPr/>
          </p:nvSpPr>
          <p:spPr>
            <a:xfrm flipH="1">
              <a:off x="2064525" y="1078463"/>
              <a:ext cx="88100" cy="73725"/>
            </a:xfrm>
            <a:custGeom>
              <a:rect b="b" l="l" r="r" t="t"/>
              <a:pathLst>
                <a:path extrusionOk="0" h="2949" w="3524">
                  <a:moveTo>
                    <a:pt x="2147" y="775"/>
                  </a:moveTo>
                  <a:cubicBezTo>
                    <a:pt x="2176" y="803"/>
                    <a:pt x="2186" y="818"/>
                    <a:pt x="2184" y="818"/>
                  </a:cubicBezTo>
                  <a:cubicBezTo>
                    <a:pt x="2181" y="818"/>
                    <a:pt x="2168" y="804"/>
                    <a:pt x="2147" y="775"/>
                  </a:cubicBezTo>
                  <a:close/>
                  <a:moveTo>
                    <a:pt x="2233" y="862"/>
                  </a:moveTo>
                  <a:cubicBezTo>
                    <a:pt x="2266" y="882"/>
                    <a:pt x="2289" y="907"/>
                    <a:pt x="2284" y="907"/>
                  </a:cubicBezTo>
                  <a:cubicBezTo>
                    <a:pt x="2281" y="907"/>
                    <a:pt x="2267" y="897"/>
                    <a:pt x="2237" y="867"/>
                  </a:cubicBezTo>
                  <a:cubicBezTo>
                    <a:pt x="2236" y="865"/>
                    <a:pt x="2234" y="864"/>
                    <a:pt x="2233" y="862"/>
                  </a:cubicBezTo>
                  <a:close/>
                  <a:moveTo>
                    <a:pt x="2503" y="977"/>
                  </a:moveTo>
                  <a:cubicBezTo>
                    <a:pt x="2525" y="980"/>
                    <a:pt x="2545" y="982"/>
                    <a:pt x="2545" y="982"/>
                  </a:cubicBezTo>
                  <a:cubicBezTo>
                    <a:pt x="2545" y="983"/>
                    <a:pt x="2543" y="984"/>
                    <a:pt x="2539" y="984"/>
                  </a:cubicBezTo>
                  <a:cubicBezTo>
                    <a:pt x="2532" y="984"/>
                    <a:pt x="2519" y="981"/>
                    <a:pt x="2503" y="977"/>
                  </a:cubicBezTo>
                  <a:close/>
                  <a:moveTo>
                    <a:pt x="1163" y="0"/>
                  </a:moveTo>
                  <a:cubicBezTo>
                    <a:pt x="1075" y="0"/>
                    <a:pt x="985" y="14"/>
                    <a:pt x="893" y="44"/>
                  </a:cubicBezTo>
                  <a:cubicBezTo>
                    <a:pt x="423" y="196"/>
                    <a:pt x="0" y="746"/>
                    <a:pt x="200" y="1264"/>
                  </a:cubicBezTo>
                  <a:cubicBezTo>
                    <a:pt x="583" y="2253"/>
                    <a:pt x="1430" y="2918"/>
                    <a:pt x="2510" y="2948"/>
                  </a:cubicBezTo>
                  <a:cubicBezTo>
                    <a:pt x="2517" y="2948"/>
                    <a:pt x="2525" y="2948"/>
                    <a:pt x="2532" y="2948"/>
                  </a:cubicBezTo>
                  <a:cubicBezTo>
                    <a:pt x="3042" y="2948"/>
                    <a:pt x="3524" y="2474"/>
                    <a:pt x="3501" y="1956"/>
                  </a:cubicBezTo>
                  <a:cubicBezTo>
                    <a:pt x="3476" y="1407"/>
                    <a:pt x="3067" y="982"/>
                    <a:pt x="2510" y="966"/>
                  </a:cubicBezTo>
                  <a:cubicBezTo>
                    <a:pt x="2490" y="965"/>
                    <a:pt x="2475" y="965"/>
                    <a:pt x="2464" y="965"/>
                  </a:cubicBezTo>
                  <a:cubicBezTo>
                    <a:pt x="2463" y="965"/>
                    <a:pt x="2461" y="965"/>
                    <a:pt x="2460" y="965"/>
                  </a:cubicBezTo>
                  <a:lnTo>
                    <a:pt x="2460" y="965"/>
                  </a:lnTo>
                  <a:cubicBezTo>
                    <a:pt x="2418" y="953"/>
                    <a:pt x="2374" y="938"/>
                    <a:pt x="2361" y="935"/>
                  </a:cubicBezTo>
                  <a:lnTo>
                    <a:pt x="2361" y="935"/>
                  </a:lnTo>
                  <a:cubicBezTo>
                    <a:pt x="2319" y="910"/>
                    <a:pt x="2273" y="881"/>
                    <a:pt x="2231" y="861"/>
                  </a:cubicBezTo>
                  <a:lnTo>
                    <a:pt x="2231" y="861"/>
                  </a:lnTo>
                  <a:cubicBezTo>
                    <a:pt x="2204" y="833"/>
                    <a:pt x="2176" y="803"/>
                    <a:pt x="2147" y="774"/>
                  </a:cubicBezTo>
                  <a:lnTo>
                    <a:pt x="2147" y="774"/>
                  </a:lnTo>
                  <a:cubicBezTo>
                    <a:pt x="2140" y="765"/>
                    <a:pt x="2133" y="753"/>
                    <a:pt x="2125" y="741"/>
                  </a:cubicBezTo>
                  <a:cubicBezTo>
                    <a:pt x="2107" y="710"/>
                    <a:pt x="2075" y="634"/>
                    <a:pt x="2073" y="634"/>
                  </a:cubicBezTo>
                  <a:lnTo>
                    <a:pt x="2073" y="634"/>
                  </a:lnTo>
                  <a:cubicBezTo>
                    <a:pt x="2072" y="634"/>
                    <a:pt x="2082" y="659"/>
                    <a:pt x="2110" y="733"/>
                  </a:cubicBezTo>
                  <a:lnTo>
                    <a:pt x="2110" y="733"/>
                  </a:lnTo>
                  <a:cubicBezTo>
                    <a:pt x="1956" y="333"/>
                    <a:pt x="1593" y="0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9"/>
            <p:cNvSpPr/>
            <p:nvPr/>
          </p:nvSpPr>
          <p:spPr>
            <a:xfrm flipH="1">
              <a:off x="2225525" y="666063"/>
              <a:ext cx="62650" cy="65500"/>
            </a:xfrm>
            <a:custGeom>
              <a:rect b="b" l="l" r="r" t="t"/>
              <a:pathLst>
                <a:path extrusionOk="0" h="2620" w="2506">
                  <a:moveTo>
                    <a:pt x="1405" y="0"/>
                  </a:moveTo>
                  <a:cubicBezTo>
                    <a:pt x="1064" y="0"/>
                    <a:pt x="724" y="154"/>
                    <a:pt x="562" y="479"/>
                  </a:cubicBezTo>
                  <a:cubicBezTo>
                    <a:pt x="451" y="699"/>
                    <a:pt x="342" y="918"/>
                    <a:pt x="231" y="1140"/>
                  </a:cubicBezTo>
                  <a:cubicBezTo>
                    <a:pt x="0" y="1602"/>
                    <a:pt x="94" y="2233"/>
                    <a:pt x="586" y="2496"/>
                  </a:cubicBezTo>
                  <a:cubicBezTo>
                    <a:pt x="741" y="2578"/>
                    <a:pt x="920" y="2620"/>
                    <a:pt x="1099" y="2620"/>
                  </a:cubicBezTo>
                  <a:cubicBezTo>
                    <a:pt x="1440" y="2620"/>
                    <a:pt x="1781" y="2466"/>
                    <a:pt x="1943" y="2141"/>
                  </a:cubicBezTo>
                  <a:cubicBezTo>
                    <a:pt x="2053" y="1921"/>
                    <a:pt x="2163" y="1701"/>
                    <a:pt x="2273" y="1480"/>
                  </a:cubicBezTo>
                  <a:cubicBezTo>
                    <a:pt x="2505" y="1018"/>
                    <a:pt x="2412" y="387"/>
                    <a:pt x="1918" y="124"/>
                  </a:cubicBezTo>
                  <a:cubicBezTo>
                    <a:pt x="1763" y="42"/>
                    <a:pt x="1584" y="0"/>
                    <a:pt x="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9"/>
            <p:cNvSpPr/>
            <p:nvPr/>
          </p:nvSpPr>
          <p:spPr>
            <a:xfrm flipH="1">
              <a:off x="8715525" y="1675013"/>
              <a:ext cx="70250" cy="73975"/>
            </a:xfrm>
            <a:custGeom>
              <a:rect b="b" l="l" r="r" t="t"/>
              <a:pathLst>
                <a:path extrusionOk="0" h="2959" w="2810">
                  <a:moveTo>
                    <a:pt x="846" y="1006"/>
                  </a:moveTo>
                  <a:lnTo>
                    <a:pt x="846" y="1006"/>
                  </a:lnTo>
                  <a:cubicBezTo>
                    <a:pt x="843" y="1009"/>
                    <a:pt x="839" y="1013"/>
                    <a:pt x="836" y="1018"/>
                  </a:cubicBezTo>
                  <a:lnTo>
                    <a:pt x="836" y="1018"/>
                  </a:lnTo>
                  <a:cubicBezTo>
                    <a:pt x="839" y="1013"/>
                    <a:pt x="842" y="1009"/>
                    <a:pt x="846" y="1006"/>
                  </a:cubicBezTo>
                  <a:close/>
                  <a:moveTo>
                    <a:pt x="809" y="1060"/>
                  </a:moveTo>
                  <a:lnTo>
                    <a:pt x="809" y="1060"/>
                  </a:lnTo>
                  <a:cubicBezTo>
                    <a:pt x="809" y="1060"/>
                    <a:pt x="809" y="1061"/>
                    <a:pt x="809" y="1062"/>
                  </a:cubicBezTo>
                  <a:lnTo>
                    <a:pt x="809" y="1062"/>
                  </a:lnTo>
                  <a:cubicBezTo>
                    <a:pt x="809" y="1062"/>
                    <a:pt x="809" y="1062"/>
                    <a:pt x="809" y="1062"/>
                  </a:cubicBezTo>
                  <a:lnTo>
                    <a:pt x="809" y="1062"/>
                  </a:lnTo>
                  <a:cubicBezTo>
                    <a:pt x="809" y="1061"/>
                    <a:pt x="809" y="1060"/>
                    <a:pt x="809" y="1060"/>
                  </a:cubicBezTo>
                  <a:lnTo>
                    <a:pt x="809" y="1060"/>
                  </a:lnTo>
                  <a:cubicBezTo>
                    <a:pt x="809" y="1060"/>
                    <a:pt x="809" y="1060"/>
                    <a:pt x="809" y="1060"/>
                  </a:cubicBezTo>
                  <a:close/>
                  <a:moveTo>
                    <a:pt x="793" y="1072"/>
                  </a:moveTo>
                  <a:lnTo>
                    <a:pt x="793" y="1072"/>
                  </a:lnTo>
                  <a:cubicBezTo>
                    <a:pt x="793" y="1073"/>
                    <a:pt x="793" y="1073"/>
                    <a:pt x="793" y="1074"/>
                  </a:cubicBezTo>
                  <a:lnTo>
                    <a:pt x="793" y="1074"/>
                  </a:lnTo>
                  <a:cubicBezTo>
                    <a:pt x="783" y="1081"/>
                    <a:pt x="779" y="1084"/>
                    <a:pt x="778" y="1084"/>
                  </a:cubicBezTo>
                  <a:cubicBezTo>
                    <a:pt x="778" y="1084"/>
                    <a:pt x="783" y="1079"/>
                    <a:pt x="793" y="1072"/>
                  </a:cubicBezTo>
                  <a:close/>
                  <a:moveTo>
                    <a:pt x="798" y="1147"/>
                  </a:moveTo>
                  <a:lnTo>
                    <a:pt x="798" y="1147"/>
                  </a:lnTo>
                  <a:cubicBezTo>
                    <a:pt x="798" y="1148"/>
                    <a:pt x="798" y="1148"/>
                    <a:pt x="798" y="1148"/>
                  </a:cubicBezTo>
                  <a:lnTo>
                    <a:pt x="798" y="1148"/>
                  </a:lnTo>
                  <a:cubicBezTo>
                    <a:pt x="797" y="1152"/>
                    <a:pt x="797" y="1156"/>
                    <a:pt x="796" y="1160"/>
                  </a:cubicBezTo>
                  <a:lnTo>
                    <a:pt x="796" y="1160"/>
                  </a:lnTo>
                  <a:cubicBezTo>
                    <a:pt x="797" y="1156"/>
                    <a:pt x="797" y="1152"/>
                    <a:pt x="798" y="1147"/>
                  </a:cubicBezTo>
                  <a:close/>
                  <a:moveTo>
                    <a:pt x="1755" y="1"/>
                  </a:moveTo>
                  <a:cubicBezTo>
                    <a:pt x="1670" y="1"/>
                    <a:pt x="1585" y="13"/>
                    <a:pt x="1506" y="39"/>
                  </a:cubicBezTo>
                  <a:cubicBezTo>
                    <a:pt x="1033" y="194"/>
                    <a:pt x="788" y="581"/>
                    <a:pt x="792" y="1035"/>
                  </a:cubicBezTo>
                  <a:lnTo>
                    <a:pt x="792" y="1035"/>
                  </a:lnTo>
                  <a:cubicBezTo>
                    <a:pt x="313" y="1174"/>
                    <a:pt x="0" y="1769"/>
                    <a:pt x="152" y="2240"/>
                  </a:cubicBezTo>
                  <a:cubicBezTo>
                    <a:pt x="300" y="2694"/>
                    <a:pt x="683" y="2959"/>
                    <a:pt x="1125" y="2959"/>
                  </a:cubicBezTo>
                  <a:cubicBezTo>
                    <a:pt x="1206" y="2959"/>
                    <a:pt x="1288" y="2950"/>
                    <a:pt x="1371" y="2932"/>
                  </a:cubicBezTo>
                  <a:cubicBezTo>
                    <a:pt x="1845" y="2830"/>
                    <a:pt x="2228" y="2511"/>
                    <a:pt x="2491" y="2118"/>
                  </a:cubicBezTo>
                  <a:cubicBezTo>
                    <a:pt x="2769" y="1703"/>
                    <a:pt x="2809" y="1209"/>
                    <a:pt x="2724" y="730"/>
                  </a:cubicBezTo>
                  <a:cubicBezTo>
                    <a:pt x="2647" y="304"/>
                    <a:pt x="2184" y="1"/>
                    <a:pt x="17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9"/>
            <p:cNvSpPr/>
            <p:nvPr/>
          </p:nvSpPr>
          <p:spPr>
            <a:xfrm flipH="1">
              <a:off x="8158613" y="3535688"/>
              <a:ext cx="62875" cy="57550"/>
            </a:xfrm>
            <a:custGeom>
              <a:rect b="b" l="l" r="r" t="t"/>
              <a:pathLst>
                <a:path extrusionOk="0" h="2302" w="2515">
                  <a:moveTo>
                    <a:pt x="1078" y="0"/>
                  </a:moveTo>
                  <a:cubicBezTo>
                    <a:pt x="823" y="0"/>
                    <a:pt x="570" y="92"/>
                    <a:pt x="392" y="285"/>
                  </a:cubicBezTo>
                  <a:cubicBezTo>
                    <a:pt x="29" y="681"/>
                    <a:pt x="1" y="1294"/>
                    <a:pt x="392" y="1687"/>
                  </a:cubicBezTo>
                  <a:lnTo>
                    <a:pt x="721" y="2016"/>
                  </a:lnTo>
                  <a:cubicBezTo>
                    <a:pt x="908" y="2203"/>
                    <a:pt x="1174" y="2302"/>
                    <a:pt x="1438" y="2302"/>
                  </a:cubicBezTo>
                  <a:cubicBezTo>
                    <a:pt x="1693" y="2302"/>
                    <a:pt x="1945" y="2210"/>
                    <a:pt x="2123" y="2016"/>
                  </a:cubicBezTo>
                  <a:cubicBezTo>
                    <a:pt x="2486" y="1620"/>
                    <a:pt x="2514" y="1007"/>
                    <a:pt x="2123" y="616"/>
                  </a:cubicBezTo>
                  <a:lnTo>
                    <a:pt x="1792" y="285"/>
                  </a:lnTo>
                  <a:cubicBezTo>
                    <a:pt x="1606" y="99"/>
                    <a:pt x="1341" y="0"/>
                    <a:pt x="1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9"/>
            <p:cNvSpPr/>
            <p:nvPr/>
          </p:nvSpPr>
          <p:spPr>
            <a:xfrm flipH="1">
              <a:off x="8383363" y="3819088"/>
              <a:ext cx="81300" cy="90675"/>
            </a:xfrm>
            <a:custGeom>
              <a:rect b="b" l="l" r="r" t="t"/>
              <a:pathLst>
                <a:path extrusionOk="0" h="3627" w="3252">
                  <a:moveTo>
                    <a:pt x="2130" y="1"/>
                  </a:moveTo>
                  <a:cubicBezTo>
                    <a:pt x="1787" y="1"/>
                    <a:pt x="1451" y="179"/>
                    <a:pt x="1266" y="488"/>
                  </a:cubicBezTo>
                  <a:cubicBezTo>
                    <a:pt x="937" y="1037"/>
                    <a:pt x="605" y="1589"/>
                    <a:pt x="276" y="2139"/>
                  </a:cubicBezTo>
                  <a:cubicBezTo>
                    <a:pt x="0" y="2597"/>
                    <a:pt x="172" y="3226"/>
                    <a:pt x="630" y="3495"/>
                  </a:cubicBezTo>
                  <a:cubicBezTo>
                    <a:pt x="784" y="3584"/>
                    <a:pt x="952" y="3626"/>
                    <a:pt x="1120" y="3626"/>
                  </a:cubicBezTo>
                  <a:cubicBezTo>
                    <a:pt x="1463" y="3626"/>
                    <a:pt x="1800" y="3449"/>
                    <a:pt x="1986" y="3140"/>
                  </a:cubicBezTo>
                  <a:cubicBezTo>
                    <a:pt x="2315" y="2590"/>
                    <a:pt x="2647" y="2040"/>
                    <a:pt x="2978" y="1489"/>
                  </a:cubicBezTo>
                  <a:cubicBezTo>
                    <a:pt x="3252" y="1030"/>
                    <a:pt x="3080" y="403"/>
                    <a:pt x="2623" y="135"/>
                  </a:cubicBezTo>
                  <a:cubicBezTo>
                    <a:pt x="2468" y="44"/>
                    <a:pt x="2298" y="1"/>
                    <a:pt x="2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9"/>
            <p:cNvSpPr/>
            <p:nvPr/>
          </p:nvSpPr>
          <p:spPr>
            <a:xfrm flipH="1">
              <a:off x="8198400" y="1857838"/>
              <a:ext cx="79525" cy="73925"/>
            </a:xfrm>
            <a:custGeom>
              <a:rect b="b" l="l" r="r" t="t"/>
              <a:pathLst>
                <a:path extrusionOk="0" h="2957" w="3181">
                  <a:moveTo>
                    <a:pt x="2071" y="0"/>
                  </a:moveTo>
                  <a:cubicBezTo>
                    <a:pt x="1824" y="0"/>
                    <a:pt x="1579" y="91"/>
                    <a:pt x="1386" y="282"/>
                  </a:cubicBezTo>
                  <a:lnTo>
                    <a:pt x="395" y="1274"/>
                  </a:lnTo>
                  <a:cubicBezTo>
                    <a:pt x="28" y="1640"/>
                    <a:pt x="1" y="2312"/>
                    <a:pt x="395" y="2674"/>
                  </a:cubicBezTo>
                  <a:cubicBezTo>
                    <a:pt x="597" y="2859"/>
                    <a:pt x="854" y="2957"/>
                    <a:pt x="1111" y="2957"/>
                  </a:cubicBezTo>
                  <a:cubicBezTo>
                    <a:pt x="1358" y="2957"/>
                    <a:pt x="1603" y="2866"/>
                    <a:pt x="1795" y="2674"/>
                  </a:cubicBezTo>
                  <a:lnTo>
                    <a:pt x="2787" y="1682"/>
                  </a:lnTo>
                  <a:cubicBezTo>
                    <a:pt x="3154" y="1316"/>
                    <a:pt x="3181" y="644"/>
                    <a:pt x="2787" y="282"/>
                  </a:cubicBezTo>
                  <a:cubicBezTo>
                    <a:pt x="2585" y="98"/>
                    <a:pt x="2327" y="0"/>
                    <a:pt x="2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9"/>
            <p:cNvSpPr/>
            <p:nvPr/>
          </p:nvSpPr>
          <p:spPr>
            <a:xfrm flipH="1">
              <a:off x="7809825" y="2224800"/>
              <a:ext cx="97325" cy="82000"/>
            </a:xfrm>
            <a:custGeom>
              <a:rect b="b" l="l" r="r" t="t"/>
              <a:pathLst>
                <a:path extrusionOk="0" h="3280" w="3893">
                  <a:moveTo>
                    <a:pt x="1081" y="0"/>
                  </a:moveTo>
                  <a:cubicBezTo>
                    <a:pt x="847" y="0"/>
                    <a:pt x="615" y="85"/>
                    <a:pt x="420" y="279"/>
                  </a:cubicBezTo>
                  <a:cubicBezTo>
                    <a:pt x="76" y="625"/>
                    <a:pt x="1" y="1345"/>
                    <a:pt x="420" y="1680"/>
                  </a:cubicBezTo>
                  <a:cubicBezTo>
                    <a:pt x="971" y="2120"/>
                    <a:pt x="1523" y="2561"/>
                    <a:pt x="2071" y="3001"/>
                  </a:cubicBezTo>
                  <a:cubicBezTo>
                    <a:pt x="2290" y="3176"/>
                    <a:pt x="2553" y="3279"/>
                    <a:pt x="2813" y="3279"/>
                  </a:cubicBezTo>
                  <a:cubicBezTo>
                    <a:pt x="3047" y="3279"/>
                    <a:pt x="3279" y="3195"/>
                    <a:pt x="3473" y="3001"/>
                  </a:cubicBezTo>
                  <a:cubicBezTo>
                    <a:pt x="3818" y="2654"/>
                    <a:pt x="3893" y="1935"/>
                    <a:pt x="3473" y="1601"/>
                  </a:cubicBezTo>
                  <a:cubicBezTo>
                    <a:pt x="2923" y="1161"/>
                    <a:pt x="2371" y="718"/>
                    <a:pt x="1822" y="279"/>
                  </a:cubicBezTo>
                  <a:cubicBezTo>
                    <a:pt x="1603" y="104"/>
                    <a:pt x="1340" y="0"/>
                    <a:pt x="10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9"/>
            <p:cNvSpPr/>
            <p:nvPr/>
          </p:nvSpPr>
          <p:spPr>
            <a:xfrm flipH="1">
              <a:off x="7508700" y="2677713"/>
              <a:ext cx="49575" cy="82650"/>
            </a:xfrm>
            <a:custGeom>
              <a:rect b="b" l="l" r="r" t="t"/>
              <a:pathLst>
                <a:path extrusionOk="0" h="3306" w="1983">
                  <a:moveTo>
                    <a:pt x="1026" y="0"/>
                  </a:moveTo>
                  <a:cubicBezTo>
                    <a:pt x="1015" y="0"/>
                    <a:pt x="1003" y="0"/>
                    <a:pt x="991" y="1"/>
                  </a:cubicBezTo>
                  <a:cubicBezTo>
                    <a:pt x="455" y="26"/>
                    <a:pt x="1" y="438"/>
                    <a:pt x="1" y="992"/>
                  </a:cubicBezTo>
                  <a:lnTo>
                    <a:pt x="1" y="2313"/>
                  </a:lnTo>
                  <a:cubicBezTo>
                    <a:pt x="1" y="2819"/>
                    <a:pt x="436" y="3305"/>
                    <a:pt x="956" y="3305"/>
                  </a:cubicBezTo>
                  <a:cubicBezTo>
                    <a:pt x="967" y="3305"/>
                    <a:pt x="979" y="3305"/>
                    <a:pt x="991" y="3305"/>
                  </a:cubicBezTo>
                  <a:cubicBezTo>
                    <a:pt x="1529" y="3279"/>
                    <a:pt x="1982" y="2868"/>
                    <a:pt x="1982" y="2313"/>
                  </a:cubicBezTo>
                  <a:lnTo>
                    <a:pt x="1982" y="992"/>
                  </a:lnTo>
                  <a:cubicBezTo>
                    <a:pt x="1982" y="486"/>
                    <a:pt x="1547" y="0"/>
                    <a:pt x="1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9"/>
            <p:cNvSpPr/>
            <p:nvPr/>
          </p:nvSpPr>
          <p:spPr>
            <a:xfrm flipH="1">
              <a:off x="7121825" y="4373263"/>
              <a:ext cx="78400" cy="105525"/>
            </a:xfrm>
            <a:custGeom>
              <a:rect b="b" l="l" r="r" t="t"/>
              <a:pathLst>
                <a:path extrusionOk="0" h="4221" w="3136">
                  <a:moveTo>
                    <a:pt x="2126" y="1"/>
                  </a:moveTo>
                  <a:cubicBezTo>
                    <a:pt x="1695" y="1"/>
                    <a:pt x="1212" y="276"/>
                    <a:pt x="1144" y="722"/>
                  </a:cubicBezTo>
                  <a:cubicBezTo>
                    <a:pt x="1032" y="1446"/>
                    <a:pt x="814" y="2107"/>
                    <a:pt x="445" y="2741"/>
                  </a:cubicBezTo>
                  <a:cubicBezTo>
                    <a:pt x="1" y="3506"/>
                    <a:pt x="685" y="4220"/>
                    <a:pt x="1361" y="4220"/>
                  </a:cubicBezTo>
                  <a:cubicBezTo>
                    <a:pt x="1661" y="4220"/>
                    <a:pt x="1959" y="4080"/>
                    <a:pt x="2157" y="3741"/>
                  </a:cubicBezTo>
                  <a:cubicBezTo>
                    <a:pt x="2605" y="2969"/>
                    <a:pt x="2917" y="2131"/>
                    <a:pt x="3053" y="1250"/>
                  </a:cubicBezTo>
                  <a:cubicBezTo>
                    <a:pt x="3136" y="721"/>
                    <a:pt x="2919" y="183"/>
                    <a:pt x="2363" y="32"/>
                  </a:cubicBezTo>
                  <a:cubicBezTo>
                    <a:pt x="2288" y="11"/>
                    <a:pt x="2208" y="1"/>
                    <a:pt x="2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9"/>
            <p:cNvSpPr/>
            <p:nvPr/>
          </p:nvSpPr>
          <p:spPr>
            <a:xfrm flipH="1">
              <a:off x="2209363" y="3748863"/>
              <a:ext cx="73800" cy="73975"/>
            </a:xfrm>
            <a:custGeom>
              <a:rect b="b" l="l" r="r" t="t"/>
              <a:pathLst>
                <a:path extrusionOk="0" h="2959" w="2952">
                  <a:moveTo>
                    <a:pt x="1808" y="1"/>
                  </a:moveTo>
                  <a:cubicBezTo>
                    <a:pt x="1472" y="1"/>
                    <a:pt x="1157" y="173"/>
                    <a:pt x="951" y="484"/>
                  </a:cubicBezTo>
                  <a:cubicBezTo>
                    <a:pt x="731" y="814"/>
                    <a:pt x="511" y="1145"/>
                    <a:pt x="290" y="1475"/>
                  </a:cubicBezTo>
                  <a:cubicBezTo>
                    <a:pt x="1" y="1908"/>
                    <a:pt x="191" y="2590"/>
                    <a:pt x="645" y="2831"/>
                  </a:cubicBezTo>
                  <a:cubicBezTo>
                    <a:pt x="808" y="2917"/>
                    <a:pt x="977" y="2958"/>
                    <a:pt x="1141" y="2958"/>
                  </a:cubicBezTo>
                  <a:cubicBezTo>
                    <a:pt x="1478" y="2958"/>
                    <a:pt x="1794" y="2786"/>
                    <a:pt x="2001" y="2476"/>
                  </a:cubicBezTo>
                  <a:cubicBezTo>
                    <a:pt x="2221" y="2146"/>
                    <a:pt x="2440" y="1815"/>
                    <a:pt x="2662" y="1485"/>
                  </a:cubicBezTo>
                  <a:cubicBezTo>
                    <a:pt x="2951" y="1052"/>
                    <a:pt x="2761" y="370"/>
                    <a:pt x="2307" y="129"/>
                  </a:cubicBezTo>
                  <a:cubicBezTo>
                    <a:pt x="2143" y="42"/>
                    <a:pt x="1973" y="1"/>
                    <a:pt x="1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3" name="Google Shape;1113;p59"/>
          <p:cNvGrpSpPr/>
          <p:nvPr/>
        </p:nvGrpSpPr>
        <p:grpSpPr>
          <a:xfrm flipH="1">
            <a:off x="6359775" y="-43587"/>
            <a:ext cx="2784225" cy="2086300"/>
            <a:chOff x="590450" y="636613"/>
            <a:chExt cx="2784225" cy="2086300"/>
          </a:xfrm>
        </p:grpSpPr>
        <p:sp>
          <p:nvSpPr>
            <p:cNvPr id="1114" name="Google Shape;1114;p59"/>
            <p:cNvSpPr/>
            <p:nvPr/>
          </p:nvSpPr>
          <p:spPr>
            <a:xfrm>
              <a:off x="1201300" y="1816863"/>
              <a:ext cx="33450" cy="9375"/>
            </a:xfrm>
            <a:custGeom>
              <a:rect b="b" l="l" r="r" t="t"/>
              <a:pathLst>
                <a:path extrusionOk="0" h="375" w="1338">
                  <a:moveTo>
                    <a:pt x="1022" y="1"/>
                  </a:moveTo>
                  <a:cubicBezTo>
                    <a:pt x="683" y="1"/>
                    <a:pt x="338" y="16"/>
                    <a:pt x="0" y="44"/>
                  </a:cubicBezTo>
                  <a:lnTo>
                    <a:pt x="27" y="374"/>
                  </a:lnTo>
                  <a:cubicBezTo>
                    <a:pt x="373" y="346"/>
                    <a:pt x="722" y="332"/>
                    <a:pt x="1067" y="332"/>
                  </a:cubicBezTo>
                  <a:lnTo>
                    <a:pt x="1331" y="333"/>
                  </a:lnTo>
                  <a:lnTo>
                    <a:pt x="1338" y="4"/>
                  </a:lnTo>
                  <a:lnTo>
                    <a:pt x="1067" y="1"/>
                  </a:lnTo>
                  <a:cubicBezTo>
                    <a:pt x="1052" y="1"/>
                    <a:pt x="1037" y="1"/>
                    <a:pt x="1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1073275" y="1840188"/>
              <a:ext cx="33600" cy="20825"/>
            </a:xfrm>
            <a:custGeom>
              <a:rect b="b" l="l" r="r" t="t"/>
              <a:pathLst>
                <a:path extrusionOk="0" h="833" w="1344">
                  <a:moveTo>
                    <a:pt x="1224" y="0"/>
                  </a:moveTo>
                  <a:cubicBezTo>
                    <a:pt x="809" y="159"/>
                    <a:pt x="398" y="340"/>
                    <a:pt x="0" y="536"/>
                  </a:cubicBezTo>
                  <a:lnTo>
                    <a:pt x="148" y="833"/>
                  </a:lnTo>
                  <a:cubicBezTo>
                    <a:pt x="534" y="641"/>
                    <a:pt x="937" y="464"/>
                    <a:pt x="1344" y="308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1135575" y="1822238"/>
              <a:ext cx="34000" cy="15400"/>
            </a:xfrm>
            <a:custGeom>
              <a:rect b="b" l="l" r="r" t="t"/>
              <a:pathLst>
                <a:path extrusionOk="0" h="616" w="1360">
                  <a:moveTo>
                    <a:pt x="1301" y="0"/>
                  </a:moveTo>
                  <a:cubicBezTo>
                    <a:pt x="867" y="77"/>
                    <a:pt x="429" y="179"/>
                    <a:pt x="1" y="298"/>
                  </a:cubicBezTo>
                  <a:lnTo>
                    <a:pt x="89" y="616"/>
                  </a:lnTo>
                  <a:cubicBezTo>
                    <a:pt x="507" y="500"/>
                    <a:pt x="937" y="402"/>
                    <a:pt x="1359" y="325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1267025" y="1819188"/>
              <a:ext cx="33925" cy="13400"/>
            </a:xfrm>
            <a:custGeom>
              <a:rect b="b" l="l" r="r" t="t"/>
              <a:pathLst>
                <a:path extrusionOk="0" h="536" w="1357">
                  <a:moveTo>
                    <a:pt x="41" y="0"/>
                  </a:moveTo>
                  <a:lnTo>
                    <a:pt x="1" y="327"/>
                  </a:lnTo>
                  <a:cubicBezTo>
                    <a:pt x="428" y="375"/>
                    <a:pt x="860" y="446"/>
                    <a:pt x="1290" y="535"/>
                  </a:cubicBezTo>
                  <a:lnTo>
                    <a:pt x="1357" y="212"/>
                  </a:lnTo>
                  <a:cubicBezTo>
                    <a:pt x="920" y="121"/>
                    <a:pt x="476" y="50"/>
                    <a:pt x="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1330975" y="1832588"/>
              <a:ext cx="33925" cy="18500"/>
            </a:xfrm>
            <a:custGeom>
              <a:rect b="b" l="l" r="r" t="t"/>
              <a:pathLst>
                <a:path extrusionOk="0" h="740" w="1357">
                  <a:moveTo>
                    <a:pt x="94" y="0"/>
                  </a:moveTo>
                  <a:lnTo>
                    <a:pt x="0" y="318"/>
                  </a:lnTo>
                  <a:cubicBezTo>
                    <a:pt x="412" y="440"/>
                    <a:pt x="827" y="582"/>
                    <a:pt x="1237" y="739"/>
                  </a:cubicBezTo>
                  <a:lnTo>
                    <a:pt x="1356" y="432"/>
                  </a:lnTo>
                  <a:cubicBezTo>
                    <a:pt x="938" y="270"/>
                    <a:pt x="514" y="127"/>
                    <a:pt x="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858150" y="2071788"/>
              <a:ext cx="24425" cy="32450"/>
            </a:xfrm>
            <a:custGeom>
              <a:rect b="b" l="l" r="r" t="t"/>
              <a:pathLst>
                <a:path extrusionOk="0" h="1298" w="977">
                  <a:moveTo>
                    <a:pt x="695" y="0"/>
                  </a:moveTo>
                  <a:cubicBezTo>
                    <a:pt x="468" y="377"/>
                    <a:pt x="236" y="752"/>
                    <a:pt x="1" y="1121"/>
                  </a:cubicBezTo>
                  <a:lnTo>
                    <a:pt x="279" y="1298"/>
                  </a:lnTo>
                  <a:cubicBezTo>
                    <a:pt x="517" y="925"/>
                    <a:pt x="750" y="549"/>
                    <a:pt x="977" y="170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820150" y="2127063"/>
              <a:ext cx="26475" cy="31325"/>
            </a:xfrm>
            <a:custGeom>
              <a:rect b="b" l="l" r="r" t="t"/>
              <a:pathLst>
                <a:path extrusionOk="0" h="1253" w="1059">
                  <a:moveTo>
                    <a:pt x="789" y="0"/>
                  </a:moveTo>
                  <a:cubicBezTo>
                    <a:pt x="576" y="303"/>
                    <a:pt x="362" y="592"/>
                    <a:pt x="151" y="859"/>
                  </a:cubicBezTo>
                  <a:cubicBezTo>
                    <a:pt x="101" y="920"/>
                    <a:pt x="51" y="982"/>
                    <a:pt x="0" y="1044"/>
                  </a:cubicBezTo>
                  <a:lnTo>
                    <a:pt x="256" y="1253"/>
                  </a:lnTo>
                  <a:lnTo>
                    <a:pt x="409" y="1061"/>
                  </a:lnTo>
                  <a:cubicBezTo>
                    <a:pt x="624" y="790"/>
                    <a:pt x="842" y="498"/>
                    <a:pt x="1059" y="192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927450" y="1960063"/>
              <a:ext cx="25800" cy="31775"/>
            </a:xfrm>
            <a:custGeom>
              <a:rect b="b" l="l" r="r" t="t"/>
              <a:pathLst>
                <a:path extrusionOk="0" h="1271" w="1032">
                  <a:moveTo>
                    <a:pt x="768" y="1"/>
                  </a:moveTo>
                  <a:cubicBezTo>
                    <a:pt x="514" y="337"/>
                    <a:pt x="264" y="692"/>
                    <a:pt x="1" y="1087"/>
                  </a:cubicBezTo>
                  <a:lnTo>
                    <a:pt x="274" y="1270"/>
                  </a:lnTo>
                  <a:cubicBezTo>
                    <a:pt x="535" y="880"/>
                    <a:pt x="782" y="531"/>
                    <a:pt x="1032" y="199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1391975" y="1856488"/>
              <a:ext cx="33175" cy="22400"/>
            </a:xfrm>
            <a:custGeom>
              <a:rect b="b" l="l" r="r" t="t"/>
              <a:pathLst>
                <a:path extrusionOk="0" h="896" w="1327">
                  <a:moveTo>
                    <a:pt x="139" y="1"/>
                  </a:moveTo>
                  <a:lnTo>
                    <a:pt x="0" y="298"/>
                  </a:lnTo>
                  <a:cubicBezTo>
                    <a:pt x="387" y="480"/>
                    <a:pt x="780" y="681"/>
                    <a:pt x="1166" y="896"/>
                  </a:cubicBezTo>
                  <a:lnTo>
                    <a:pt x="1326" y="606"/>
                  </a:lnTo>
                  <a:cubicBezTo>
                    <a:pt x="933" y="391"/>
                    <a:pt x="535" y="186"/>
                    <a:pt x="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967700" y="1910313"/>
              <a:ext cx="28975" cy="29425"/>
            </a:xfrm>
            <a:custGeom>
              <a:rect b="b" l="l" r="r" t="t"/>
              <a:pathLst>
                <a:path extrusionOk="0" h="1177" w="1159">
                  <a:moveTo>
                    <a:pt x="933" y="1"/>
                  </a:moveTo>
                  <a:cubicBezTo>
                    <a:pt x="740" y="179"/>
                    <a:pt x="547" y="370"/>
                    <a:pt x="361" y="565"/>
                  </a:cubicBezTo>
                  <a:cubicBezTo>
                    <a:pt x="237" y="694"/>
                    <a:pt x="117" y="826"/>
                    <a:pt x="1" y="957"/>
                  </a:cubicBezTo>
                  <a:lnTo>
                    <a:pt x="247" y="1177"/>
                  </a:lnTo>
                  <a:cubicBezTo>
                    <a:pt x="362" y="1048"/>
                    <a:pt x="479" y="918"/>
                    <a:pt x="599" y="794"/>
                  </a:cubicBezTo>
                  <a:cubicBezTo>
                    <a:pt x="781" y="604"/>
                    <a:pt x="968" y="419"/>
                    <a:pt x="1158" y="242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1016600" y="1869863"/>
              <a:ext cx="31875" cy="25525"/>
            </a:xfrm>
            <a:custGeom>
              <a:rect b="b" l="l" r="r" t="t"/>
              <a:pathLst>
                <a:path extrusionOk="0" h="1021" w="1275">
                  <a:moveTo>
                    <a:pt x="1101" y="0"/>
                  </a:moveTo>
                  <a:cubicBezTo>
                    <a:pt x="721" y="234"/>
                    <a:pt x="351" y="488"/>
                    <a:pt x="1" y="758"/>
                  </a:cubicBezTo>
                  <a:lnTo>
                    <a:pt x="201" y="1020"/>
                  </a:lnTo>
                  <a:cubicBezTo>
                    <a:pt x="544" y="758"/>
                    <a:pt x="906" y="509"/>
                    <a:pt x="1274" y="281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1685575" y="2117063"/>
              <a:ext cx="27225" cy="30875"/>
            </a:xfrm>
            <a:custGeom>
              <a:rect b="b" l="l" r="r" t="t"/>
              <a:pathLst>
                <a:path extrusionOk="0" h="1235" w="1089">
                  <a:moveTo>
                    <a:pt x="253" y="0"/>
                  </a:moveTo>
                  <a:lnTo>
                    <a:pt x="1" y="212"/>
                  </a:lnTo>
                  <a:cubicBezTo>
                    <a:pt x="279" y="552"/>
                    <a:pt x="557" y="894"/>
                    <a:pt x="834" y="1234"/>
                  </a:cubicBezTo>
                  <a:lnTo>
                    <a:pt x="1089" y="1026"/>
                  </a:lnTo>
                  <a:cubicBezTo>
                    <a:pt x="811" y="684"/>
                    <a:pt x="534" y="341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1769500" y="2219113"/>
              <a:ext cx="27775" cy="30425"/>
            </a:xfrm>
            <a:custGeom>
              <a:rect b="b" l="l" r="r" t="t"/>
              <a:pathLst>
                <a:path extrusionOk="0" h="1217" w="1111">
                  <a:moveTo>
                    <a:pt x="250" y="1"/>
                  </a:moveTo>
                  <a:lnTo>
                    <a:pt x="0" y="215"/>
                  </a:lnTo>
                  <a:cubicBezTo>
                    <a:pt x="285" y="553"/>
                    <a:pt x="573" y="887"/>
                    <a:pt x="862" y="1216"/>
                  </a:cubicBezTo>
                  <a:lnTo>
                    <a:pt x="1111" y="999"/>
                  </a:lnTo>
                  <a:cubicBezTo>
                    <a:pt x="823" y="669"/>
                    <a:pt x="535" y="335"/>
                    <a:pt x="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1727300" y="2168413"/>
              <a:ext cx="27325" cy="30775"/>
            </a:xfrm>
            <a:custGeom>
              <a:rect b="b" l="l" r="r" t="t"/>
              <a:pathLst>
                <a:path extrusionOk="0" h="1231" w="1093">
                  <a:moveTo>
                    <a:pt x="255" y="0"/>
                  </a:moveTo>
                  <a:lnTo>
                    <a:pt x="0" y="207"/>
                  </a:lnTo>
                  <a:cubicBezTo>
                    <a:pt x="278" y="549"/>
                    <a:pt x="559" y="890"/>
                    <a:pt x="838" y="1230"/>
                  </a:cubicBezTo>
                  <a:lnTo>
                    <a:pt x="1092" y="1020"/>
                  </a:lnTo>
                  <a:cubicBezTo>
                    <a:pt x="811" y="681"/>
                    <a:pt x="533" y="341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1813250" y="2268588"/>
              <a:ext cx="28750" cy="29675"/>
            </a:xfrm>
            <a:custGeom>
              <a:rect b="b" l="l" r="r" t="t"/>
              <a:pathLst>
                <a:path extrusionOk="0" h="1187" w="1150">
                  <a:moveTo>
                    <a:pt x="244" y="0"/>
                  </a:moveTo>
                  <a:lnTo>
                    <a:pt x="0" y="223"/>
                  </a:lnTo>
                  <a:cubicBezTo>
                    <a:pt x="300" y="548"/>
                    <a:pt x="603" y="871"/>
                    <a:pt x="911" y="1186"/>
                  </a:cubicBezTo>
                  <a:lnTo>
                    <a:pt x="1149" y="957"/>
                  </a:lnTo>
                  <a:cubicBezTo>
                    <a:pt x="842" y="642"/>
                    <a:pt x="542" y="322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1859525" y="23157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1" y="238"/>
                  </a:lnTo>
                  <a:cubicBezTo>
                    <a:pt x="324" y="550"/>
                    <a:pt x="653" y="853"/>
                    <a:pt x="975" y="1138"/>
                  </a:cubicBezTo>
                  <a:lnTo>
                    <a:pt x="1195" y="891"/>
                  </a:lnTo>
                  <a:cubicBezTo>
                    <a:pt x="876" y="608"/>
                    <a:pt x="551" y="308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1552825" y="1970213"/>
              <a:ext cx="29525" cy="28825"/>
            </a:xfrm>
            <a:custGeom>
              <a:rect b="b" l="l" r="r" t="t"/>
              <a:pathLst>
                <a:path extrusionOk="0" h="1153" w="1181">
                  <a:moveTo>
                    <a:pt x="223" y="1"/>
                  </a:moveTo>
                  <a:lnTo>
                    <a:pt x="0" y="242"/>
                  </a:lnTo>
                  <a:cubicBezTo>
                    <a:pt x="315" y="534"/>
                    <a:pt x="634" y="842"/>
                    <a:pt x="949" y="1152"/>
                  </a:cubicBezTo>
                  <a:lnTo>
                    <a:pt x="1180" y="920"/>
                  </a:lnTo>
                  <a:cubicBezTo>
                    <a:pt x="864" y="603"/>
                    <a:pt x="541" y="296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1502850" y="1926988"/>
              <a:ext cx="30800" cy="27400"/>
            </a:xfrm>
            <a:custGeom>
              <a:rect b="b" l="l" r="r" t="t"/>
              <a:pathLst>
                <a:path extrusionOk="0" h="1096" w="1232">
                  <a:moveTo>
                    <a:pt x="205" y="0"/>
                  </a:moveTo>
                  <a:lnTo>
                    <a:pt x="1" y="261"/>
                  </a:lnTo>
                  <a:cubicBezTo>
                    <a:pt x="337" y="525"/>
                    <a:pt x="677" y="806"/>
                    <a:pt x="1016" y="1095"/>
                  </a:cubicBezTo>
                  <a:lnTo>
                    <a:pt x="1232" y="843"/>
                  </a:lnTo>
                  <a:cubicBezTo>
                    <a:pt x="889" y="551"/>
                    <a:pt x="542" y="267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1643325" y="2066313"/>
              <a:ext cx="27600" cy="30625"/>
            </a:xfrm>
            <a:custGeom>
              <a:rect b="b" l="l" r="r" t="t"/>
              <a:pathLst>
                <a:path extrusionOk="0" h="1225" w="1104">
                  <a:moveTo>
                    <a:pt x="251" y="1"/>
                  </a:moveTo>
                  <a:lnTo>
                    <a:pt x="0" y="215"/>
                  </a:lnTo>
                  <a:cubicBezTo>
                    <a:pt x="287" y="548"/>
                    <a:pt x="570" y="886"/>
                    <a:pt x="850" y="1225"/>
                  </a:cubicBezTo>
                  <a:lnTo>
                    <a:pt x="1104" y="1013"/>
                  </a:lnTo>
                  <a:cubicBezTo>
                    <a:pt x="821" y="674"/>
                    <a:pt x="536" y="335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1449300" y="1888613"/>
              <a:ext cx="32100" cy="25275"/>
            </a:xfrm>
            <a:custGeom>
              <a:rect b="b" l="l" r="r" t="t"/>
              <a:pathLst>
                <a:path extrusionOk="0" h="1011" w="1284">
                  <a:moveTo>
                    <a:pt x="178" y="1"/>
                  </a:moveTo>
                  <a:lnTo>
                    <a:pt x="1" y="279"/>
                  </a:lnTo>
                  <a:cubicBezTo>
                    <a:pt x="361" y="507"/>
                    <a:pt x="728" y="752"/>
                    <a:pt x="1092" y="1011"/>
                  </a:cubicBezTo>
                  <a:lnTo>
                    <a:pt x="1283" y="741"/>
                  </a:lnTo>
                  <a:cubicBezTo>
                    <a:pt x="916" y="481"/>
                    <a:pt x="544" y="230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1599450" y="2016888"/>
              <a:ext cx="28400" cy="29975"/>
            </a:xfrm>
            <a:custGeom>
              <a:rect b="b" l="l" r="r" t="t"/>
              <a:pathLst>
                <a:path extrusionOk="0" h="1199" w="1136">
                  <a:moveTo>
                    <a:pt x="242" y="0"/>
                  </a:moveTo>
                  <a:lnTo>
                    <a:pt x="1" y="227"/>
                  </a:lnTo>
                  <a:cubicBezTo>
                    <a:pt x="277" y="521"/>
                    <a:pt x="547" y="816"/>
                    <a:pt x="812" y="1112"/>
                  </a:cubicBezTo>
                  <a:lnTo>
                    <a:pt x="888" y="1199"/>
                  </a:lnTo>
                  <a:lnTo>
                    <a:pt x="1135" y="979"/>
                  </a:lnTo>
                  <a:lnTo>
                    <a:pt x="1059" y="892"/>
                  </a:lnTo>
                  <a:cubicBezTo>
                    <a:pt x="793" y="595"/>
                    <a:pt x="520" y="297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2307025" y="2209938"/>
              <a:ext cx="33700" cy="18825"/>
            </a:xfrm>
            <a:custGeom>
              <a:rect b="b" l="l" r="r" t="t"/>
              <a:pathLst>
                <a:path extrusionOk="0" h="753" w="1348">
                  <a:moveTo>
                    <a:pt x="1284" y="0"/>
                  </a:moveTo>
                  <a:cubicBezTo>
                    <a:pt x="858" y="85"/>
                    <a:pt x="428" y="240"/>
                    <a:pt x="0" y="459"/>
                  </a:cubicBezTo>
                  <a:lnTo>
                    <a:pt x="152" y="752"/>
                  </a:lnTo>
                  <a:cubicBezTo>
                    <a:pt x="550" y="548"/>
                    <a:pt x="953" y="403"/>
                    <a:pt x="1348" y="325"/>
                  </a:cubicBezTo>
                  <a:lnTo>
                    <a:pt x="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2948400" y="176368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1" y="0"/>
                  </a:moveTo>
                  <a:lnTo>
                    <a:pt x="1" y="78"/>
                  </a:lnTo>
                  <a:lnTo>
                    <a:pt x="316" y="1362"/>
                  </a:lnTo>
                  <a:lnTo>
                    <a:pt x="635" y="1283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2979675" y="1892063"/>
              <a:ext cx="15600" cy="34050"/>
            </a:xfrm>
            <a:custGeom>
              <a:rect b="b" l="l" r="r" t="t"/>
              <a:pathLst>
                <a:path extrusionOk="0" h="1362" w="624">
                  <a:moveTo>
                    <a:pt x="323" y="0"/>
                  </a:moveTo>
                  <a:lnTo>
                    <a:pt x="1" y="77"/>
                  </a:lnTo>
                  <a:cubicBezTo>
                    <a:pt x="100" y="504"/>
                    <a:pt x="202" y="934"/>
                    <a:pt x="302" y="1362"/>
                  </a:cubicBezTo>
                  <a:lnTo>
                    <a:pt x="624" y="1288"/>
                  </a:lnTo>
                  <a:cubicBezTo>
                    <a:pt x="524" y="858"/>
                    <a:pt x="424" y="43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2893525" y="1505638"/>
              <a:ext cx="13625" cy="33925"/>
            </a:xfrm>
            <a:custGeom>
              <a:rect b="b" l="l" r="r" t="t"/>
              <a:pathLst>
                <a:path extrusionOk="0" h="1357" w="545">
                  <a:moveTo>
                    <a:pt x="326" y="0"/>
                  </a:moveTo>
                  <a:lnTo>
                    <a:pt x="0" y="51"/>
                  </a:lnTo>
                  <a:lnTo>
                    <a:pt x="31" y="241"/>
                  </a:lnTo>
                  <a:cubicBezTo>
                    <a:pt x="91" y="613"/>
                    <a:pt x="155" y="986"/>
                    <a:pt x="220" y="1356"/>
                  </a:cubicBezTo>
                  <a:lnTo>
                    <a:pt x="545" y="1298"/>
                  </a:lnTo>
                  <a:cubicBezTo>
                    <a:pt x="479" y="928"/>
                    <a:pt x="416" y="559"/>
                    <a:pt x="358" y="187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2916275" y="983663"/>
              <a:ext cx="19000" cy="33900"/>
            </a:xfrm>
            <a:custGeom>
              <a:rect b="b" l="l" r="r" t="t"/>
              <a:pathLst>
                <a:path extrusionOk="0" h="1356" w="760">
                  <a:moveTo>
                    <a:pt x="450" y="1"/>
                  </a:moveTo>
                  <a:cubicBezTo>
                    <a:pt x="291" y="411"/>
                    <a:pt x="140" y="831"/>
                    <a:pt x="1" y="1250"/>
                  </a:cubicBezTo>
                  <a:lnTo>
                    <a:pt x="314" y="1355"/>
                  </a:lnTo>
                  <a:cubicBezTo>
                    <a:pt x="452" y="938"/>
                    <a:pt x="604" y="524"/>
                    <a:pt x="760" y="120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2905000" y="1570563"/>
              <a:ext cx="14600" cy="34025"/>
            </a:xfrm>
            <a:custGeom>
              <a:rect b="b" l="l" r="r" t="t"/>
              <a:pathLst>
                <a:path extrusionOk="0" h="1361" w="584">
                  <a:moveTo>
                    <a:pt x="325" y="0"/>
                  </a:moveTo>
                  <a:lnTo>
                    <a:pt x="1" y="63"/>
                  </a:lnTo>
                  <a:cubicBezTo>
                    <a:pt x="84" y="495"/>
                    <a:pt x="171" y="928"/>
                    <a:pt x="260" y="1361"/>
                  </a:cubicBezTo>
                  <a:lnTo>
                    <a:pt x="584" y="1293"/>
                  </a:lnTo>
                  <a:cubicBezTo>
                    <a:pt x="496" y="861"/>
                    <a:pt x="409" y="432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773725" y="2177163"/>
              <a:ext cx="30250" cy="28050"/>
            </a:xfrm>
            <a:custGeom>
              <a:rect b="b" l="l" r="r" t="t"/>
              <a:pathLst>
                <a:path extrusionOk="0" h="1122" w="1210">
                  <a:moveTo>
                    <a:pt x="978" y="1"/>
                  </a:moveTo>
                  <a:cubicBezTo>
                    <a:pt x="667" y="306"/>
                    <a:pt x="337" y="596"/>
                    <a:pt x="1" y="863"/>
                  </a:cubicBezTo>
                  <a:lnTo>
                    <a:pt x="206" y="1121"/>
                  </a:lnTo>
                  <a:cubicBezTo>
                    <a:pt x="552" y="849"/>
                    <a:pt x="889" y="551"/>
                    <a:pt x="1209" y="238"/>
                  </a:cubicBezTo>
                  <a:lnTo>
                    <a:pt x="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2970950" y="865863"/>
              <a:ext cx="24725" cy="32325"/>
            </a:xfrm>
            <a:custGeom>
              <a:rect b="b" l="l" r="r" t="t"/>
              <a:pathLst>
                <a:path extrusionOk="0" h="1293" w="989">
                  <a:moveTo>
                    <a:pt x="714" y="1"/>
                  </a:moveTo>
                  <a:cubicBezTo>
                    <a:pt x="466" y="369"/>
                    <a:pt x="227" y="747"/>
                    <a:pt x="1" y="1124"/>
                  </a:cubicBezTo>
                  <a:lnTo>
                    <a:pt x="285" y="1293"/>
                  </a:lnTo>
                  <a:cubicBezTo>
                    <a:pt x="506" y="923"/>
                    <a:pt x="743" y="548"/>
                    <a:pt x="988" y="185"/>
                  </a:cubicBezTo>
                  <a:lnTo>
                    <a:pt x="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3029225" y="2151888"/>
              <a:ext cx="11400" cy="33700"/>
            </a:xfrm>
            <a:custGeom>
              <a:rect b="b" l="l" r="r" t="t"/>
              <a:pathLst>
                <a:path extrusionOk="0" h="1348" w="456">
                  <a:moveTo>
                    <a:pt x="328" y="0"/>
                  </a:moveTo>
                  <a:lnTo>
                    <a:pt x="1" y="37"/>
                  </a:lnTo>
                  <a:cubicBezTo>
                    <a:pt x="47" y="473"/>
                    <a:pt x="90" y="911"/>
                    <a:pt x="125" y="1348"/>
                  </a:cubicBezTo>
                  <a:lnTo>
                    <a:pt x="456" y="1321"/>
                  </a:lnTo>
                  <a:cubicBezTo>
                    <a:pt x="420" y="881"/>
                    <a:pt x="378" y="440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3020050" y="2086288"/>
              <a:ext cx="13175" cy="33875"/>
            </a:xfrm>
            <a:custGeom>
              <a:rect b="b" l="l" r="r" t="t"/>
              <a:pathLst>
                <a:path extrusionOk="0" h="1355" w="527">
                  <a:moveTo>
                    <a:pt x="326" y="0"/>
                  </a:moveTo>
                  <a:lnTo>
                    <a:pt x="0" y="53"/>
                  </a:lnTo>
                  <a:cubicBezTo>
                    <a:pt x="71" y="485"/>
                    <a:pt x="138" y="918"/>
                    <a:pt x="199" y="1355"/>
                  </a:cubicBezTo>
                  <a:lnTo>
                    <a:pt x="526" y="1309"/>
                  </a:lnTo>
                  <a:cubicBezTo>
                    <a:pt x="464" y="873"/>
                    <a:pt x="397" y="434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3008150" y="812913"/>
              <a:ext cx="27200" cy="30925"/>
            </a:xfrm>
            <a:custGeom>
              <a:rect b="b" l="l" r="r" t="t"/>
              <a:pathLst>
                <a:path extrusionOk="0" h="1237" w="1088">
                  <a:moveTo>
                    <a:pt x="836" y="1"/>
                  </a:moveTo>
                  <a:cubicBezTo>
                    <a:pt x="550" y="334"/>
                    <a:pt x="270" y="683"/>
                    <a:pt x="1" y="1036"/>
                  </a:cubicBezTo>
                  <a:lnTo>
                    <a:pt x="263" y="1236"/>
                  </a:lnTo>
                  <a:cubicBezTo>
                    <a:pt x="529" y="889"/>
                    <a:pt x="805" y="546"/>
                    <a:pt x="1087" y="215"/>
                  </a:cubicBezTo>
                  <a:lnTo>
                    <a:pt x="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3008125" y="2021138"/>
              <a:ext cx="14325" cy="34025"/>
            </a:xfrm>
            <a:custGeom>
              <a:rect b="b" l="l" r="r" t="t"/>
              <a:pathLst>
                <a:path extrusionOk="0" h="1361" w="573">
                  <a:moveTo>
                    <a:pt x="323" y="0"/>
                  </a:moveTo>
                  <a:lnTo>
                    <a:pt x="1" y="67"/>
                  </a:lnTo>
                  <a:cubicBezTo>
                    <a:pt x="86" y="497"/>
                    <a:pt x="168" y="930"/>
                    <a:pt x="249" y="1361"/>
                  </a:cubicBezTo>
                  <a:lnTo>
                    <a:pt x="572" y="1301"/>
                  </a:lnTo>
                  <a:cubicBezTo>
                    <a:pt x="493" y="866"/>
                    <a:pt x="409" y="433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2940400" y="923038"/>
              <a:ext cx="21750" cy="33350"/>
            </a:xfrm>
            <a:custGeom>
              <a:rect b="b" l="l" r="r" t="t"/>
              <a:pathLst>
                <a:path extrusionOk="0" h="1334" w="870">
                  <a:moveTo>
                    <a:pt x="578" y="0"/>
                  </a:moveTo>
                  <a:cubicBezTo>
                    <a:pt x="373" y="392"/>
                    <a:pt x="179" y="796"/>
                    <a:pt x="0" y="1199"/>
                  </a:cubicBezTo>
                  <a:lnTo>
                    <a:pt x="301" y="1334"/>
                  </a:lnTo>
                  <a:cubicBezTo>
                    <a:pt x="477" y="936"/>
                    <a:pt x="670" y="539"/>
                    <a:pt x="870" y="153"/>
                  </a:cubicBezTo>
                  <a:lnTo>
                    <a:pt x="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2254775" y="2240013"/>
              <a:ext cx="29250" cy="29100"/>
            </a:xfrm>
            <a:custGeom>
              <a:rect b="b" l="l" r="r" t="t"/>
              <a:pathLst>
                <a:path extrusionOk="0" h="1164" w="1170">
                  <a:moveTo>
                    <a:pt x="960" y="0"/>
                  </a:moveTo>
                  <a:cubicBezTo>
                    <a:pt x="613" y="284"/>
                    <a:pt x="291" y="603"/>
                    <a:pt x="1" y="951"/>
                  </a:cubicBezTo>
                  <a:lnTo>
                    <a:pt x="255" y="1163"/>
                  </a:lnTo>
                  <a:cubicBezTo>
                    <a:pt x="531" y="831"/>
                    <a:pt x="839" y="526"/>
                    <a:pt x="1170" y="256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2222500" y="2291613"/>
              <a:ext cx="20400" cy="33600"/>
            </a:xfrm>
            <a:custGeom>
              <a:rect b="b" l="l" r="r" t="t"/>
              <a:pathLst>
                <a:path extrusionOk="0" h="1344" w="816">
                  <a:moveTo>
                    <a:pt x="526" y="0"/>
                  </a:moveTo>
                  <a:cubicBezTo>
                    <a:pt x="387" y="251"/>
                    <a:pt x="266" y="511"/>
                    <a:pt x="167" y="769"/>
                  </a:cubicBezTo>
                  <a:cubicBezTo>
                    <a:pt x="107" y="926"/>
                    <a:pt x="52" y="1085"/>
                    <a:pt x="1" y="1243"/>
                  </a:cubicBezTo>
                  <a:lnTo>
                    <a:pt x="314" y="1343"/>
                  </a:lnTo>
                  <a:cubicBezTo>
                    <a:pt x="364" y="1192"/>
                    <a:pt x="419" y="1038"/>
                    <a:pt x="476" y="888"/>
                  </a:cubicBezTo>
                  <a:cubicBezTo>
                    <a:pt x="570" y="643"/>
                    <a:pt x="683" y="399"/>
                    <a:pt x="815" y="159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590450" y="2238413"/>
              <a:ext cx="33800" cy="17050"/>
            </a:xfrm>
            <a:custGeom>
              <a:rect b="b" l="l" r="r" t="t"/>
              <a:pathLst>
                <a:path extrusionOk="0" h="682" w="1352">
                  <a:moveTo>
                    <a:pt x="131" y="0"/>
                  </a:moveTo>
                  <a:lnTo>
                    <a:pt x="1" y="305"/>
                  </a:lnTo>
                  <a:cubicBezTo>
                    <a:pt x="417" y="483"/>
                    <a:pt x="852" y="607"/>
                    <a:pt x="1297" y="681"/>
                  </a:cubicBezTo>
                  <a:lnTo>
                    <a:pt x="1351" y="355"/>
                  </a:lnTo>
                  <a:cubicBezTo>
                    <a:pt x="930" y="285"/>
                    <a:pt x="522" y="166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656175" y="2243488"/>
              <a:ext cx="33900" cy="13575"/>
            </a:xfrm>
            <a:custGeom>
              <a:rect b="b" l="l" r="r" t="t"/>
              <a:pathLst>
                <a:path extrusionOk="0" h="543" w="1356">
                  <a:moveTo>
                    <a:pt x="1270" y="0"/>
                  </a:moveTo>
                  <a:cubicBezTo>
                    <a:pt x="843" y="112"/>
                    <a:pt x="415" y="183"/>
                    <a:pt x="0" y="212"/>
                  </a:cubicBezTo>
                  <a:lnTo>
                    <a:pt x="22" y="542"/>
                  </a:lnTo>
                  <a:cubicBezTo>
                    <a:pt x="457" y="514"/>
                    <a:pt x="907" y="439"/>
                    <a:pt x="1355" y="319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718400" y="2217388"/>
              <a:ext cx="33050" cy="22825"/>
            </a:xfrm>
            <a:custGeom>
              <a:rect b="b" l="l" r="r" t="t"/>
              <a:pathLst>
                <a:path extrusionOk="0" h="913" w="1322">
                  <a:moveTo>
                    <a:pt x="1148" y="0"/>
                  </a:moveTo>
                  <a:cubicBezTo>
                    <a:pt x="770" y="234"/>
                    <a:pt x="384" y="440"/>
                    <a:pt x="1" y="610"/>
                  </a:cubicBezTo>
                  <a:lnTo>
                    <a:pt x="136" y="912"/>
                  </a:lnTo>
                  <a:cubicBezTo>
                    <a:pt x="533" y="735"/>
                    <a:pt x="931" y="524"/>
                    <a:pt x="1321" y="283"/>
                  </a:cubicBezTo>
                  <a:lnTo>
                    <a:pt x="1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1909250" y="2359188"/>
              <a:ext cx="31225" cy="26700"/>
            </a:xfrm>
            <a:custGeom>
              <a:rect b="b" l="l" r="r" t="t"/>
              <a:pathLst>
                <a:path extrusionOk="0" h="1068" w="1249">
                  <a:moveTo>
                    <a:pt x="207" y="1"/>
                  </a:moveTo>
                  <a:lnTo>
                    <a:pt x="0" y="257"/>
                  </a:lnTo>
                  <a:cubicBezTo>
                    <a:pt x="331" y="526"/>
                    <a:pt x="664" y="782"/>
                    <a:pt x="992" y="1023"/>
                  </a:cubicBezTo>
                  <a:lnTo>
                    <a:pt x="1054" y="1067"/>
                  </a:lnTo>
                  <a:lnTo>
                    <a:pt x="1248" y="799"/>
                  </a:lnTo>
                  <a:lnTo>
                    <a:pt x="1189" y="755"/>
                  </a:lnTo>
                  <a:cubicBezTo>
                    <a:pt x="863" y="520"/>
                    <a:pt x="532" y="265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2885525" y="1111263"/>
              <a:ext cx="13800" cy="33950"/>
            </a:xfrm>
            <a:custGeom>
              <a:rect b="b" l="l" r="r" t="t"/>
              <a:pathLst>
                <a:path extrusionOk="0" h="1358" w="552">
                  <a:moveTo>
                    <a:pt x="226" y="0"/>
                  </a:moveTo>
                  <a:cubicBezTo>
                    <a:pt x="143" y="433"/>
                    <a:pt x="69" y="873"/>
                    <a:pt x="1" y="1308"/>
                  </a:cubicBezTo>
                  <a:lnTo>
                    <a:pt x="327" y="1358"/>
                  </a:lnTo>
                  <a:cubicBezTo>
                    <a:pt x="395" y="925"/>
                    <a:pt x="469" y="490"/>
                    <a:pt x="551" y="6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2898200" y="1046613"/>
              <a:ext cx="16250" cy="34075"/>
            </a:xfrm>
            <a:custGeom>
              <a:rect b="b" l="l" r="r" t="t"/>
              <a:pathLst>
                <a:path extrusionOk="0" h="1363" w="650">
                  <a:moveTo>
                    <a:pt x="334" y="1"/>
                  </a:moveTo>
                  <a:cubicBezTo>
                    <a:pt x="214" y="423"/>
                    <a:pt x="101" y="853"/>
                    <a:pt x="0" y="1286"/>
                  </a:cubicBezTo>
                  <a:lnTo>
                    <a:pt x="321" y="1362"/>
                  </a:lnTo>
                  <a:cubicBezTo>
                    <a:pt x="420" y="935"/>
                    <a:pt x="532" y="508"/>
                    <a:pt x="650" y="9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2878050" y="1176788"/>
              <a:ext cx="11375" cy="33675"/>
            </a:xfrm>
            <a:custGeom>
              <a:rect b="b" l="l" r="r" t="t"/>
              <a:pathLst>
                <a:path extrusionOk="0" h="1347" w="455">
                  <a:moveTo>
                    <a:pt x="127" y="1"/>
                  </a:moveTo>
                  <a:cubicBezTo>
                    <a:pt x="77" y="436"/>
                    <a:pt x="35" y="879"/>
                    <a:pt x="1" y="1323"/>
                  </a:cubicBezTo>
                  <a:lnTo>
                    <a:pt x="331" y="1347"/>
                  </a:lnTo>
                  <a:cubicBezTo>
                    <a:pt x="364" y="909"/>
                    <a:pt x="406" y="469"/>
                    <a:pt x="455" y="3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2371975" y="2209288"/>
              <a:ext cx="33400" cy="19950"/>
            </a:xfrm>
            <a:custGeom>
              <a:rect b="b" l="l" r="r" t="t"/>
              <a:pathLst>
                <a:path extrusionOk="0" h="798" w="1336">
                  <a:moveTo>
                    <a:pt x="59" y="1"/>
                  </a:moveTo>
                  <a:lnTo>
                    <a:pt x="1" y="326"/>
                  </a:lnTo>
                  <a:cubicBezTo>
                    <a:pt x="412" y="399"/>
                    <a:pt x="798" y="558"/>
                    <a:pt x="1150" y="798"/>
                  </a:cubicBezTo>
                  <a:lnTo>
                    <a:pt x="1335" y="527"/>
                  </a:lnTo>
                  <a:cubicBezTo>
                    <a:pt x="945" y="260"/>
                    <a:pt x="517" y="8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892425" y="2015138"/>
              <a:ext cx="24200" cy="32575"/>
            </a:xfrm>
            <a:custGeom>
              <a:rect b="b" l="l" r="r" t="t"/>
              <a:pathLst>
                <a:path extrusionOk="0" h="1303" w="968">
                  <a:moveTo>
                    <a:pt x="685" y="1"/>
                  </a:moveTo>
                  <a:cubicBezTo>
                    <a:pt x="454" y="375"/>
                    <a:pt x="227" y="755"/>
                    <a:pt x="0" y="1134"/>
                  </a:cubicBezTo>
                  <a:lnTo>
                    <a:pt x="284" y="1303"/>
                  </a:lnTo>
                  <a:cubicBezTo>
                    <a:pt x="509" y="926"/>
                    <a:pt x="736" y="547"/>
                    <a:pt x="968" y="175"/>
                  </a:cubicBezTo>
                  <a:lnTo>
                    <a:pt x="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2937250" y="2530338"/>
              <a:ext cx="26825" cy="31150"/>
            </a:xfrm>
            <a:custGeom>
              <a:rect b="b" l="l" r="r" t="t"/>
              <a:pathLst>
                <a:path extrusionOk="0" h="1246" w="1073">
                  <a:moveTo>
                    <a:pt x="803" y="0"/>
                  </a:moveTo>
                  <a:cubicBezTo>
                    <a:pt x="552" y="353"/>
                    <a:pt x="282" y="699"/>
                    <a:pt x="0" y="1030"/>
                  </a:cubicBezTo>
                  <a:lnTo>
                    <a:pt x="251" y="1246"/>
                  </a:lnTo>
                  <a:cubicBezTo>
                    <a:pt x="539" y="907"/>
                    <a:pt x="816" y="553"/>
                    <a:pt x="1072" y="192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2918325" y="1635138"/>
              <a:ext cx="15275" cy="34075"/>
            </a:xfrm>
            <a:custGeom>
              <a:rect b="b" l="l" r="r" t="t"/>
              <a:pathLst>
                <a:path extrusionOk="0" h="1363" w="611">
                  <a:moveTo>
                    <a:pt x="324" y="0"/>
                  </a:moveTo>
                  <a:lnTo>
                    <a:pt x="1" y="71"/>
                  </a:lnTo>
                  <a:cubicBezTo>
                    <a:pt x="96" y="503"/>
                    <a:pt x="191" y="934"/>
                    <a:pt x="289" y="1362"/>
                  </a:cubicBezTo>
                  <a:lnTo>
                    <a:pt x="611" y="1290"/>
                  </a:lnTo>
                  <a:cubicBezTo>
                    <a:pt x="514" y="859"/>
                    <a:pt x="418" y="43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2933025" y="1699488"/>
              <a:ext cx="15650" cy="34075"/>
            </a:xfrm>
            <a:custGeom>
              <a:rect b="b" l="l" r="r" t="t"/>
              <a:pathLst>
                <a:path extrusionOk="0" h="1363" w="626">
                  <a:moveTo>
                    <a:pt x="321" y="1"/>
                  </a:moveTo>
                  <a:lnTo>
                    <a:pt x="0" y="78"/>
                  </a:lnTo>
                  <a:cubicBezTo>
                    <a:pt x="101" y="507"/>
                    <a:pt x="202" y="936"/>
                    <a:pt x="305" y="1363"/>
                  </a:cubicBezTo>
                  <a:lnTo>
                    <a:pt x="626" y="1285"/>
                  </a:lnTo>
                  <a:cubicBezTo>
                    <a:pt x="524" y="858"/>
                    <a:pt x="420" y="429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2964075" y="1827838"/>
              <a:ext cx="15875" cy="34075"/>
            </a:xfrm>
            <a:custGeom>
              <a:rect b="b" l="l" r="r" t="t"/>
              <a:pathLst>
                <a:path extrusionOk="0" h="1363" w="635">
                  <a:moveTo>
                    <a:pt x="323" y="0"/>
                  </a:moveTo>
                  <a:lnTo>
                    <a:pt x="1" y="78"/>
                  </a:lnTo>
                  <a:cubicBezTo>
                    <a:pt x="106" y="505"/>
                    <a:pt x="211" y="932"/>
                    <a:pt x="313" y="1362"/>
                  </a:cubicBezTo>
                  <a:lnTo>
                    <a:pt x="635" y="1284"/>
                  </a:lnTo>
                  <a:cubicBezTo>
                    <a:pt x="533" y="857"/>
                    <a:pt x="429" y="427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2975150" y="2474113"/>
              <a:ext cx="22800" cy="33050"/>
            </a:xfrm>
            <a:custGeom>
              <a:rect b="b" l="l" r="r" t="t"/>
              <a:pathLst>
                <a:path extrusionOk="0" h="1322" w="912">
                  <a:moveTo>
                    <a:pt x="613" y="1"/>
                  </a:moveTo>
                  <a:cubicBezTo>
                    <a:pt x="508" y="222"/>
                    <a:pt x="395" y="445"/>
                    <a:pt x="278" y="662"/>
                  </a:cubicBezTo>
                  <a:cubicBezTo>
                    <a:pt x="188" y="828"/>
                    <a:pt x="95" y="992"/>
                    <a:pt x="0" y="1154"/>
                  </a:cubicBezTo>
                  <a:lnTo>
                    <a:pt x="284" y="1322"/>
                  </a:lnTo>
                  <a:cubicBezTo>
                    <a:pt x="381" y="1157"/>
                    <a:pt x="477" y="988"/>
                    <a:pt x="568" y="818"/>
                  </a:cubicBezTo>
                  <a:cubicBezTo>
                    <a:pt x="688" y="595"/>
                    <a:pt x="802" y="370"/>
                    <a:pt x="911" y="143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2875100" y="1242938"/>
              <a:ext cx="9225" cy="33200"/>
            </a:xfrm>
            <a:custGeom>
              <a:rect b="b" l="l" r="r" t="t"/>
              <a:pathLst>
                <a:path extrusionOk="0" h="1328" w="369">
                  <a:moveTo>
                    <a:pt x="39" y="0"/>
                  </a:moveTo>
                  <a:cubicBezTo>
                    <a:pt x="19" y="443"/>
                    <a:pt x="7" y="884"/>
                    <a:pt x="1" y="1325"/>
                  </a:cubicBezTo>
                  <a:lnTo>
                    <a:pt x="331" y="1328"/>
                  </a:lnTo>
                  <a:cubicBezTo>
                    <a:pt x="337" y="891"/>
                    <a:pt x="350" y="453"/>
                    <a:pt x="368" y="14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2994475" y="1956463"/>
              <a:ext cx="15100" cy="34025"/>
            </a:xfrm>
            <a:custGeom>
              <a:rect b="b" l="l" r="r" t="t"/>
              <a:pathLst>
                <a:path extrusionOk="0" h="1361" w="604">
                  <a:moveTo>
                    <a:pt x="322" y="0"/>
                  </a:moveTo>
                  <a:lnTo>
                    <a:pt x="0" y="71"/>
                  </a:lnTo>
                  <a:cubicBezTo>
                    <a:pt x="95" y="501"/>
                    <a:pt x="188" y="932"/>
                    <a:pt x="280" y="1360"/>
                  </a:cubicBezTo>
                  <a:lnTo>
                    <a:pt x="603" y="1292"/>
                  </a:lnTo>
                  <a:cubicBezTo>
                    <a:pt x="512" y="863"/>
                    <a:pt x="419" y="431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2891100" y="2580113"/>
              <a:ext cx="29850" cy="28550"/>
            </a:xfrm>
            <a:custGeom>
              <a:rect b="b" l="l" r="r" t="t"/>
              <a:pathLst>
                <a:path extrusionOk="0" h="1142" w="1194">
                  <a:moveTo>
                    <a:pt x="959" y="1"/>
                  </a:moveTo>
                  <a:cubicBezTo>
                    <a:pt x="655" y="307"/>
                    <a:pt x="331" y="606"/>
                    <a:pt x="1" y="889"/>
                  </a:cubicBezTo>
                  <a:lnTo>
                    <a:pt x="215" y="1141"/>
                  </a:lnTo>
                  <a:cubicBezTo>
                    <a:pt x="551" y="852"/>
                    <a:pt x="880" y="548"/>
                    <a:pt x="1194" y="235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2875225" y="1309063"/>
              <a:ext cx="9275" cy="33300"/>
            </a:xfrm>
            <a:custGeom>
              <a:rect b="b" l="l" r="r" t="t"/>
              <a:pathLst>
                <a:path extrusionOk="0" h="1332" w="371">
                  <a:moveTo>
                    <a:pt x="331" y="1"/>
                  </a:moveTo>
                  <a:lnTo>
                    <a:pt x="0" y="6"/>
                  </a:lnTo>
                  <a:cubicBezTo>
                    <a:pt x="7" y="447"/>
                    <a:pt x="21" y="890"/>
                    <a:pt x="41" y="1331"/>
                  </a:cubicBezTo>
                  <a:lnTo>
                    <a:pt x="370" y="1317"/>
                  </a:lnTo>
                  <a:cubicBezTo>
                    <a:pt x="352" y="879"/>
                    <a:pt x="338" y="439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2878125" y="1374813"/>
              <a:ext cx="11050" cy="33650"/>
            </a:xfrm>
            <a:custGeom>
              <a:rect b="b" l="l" r="r" t="t"/>
              <a:pathLst>
                <a:path extrusionOk="0" h="1346" w="442">
                  <a:moveTo>
                    <a:pt x="331" y="0"/>
                  </a:moveTo>
                  <a:lnTo>
                    <a:pt x="0" y="23"/>
                  </a:lnTo>
                  <a:cubicBezTo>
                    <a:pt x="33" y="463"/>
                    <a:pt x="69" y="905"/>
                    <a:pt x="111" y="1345"/>
                  </a:cubicBezTo>
                  <a:lnTo>
                    <a:pt x="442" y="1313"/>
                  </a:lnTo>
                  <a:cubicBezTo>
                    <a:pt x="399" y="877"/>
                    <a:pt x="361" y="439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2884375" y="1440388"/>
              <a:ext cx="12350" cy="33825"/>
            </a:xfrm>
            <a:custGeom>
              <a:rect b="b" l="l" r="r" t="t"/>
              <a:pathLst>
                <a:path extrusionOk="0" h="1353" w="494">
                  <a:moveTo>
                    <a:pt x="328" y="0"/>
                  </a:moveTo>
                  <a:lnTo>
                    <a:pt x="0" y="39"/>
                  </a:lnTo>
                  <a:cubicBezTo>
                    <a:pt x="51" y="478"/>
                    <a:pt x="108" y="917"/>
                    <a:pt x="167" y="1352"/>
                  </a:cubicBezTo>
                  <a:lnTo>
                    <a:pt x="494" y="1307"/>
                  </a:lnTo>
                  <a:cubicBezTo>
                    <a:pt x="436" y="873"/>
                    <a:pt x="379" y="439"/>
                    <a:pt x="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3212975" y="660638"/>
              <a:ext cx="33750" cy="19975"/>
            </a:xfrm>
            <a:custGeom>
              <a:rect b="b" l="l" r="r" t="t"/>
              <a:pathLst>
                <a:path extrusionOk="0" h="799" w="1350">
                  <a:moveTo>
                    <a:pt x="1239" y="1"/>
                  </a:moveTo>
                  <a:cubicBezTo>
                    <a:pt x="822" y="149"/>
                    <a:pt x="405" y="316"/>
                    <a:pt x="1" y="496"/>
                  </a:cubicBezTo>
                  <a:lnTo>
                    <a:pt x="136" y="798"/>
                  </a:lnTo>
                  <a:cubicBezTo>
                    <a:pt x="534" y="621"/>
                    <a:pt x="943" y="458"/>
                    <a:pt x="1350" y="312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2838475" y="2622713"/>
              <a:ext cx="31950" cy="25400"/>
            </a:xfrm>
            <a:custGeom>
              <a:rect b="b" l="l" r="r" t="t"/>
              <a:pathLst>
                <a:path extrusionOk="0" h="1016" w="1278">
                  <a:moveTo>
                    <a:pt x="1081" y="0"/>
                  </a:moveTo>
                  <a:cubicBezTo>
                    <a:pt x="734" y="254"/>
                    <a:pt x="371" y="502"/>
                    <a:pt x="1" y="736"/>
                  </a:cubicBezTo>
                  <a:lnTo>
                    <a:pt x="176" y="1016"/>
                  </a:lnTo>
                  <a:cubicBezTo>
                    <a:pt x="554" y="779"/>
                    <a:pt x="924" y="525"/>
                    <a:pt x="1277" y="267"/>
                  </a:cubicBezTo>
                  <a:lnTo>
                    <a:pt x="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3154225" y="687613"/>
              <a:ext cx="32725" cy="23700"/>
            </a:xfrm>
            <a:custGeom>
              <a:rect b="b" l="l" r="r" t="t"/>
              <a:pathLst>
                <a:path extrusionOk="0" h="948" w="1309">
                  <a:moveTo>
                    <a:pt x="1152" y="0"/>
                  </a:moveTo>
                  <a:cubicBezTo>
                    <a:pt x="764" y="209"/>
                    <a:pt x="378" y="433"/>
                    <a:pt x="1" y="667"/>
                  </a:cubicBezTo>
                  <a:lnTo>
                    <a:pt x="175" y="948"/>
                  </a:lnTo>
                  <a:cubicBezTo>
                    <a:pt x="547" y="715"/>
                    <a:pt x="927" y="495"/>
                    <a:pt x="1308" y="291"/>
                  </a:cubicBezTo>
                  <a:lnTo>
                    <a:pt x="1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3275725" y="643238"/>
              <a:ext cx="34025" cy="15425"/>
            </a:xfrm>
            <a:custGeom>
              <a:rect b="b" l="l" r="r" t="t"/>
              <a:pathLst>
                <a:path extrusionOk="0" h="617" w="1361">
                  <a:moveTo>
                    <a:pt x="1300" y="1"/>
                  </a:moveTo>
                  <a:cubicBezTo>
                    <a:pt x="868" y="80"/>
                    <a:pt x="431" y="179"/>
                    <a:pt x="0" y="297"/>
                  </a:cubicBezTo>
                  <a:lnTo>
                    <a:pt x="87" y="616"/>
                  </a:lnTo>
                  <a:cubicBezTo>
                    <a:pt x="509" y="501"/>
                    <a:pt x="938" y="403"/>
                    <a:pt x="1361" y="325"/>
                  </a:cubicBezTo>
                  <a:lnTo>
                    <a:pt x="1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3003400" y="2413163"/>
              <a:ext cx="18475" cy="33975"/>
            </a:xfrm>
            <a:custGeom>
              <a:rect b="b" l="l" r="r" t="t"/>
              <a:pathLst>
                <a:path extrusionOk="0" h="1359" w="739">
                  <a:moveTo>
                    <a:pt x="421" y="1"/>
                  </a:moveTo>
                  <a:cubicBezTo>
                    <a:pt x="297" y="419"/>
                    <a:pt x="155" y="836"/>
                    <a:pt x="1" y="1239"/>
                  </a:cubicBezTo>
                  <a:lnTo>
                    <a:pt x="309" y="1358"/>
                  </a:lnTo>
                  <a:cubicBezTo>
                    <a:pt x="466" y="948"/>
                    <a:pt x="611" y="524"/>
                    <a:pt x="738" y="96"/>
                  </a:cubicBezTo>
                  <a:lnTo>
                    <a:pt x="4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3341225" y="636613"/>
              <a:ext cx="33450" cy="10125"/>
            </a:xfrm>
            <a:custGeom>
              <a:rect b="b" l="l" r="r" t="t"/>
              <a:pathLst>
                <a:path extrusionOk="0" h="405" w="1338">
                  <a:moveTo>
                    <a:pt x="1332" y="0"/>
                  </a:moveTo>
                  <a:cubicBezTo>
                    <a:pt x="890" y="7"/>
                    <a:pt x="443" y="31"/>
                    <a:pt x="0" y="75"/>
                  </a:cubicBezTo>
                  <a:lnTo>
                    <a:pt x="34" y="405"/>
                  </a:lnTo>
                  <a:cubicBezTo>
                    <a:pt x="467" y="361"/>
                    <a:pt x="905" y="335"/>
                    <a:pt x="1338" y="329"/>
                  </a:cubicBezTo>
                  <a:lnTo>
                    <a:pt x="1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3100175" y="722838"/>
              <a:ext cx="31250" cy="26675"/>
            </a:xfrm>
            <a:custGeom>
              <a:rect b="b" l="l" r="r" t="t"/>
              <a:pathLst>
                <a:path extrusionOk="0" h="1067" w="1250">
                  <a:moveTo>
                    <a:pt x="1056" y="1"/>
                  </a:moveTo>
                  <a:cubicBezTo>
                    <a:pt x="699" y="256"/>
                    <a:pt x="344" y="530"/>
                    <a:pt x="1" y="811"/>
                  </a:cubicBezTo>
                  <a:lnTo>
                    <a:pt x="209" y="1066"/>
                  </a:lnTo>
                  <a:cubicBezTo>
                    <a:pt x="548" y="788"/>
                    <a:pt x="897" y="520"/>
                    <a:pt x="1249" y="269"/>
                  </a:cubicBezTo>
                  <a:lnTo>
                    <a:pt x="10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3051400" y="764988"/>
              <a:ext cx="29300" cy="29025"/>
            </a:xfrm>
            <a:custGeom>
              <a:rect b="b" l="l" r="r" t="t"/>
              <a:pathLst>
                <a:path extrusionOk="0" h="1161" w="1172">
                  <a:moveTo>
                    <a:pt x="946" y="0"/>
                  </a:moveTo>
                  <a:cubicBezTo>
                    <a:pt x="626" y="297"/>
                    <a:pt x="306" y="611"/>
                    <a:pt x="0" y="932"/>
                  </a:cubicBezTo>
                  <a:lnTo>
                    <a:pt x="237" y="1160"/>
                  </a:lnTo>
                  <a:cubicBezTo>
                    <a:pt x="540" y="846"/>
                    <a:pt x="855" y="535"/>
                    <a:pt x="1172" y="243"/>
                  </a:cubicBezTo>
                  <a:lnTo>
                    <a:pt x="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3032275" y="2284038"/>
              <a:ext cx="10550" cy="33550"/>
            </a:xfrm>
            <a:custGeom>
              <a:rect b="b" l="l" r="r" t="t"/>
              <a:pathLst>
                <a:path extrusionOk="0" h="1342" w="422">
                  <a:moveTo>
                    <a:pt x="93" y="1"/>
                  </a:moveTo>
                  <a:cubicBezTo>
                    <a:pt x="71" y="446"/>
                    <a:pt x="42" y="886"/>
                    <a:pt x="0" y="1310"/>
                  </a:cubicBezTo>
                  <a:lnTo>
                    <a:pt x="330" y="1341"/>
                  </a:lnTo>
                  <a:cubicBezTo>
                    <a:pt x="371" y="913"/>
                    <a:pt x="403" y="466"/>
                    <a:pt x="422" y="1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3022175" y="2349263"/>
              <a:ext cx="14250" cy="34025"/>
            </a:xfrm>
            <a:custGeom>
              <a:rect b="b" l="l" r="r" t="t"/>
              <a:pathLst>
                <a:path extrusionOk="0" h="1361" w="570">
                  <a:moveTo>
                    <a:pt x="243" y="1"/>
                  </a:moveTo>
                  <a:cubicBezTo>
                    <a:pt x="173" y="440"/>
                    <a:pt x="92" y="873"/>
                    <a:pt x="0" y="1290"/>
                  </a:cubicBezTo>
                  <a:lnTo>
                    <a:pt x="322" y="1361"/>
                  </a:lnTo>
                  <a:cubicBezTo>
                    <a:pt x="417" y="937"/>
                    <a:pt x="500" y="497"/>
                    <a:pt x="569" y="52"/>
                  </a:cubicBez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3034400" y="2218013"/>
              <a:ext cx="9075" cy="33225"/>
            </a:xfrm>
            <a:custGeom>
              <a:rect b="b" l="l" r="r" t="t"/>
              <a:pathLst>
                <a:path extrusionOk="0" h="1329" w="363">
                  <a:moveTo>
                    <a:pt x="330" y="1"/>
                  </a:moveTo>
                  <a:lnTo>
                    <a:pt x="1" y="15"/>
                  </a:lnTo>
                  <a:cubicBezTo>
                    <a:pt x="20" y="462"/>
                    <a:pt x="30" y="903"/>
                    <a:pt x="32" y="1328"/>
                  </a:cubicBezTo>
                  <a:lnTo>
                    <a:pt x="362" y="1327"/>
                  </a:lnTo>
                  <a:cubicBezTo>
                    <a:pt x="361" y="897"/>
                    <a:pt x="350" y="450"/>
                    <a:pt x="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2655575" y="2702988"/>
              <a:ext cx="34000" cy="14275"/>
            </a:xfrm>
            <a:custGeom>
              <a:rect b="b" l="l" r="r" t="t"/>
              <a:pathLst>
                <a:path extrusionOk="0" h="571" w="1360">
                  <a:moveTo>
                    <a:pt x="1287" y="1"/>
                  </a:moveTo>
                  <a:cubicBezTo>
                    <a:pt x="863" y="99"/>
                    <a:pt x="429" y="179"/>
                    <a:pt x="0" y="245"/>
                  </a:cubicBezTo>
                  <a:lnTo>
                    <a:pt x="50" y="571"/>
                  </a:lnTo>
                  <a:cubicBezTo>
                    <a:pt x="485" y="504"/>
                    <a:pt x="925" y="421"/>
                    <a:pt x="1359" y="323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2224250" y="2485263"/>
              <a:ext cx="19275" cy="33775"/>
            </a:xfrm>
            <a:custGeom>
              <a:rect b="b" l="l" r="r" t="t"/>
              <a:pathLst>
                <a:path extrusionOk="0" h="1351" w="771">
                  <a:moveTo>
                    <a:pt x="314" y="0"/>
                  </a:moveTo>
                  <a:lnTo>
                    <a:pt x="0" y="100"/>
                  </a:lnTo>
                  <a:cubicBezTo>
                    <a:pt x="132" y="521"/>
                    <a:pt x="291" y="942"/>
                    <a:pt x="469" y="1351"/>
                  </a:cubicBezTo>
                  <a:lnTo>
                    <a:pt x="771" y="1220"/>
                  </a:lnTo>
                  <a:cubicBezTo>
                    <a:pt x="598" y="822"/>
                    <a:pt x="443" y="41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2215075" y="2466988"/>
              <a:ext cx="33675" cy="11175"/>
            </a:xfrm>
            <a:custGeom>
              <a:rect b="b" l="l" r="r" t="t"/>
              <a:pathLst>
                <a:path extrusionOk="0" h="447" w="1347">
                  <a:moveTo>
                    <a:pt x="1299" y="1"/>
                  </a:moveTo>
                  <a:cubicBezTo>
                    <a:pt x="878" y="60"/>
                    <a:pt x="440" y="100"/>
                    <a:pt x="0" y="116"/>
                  </a:cubicBezTo>
                  <a:lnTo>
                    <a:pt x="13" y="446"/>
                  </a:lnTo>
                  <a:cubicBezTo>
                    <a:pt x="462" y="428"/>
                    <a:pt x="911" y="389"/>
                    <a:pt x="1346" y="327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2250925" y="2544863"/>
              <a:ext cx="24700" cy="32300"/>
            </a:xfrm>
            <a:custGeom>
              <a:rect b="b" l="l" r="r" t="t"/>
              <a:pathLst>
                <a:path extrusionOk="0" h="1292" w="988">
                  <a:moveTo>
                    <a:pt x="288" y="1"/>
                  </a:moveTo>
                  <a:lnTo>
                    <a:pt x="0" y="164"/>
                  </a:lnTo>
                  <a:cubicBezTo>
                    <a:pt x="220" y="553"/>
                    <a:pt x="461" y="931"/>
                    <a:pt x="718" y="1292"/>
                  </a:cubicBezTo>
                  <a:lnTo>
                    <a:pt x="987" y="1100"/>
                  </a:lnTo>
                  <a:cubicBezTo>
                    <a:pt x="738" y="750"/>
                    <a:pt x="502" y="378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2289700" y="2597888"/>
              <a:ext cx="29075" cy="29275"/>
            </a:xfrm>
            <a:custGeom>
              <a:rect b="b" l="l" r="r" t="t"/>
              <a:pathLst>
                <a:path extrusionOk="0" h="1171" w="1163">
                  <a:moveTo>
                    <a:pt x="248" y="0"/>
                  </a:moveTo>
                  <a:lnTo>
                    <a:pt x="1" y="219"/>
                  </a:lnTo>
                  <a:cubicBezTo>
                    <a:pt x="297" y="554"/>
                    <a:pt x="614" y="874"/>
                    <a:pt x="940" y="1171"/>
                  </a:cubicBezTo>
                  <a:lnTo>
                    <a:pt x="1163" y="927"/>
                  </a:lnTo>
                  <a:cubicBezTo>
                    <a:pt x="843" y="637"/>
                    <a:pt x="536" y="327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2339075" y="2641613"/>
              <a:ext cx="32075" cy="25125"/>
            </a:xfrm>
            <a:custGeom>
              <a:rect b="b" l="l" r="r" t="t"/>
              <a:pathLst>
                <a:path extrusionOk="0" h="1005" w="1283">
                  <a:moveTo>
                    <a:pt x="196" y="0"/>
                  </a:moveTo>
                  <a:lnTo>
                    <a:pt x="0" y="267"/>
                  </a:lnTo>
                  <a:cubicBezTo>
                    <a:pt x="358" y="528"/>
                    <a:pt x="731" y="776"/>
                    <a:pt x="1114" y="1005"/>
                  </a:cubicBezTo>
                  <a:lnTo>
                    <a:pt x="1283" y="721"/>
                  </a:lnTo>
                  <a:cubicBezTo>
                    <a:pt x="908" y="498"/>
                    <a:pt x="544" y="257"/>
                    <a:pt x="1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2279450" y="2450763"/>
              <a:ext cx="34000" cy="17925"/>
            </a:xfrm>
            <a:custGeom>
              <a:rect b="b" l="l" r="r" t="t"/>
              <a:pathLst>
                <a:path extrusionOk="0" h="717" w="1360">
                  <a:moveTo>
                    <a:pt x="1241" y="0"/>
                  </a:moveTo>
                  <a:cubicBezTo>
                    <a:pt x="842" y="155"/>
                    <a:pt x="425" y="288"/>
                    <a:pt x="1" y="397"/>
                  </a:cubicBezTo>
                  <a:lnTo>
                    <a:pt x="85" y="716"/>
                  </a:lnTo>
                  <a:cubicBezTo>
                    <a:pt x="520" y="606"/>
                    <a:pt x="950" y="467"/>
                    <a:pt x="1360" y="307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2083825" y="2452138"/>
              <a:ext cx="34075" cy="16450"/>
            </a:xfrm>
            <a:custGeom>
              <a:rect b="b" l="l" r="r" t="t"/>
              <a:pathLst>
                <a:path extrusionOk="0" h="658" w="1363">
                  <a:moveTo>
                    <a:pt x="95" y="0"/>
                  </a:moveTo>
                  <a:lnTo>
                    <a:pt x="0" y="317"/>
                  </a:lnTo>
                  <a:cubicBezTo>
                    <a:pt x="429" y="446"/>
                    <a:pt x="861" y="561"/>
                    <a:pt x="1288" y="657"/>
                  </a:cubicBezTo>
                  <a:lnTo>
                    <a:pt x="1362" y="334"/>
                  </a:lnTo>
                  <a:cubicBezTo>
                    <a:pt x="944" y="240"/>
                    <a:pt x="515" y="128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9"/>
            <p:cNvSpPr/>
            <p:nvPr/>
          </p:nvSpPr>
          <p:spPr>
            <a:xfrm>
              <a:off x="2021575" y="2428863"/>
              <a:ext cx="33625" cy="20425"/>
            </a:xfrm>
            <a:custGeom>
              <a:rect b="b" l="l" r="r" t="t"/>
              <a:pathLst>
                <a:path extrusionOk="0" h="817" w="1345">
                  <a:moveTo>
                    <a:pt x="137" y="1"/>
                  </a:moveTo>
                  <a:lnTo>
                    <a:pt x="1" y="300"/>
                  </a:lnTo>
                  <a:cubicBezTo>
                    <a:pt x="402" y="486"/>
                    <a:pt x="817" y="661"/>
                    <a:pt x="1228" y="817"/>
                  </a:cubicBezTo>
                  <a:lnTo>
                    <a:pt x="1344" y="507"/>
                  </a:lnTo>
                  <a:cubicBezTo>
                    <a:pt x="940" y="354"/>
                    <a:pt x="534" y="184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2148775" y="2466313"/>
              <a:ext cx="33700" cy="11525"/>
            </a:xfrm>
            <a:custGeom>
              <a:rect b="b" l="l" r="r" t="t"/>
              <a:pathLst>
                <a:path extrusionOk="0" h="461" w="1348">
                  <a:moveTo>
                    <a:pt x="48" y="1"/>
                  </a:moveTo>
                  <a:lnTo>
                    <a:pt x="1" y="329"/>
                  </a:lnTo>
                  <a:cubicBezTo>
                    <a:pt x="446" y="392"/>
                    <a:pt x="893" y="438"/>
                    <a:pt x="1329" y="460"/>
                  </a:cubicBezTo>
                  <a:lnTo>
                    <a:pt x="1347" y="130"/>
                  </a:lnTo>
                  <a:cubicBezTo>
                    <a:pt x="920" y="107"/>
                    <a:pt x="483" y="63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2210800" y="2355288"/>
              <a:ext cx="11775" cy="33725"/>
            </a:xfrm>
            <a:custGeom>
              <a:rect b="b" l="l" r="r" t="t"/>
              <a:pathLst>
                <a:path extrusionOk="0" h="1349" w="471">
                  <a:moveTo>
                    <a:pt x="145" y="1"/>
                  </a:moveTo>
                  <a:cubicBezTo>
                    <a:pt x="70" y="436"/>
                    <a:pt x="21" y="886"/>
                    <a:pt x="1" y="1334"/>
                  </a:cubicBezTo>
                  <a:lnTo>
                    <a:pt x="330" y="1348"/>
                  </a:lnTo>
                  <a:cubicBezTo>
                    <a:pt x="348" y="914"/>
                    <a:pt x="397" y="479"/>
                    <a:pt x="470" y="57"/>
                  </a:cubicBezTo>
                  <a:lnTo>
                    <a:pt x="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2424675" y="2312588"/>
              <a:ext cx="16350" cy="33925"/>
            </a:xfrm>
            <a:custGeom>
              <a:rect b="b" l="l" r="r" t="t"/>
              <a:pathLst>
                <a:path extrusionOk="0" h="1357" w="654">
                  <a:moveTo>
                    <a:pt x="327" y="1"/>
                  </a:moveTo>
                  <a:cubicBezTo>
                    <a:pt x="269" y="406"/>
                    <a:pt x="158" y="824"/>
                    <a:pt x="1" y="1241"/>
                  </a:cubicBezTo>
                  <a:lnTo>
                    <a:pt x="310" y="1357"/>
                  </a:lnTo>
                  <a:cubicBezTo>
                    <a:pt x="476" y="917"/>
                    <a:pt x="591" y="476"/>
                    <a:pt x="653" y="48"/>
                  </a:cubicBez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2524075" y="2711088"/>
              <a:ext cx="33600" cy="11225"/>
            </a:xfrm>
            <a:custGeom>
              <a:rect b="b" l="l" r="r" t="t"/>
              <a:pathLst>
                <a:path extrusionOk="0" h="449" w="1344">
                  <a:moveTo>
                    <a:pt x="40" y="0"/>
                  </a:moveTo>
                  <a:lnTo>
                    <a:pt x="1" y="329"/>
                  </a:lnTo>
                  <a:cubicBezTo>
                    <a:pt x="437" y="385"/>
                    <a:pt x="884" y="424"/>
                    <a:pt x="1327" y="448"/>
                  </a:cubicBezTo>
                  <a:lnTo>
                    <a:pt x="1344" y="118"/>
                  </a:lnTo>
                  <a:cubicBezTo>
                    <a:pt x="910" y="95"/>
                    <a:pt x="470" y="55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2590400" y="2712963"/>
              <a:ext cx="33375" cy="9950"/>
            </a:xfrm>
            <a:custGeom>
              <a:rect b="b" l="l" r="r" t="t"/>
              <a:pathLst>
                <a:path extrusionOk="0" h="398" w="1335">
                  <a:moveTo>
                    <a:pt x="1306" y="0"/>
                  </a:moveTo>
                  <a:cubicBezTo>
                    <a:pt x="874" y="40"/>
                    <a:pt x="434" y="61"/>
                    <a:pt x="0" y="68"/>
                  </a:cubicBezTo>
                  <a:lnTo>
                    <a:pt x="4" y="397"/>
                  </a:lnTo>
                  <a:cubicBezTo>
                    <a:pt x="447" y="390"/>
                    <a:pt x="894" y="368"/>
                    <a:pt x="1335" y="331"/>
                  </a:cubicBezTo>
                  <a:lnTo>
                    <a:pt x="13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2458725" y="2698088"/>
              <a:ext cx="34050" cy="15900"/>
            </a:xfrm>
            <a:custGeom>
              <a:rect b="b" l="l" r="r" t="t"/>
              <a:pathLst>
                <a:path extrusionOk="0" h="636" w="1362">
                  <a:moveTo>
                    <a:pt x="91" y="1"/>
                  </a:moveTo>
                  <a:lnTo>
                    <a:pt x="0" y="319"/>
                  </a:lnTo>
                  <a:cubicBezTo>
                    <a:pt x="420" y="439"/>
                    <a:pt x="857" y="546"/>
                    <a:pt x="1297" y="635"/>
                  </a:cubicBezTo>
                  <a:lnTo>
                    <a:pt x="1362" y="310"/>
                  </a:lnTo>
                  <a:cubicBezTo>
                    <a:pt x="931" y="224"/>
                    <a:pt x="504" y="119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2719475" y="2684413"/>
              <a:ext cx="33925" cy="18325"/>
            </a:xfrm>
            <a:custGeom>
              <a:rect b="b" l="l" r="r" t="t"/>
              <a:pathLst>
                <a:path extrusionOk="0" h="733" w="1357">
                  <a:moveTo>
                    <a:pt x="1241" y="0"/>
                  </a:moveTo>
                  <a:cubicBezTo>
                    <a:pt x="837" y="151"/>
                    <a:pt x="417" y="290"/>
                    <a:pt x="0" y="416"/>
                  </a:cubicBezTo>
                  <a:lnTo>
                    <a:pt x="94" y="732"/>
                  </a:lnTo>
                  <a:cubicBezTo>
                    <a:pt x="521" y="606"/>
                    <a:pt x="945" y="463"/>
                    <a:pt x="1356" y="311"/>
                  </a:cubicBez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1963100" y="2397638"/>
              <a:ext cx="32700" cy="23850"/>
            </a:xfrm>
            <a:custGeom>
              <a:rect b="b" l="l" r="r" t="t"/>
              <a:pathLst>
                <a:path extrusionOk="0" h="954" w="1308">
                  <a:moveTo>
                    <a:pt x="178" y="0"/>
                  </a:moveTo>
                  <a:lnTo>
                    <a:pt x="1" y="280"/>
                  </a:lnTo>
                  <a:cubicBezTo>
                    <a:pt x="372" y="515"/>
                    <a:pt x="760" y="741"/>
                    <a:pt x="1150" y="954"/>
                  </a:cubicBezTo>
                  <a:lnTo>
                    <a:pt x="1307" y="663"/>
                  </a:lnTo>
                  <a:cubicBezTo>
                    <a:pt x="924" y="454"/>
                    <a:pt x="543" y="232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2391200" y="2372488"/>
              <a:ext cx="26350" cy="31400"/>
            </a:xfrm>
            <a:custGeom>
              <a:rect b="b" l="l" r="r" t="t"/>
              <a:pathLst>
                <a:path extrusionOk="0" h="1256" w="1054">
                  <a:moveTo>
                    <a:pt x="771" y="1"/>
                  </a:moveTo>
                  <a:cubicBezTo>
                    <a:pt x="544" y="369"/>
                    <a:pt x="284" y="718"/>
                    <a:pt x="1" y="1036"/>
                  </a:cubicBezTo>
                  <a:lnTo>
                    <a:pt x="247" y="1256"/>
                  </a:lnTo>
                  <a:cubicBezTo>
                    <a:pt x="545" y="924"/>
                    <a:pt x="815" y="559"/>
                    <a:pt x="1053" y="172"/>
                  </a:cubicBezTo>
                  <a:lnTo>
                    <a:pt x="7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2339925" y="2419938"/>
              <a:ext cx="32325" cy="24525"/>
            </a:xfrm>
            <a:custGeom>
              <a:rect b="b" l="l" r="r" t="t"/>
              <a:pathLst>
                <a:path extrusionOk="0" h="981" w="1293">
                  <a:moveTo>
                    <a:pt x="1100" y="1"/>
                  </a:moveTo>
                  <a:lnTo>
                    <a:pt x="1022" y="59"/>
                  </a:lnTo>
                  <a:cubicBezTo>
                    <a:pt x="695" y="287"/>
                    <a:pt x="351" y="500"/>
                    <a:pt x="0" y="690"/>
                  </a:cubicBezTo>
                  <a:lnTo>
                    <a:pt x="156" y="981"/>
                  </a:lnTo>
                  <a:cubicBezTo>
                    <a:pt x="520" y="784"/>
                    <a:pt x="874" y="565"/>
                    <a:pt x="1212" y="328"/>
                  </a:cubicBezTo>
                  <a:lnTo>
                    <a:pt x="1293" y="269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2396350" y="2675038"/>
              <a:ext cx="33625" cy="20575"/>
            </a:xfrm>
            <a:custGeom>
              <a:rect b="b" l="l" r="r" t="t"/>
              <a:pathLst>
                <a:path extrusionOk="0" h="823" w="1345">
                  <a:moveTo>
                    <a:pt x="142" y="1"/>
                  </a:moveTo>
                  <a:lnTo>
                    <a:pt x="0" y="299"/>
                  </a:lnTo>
                  <a:cubicBezTo>
                    <a:pt x="397" y="489"/>
                    <a:pt x="810" y="665"/>
                    <a:pt x="1230" y="822"/>
                  </a:cubicBezTo>
                  <a:lnTo>
                    <a:pt x="1345" y="514"/>
                  </a:lnTo>
                  <a:cubicBezTo>
                    <a:pt x="935" y="360"/>
                    <a:pt x="531" y="188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2422275" y="2247263"/>
              <a:ext cx="18775" cy="33650"/>
            </a:xfrm>
            <a:custGeom>
              <a:rect b="b" l="l" r="r" t="t"/>
              <a:pathLst>
                <a:path extrusionOk="0" h="1346" w="751">
                  <a:moveTo>
                    <a:pt x="281" y="1"/>
                  </a:moveTo>
                  <a:lnTo>
                    <a:pt x="0" y="174"/>
                  </a:lnTo>
                  <a:cubicBezTo>
                    <a:pt x="213" y="520"/>
                    <a:pt x="358" y="913"/>
                    <a:pt x="424" y="1346"/>
                  </a:cubicBezTo>
                  <a:lnTo>
                    <a:pt x="750" y="1295"/>
                  </a:lnTo>
                  <a:cubicBezTo>
                    <a:pt x="677" y="818"/>
                    <a:pt x="518" y="38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2780825" y="2657488"/>
              <a:ext cx="33250" cy="22025"/>
            </a:xfrm>
            <a:custGeom>
              <a:rect b="b" l="l" r="r" t="t"/>
              <a:pathLst>
                <a:path extrusionOk="0" h="881" w="1330">
                  <a:moveTo>
                    <a:pt x="1173" y="1"/>
                  </a:moveTo>
                  <a:cubicBezTo>
                    <a:pt x="792" y="205"/>
                    <a:pt x="397" y="401"/>
                    <a:pt x="0" y="580"/>
                  </a:cubicBezTo>
                  <a:lnTo>
                    <a:pt x="135" y="880"/>
                  </a:lnTo>
                  <a:cubicBezTo>
                    <a:pt x="539" y="699"/>
                    <a:pt x="941" y="502"/>
                    <a:pt x="1329" y="292"/>
                  </a:cubicBezTo>
                  <a:lnTo>
                    <a:pt x="11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p59"/>
          <p:cNvSpPr txBox="1"/>
          <p:nvPr>
            <p:ph type="title"/>
          </p:nvPr>
        </p:nvSpPr>
        <p:spPr>
          <a:xfrm>
            <a:off x="2391900" y="1710188"/>
            <a:ext cx="4360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4" name="Google Shape;1204;p59"/>
          <p:cNvSpPr txBox="1"/>
          <p:nvPr>
            <p:ph idx="1" type="subTitle"/>
          </p:nvPr>
        </p:nvSpPr>
        <p:spPr>
          <a:xfrm>
            <a:off x="2391925" y="3062988"/>
            <a:ext cx="4360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0"/>
          <p:cNvSpPr/>
          <p:nvPr/>
        </p:nvSpPr>
        <p:spPr>
          <a:xfrm>
            <a:off x="5827613" y="1944175"/>
            <a:ext cx="2953500" cy="2848200"/>
          </a:xfrm>
          <a:prstGeom prst="roundRect">
            <a:avLst>
              <a:gd fmla="val 1151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60"/>
          <p:cNvSpPr/>
          <p:nvPr/>
        </p:nvSpPr>
        <p:spPr>
          <a:xfrm>
            <a:off x="5827776" y="1153225"/>
            <a:ext cx="2953109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8" name="Google Shape;1208;p60"/>
          <p:cNvCxnSpPr/>
          <p:nvPr/>
        </p:nvCxnSpPr>
        <p:spPr>
          <a:xfrm>
            <a:off x="5713425" y="3015850"/>
            <a:ext cx="30657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9" name="Google Shape;1209;p60"/>
          <p:cNvSpPr/>
          <p:nvPr/>
        </p:nvSpPr>
        <p:spPr>
          <a:xfrm>
            <a:off x="362625" y="3120525"/>
            <a:ext cx="5168700" cy="1668000"/>
          </a:xfrm>
          <a:prstGeom prst="roundRect">
            <a:avLst>
              <a:gd fmla="val 12372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0"/>
          <p:cNvSpPr/>
          <p:nvPr/>
        </p:nvSpPr>
        <p:spPr>
          <a:xfrm>
            <a:off x="362625" y="1153225"/>
            <a:ext cx="5168700" cy="1668000"/>
          </a:xfrm>
          <a:prstGeom prst="roundRect">
            <a:avLst>
              <a:gd fmla="val 14423" name="adj"/>
            </a:avLst>
          </a:prstGeom>
          <a:solidFill>
            <a:srgbClr val="FFFC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1" name="Google Shape;1211;p60"/>
          <p:cNvGrpSpPr/>
          <p:nvPr/>
        </p:nvGrpSpPr>
        <p:grpSpPr>
          <a:xfrm>
            <a:off x="108225" y="62099"/>
            <a:ext cx="9001640" cy="5047642"/>
            <a:chOff x="108225" y="62099"/>
            <a:chExt cx="9001640" cy="5047642"/>
          </a:xfrm>
        </p:grpSpPr>
        <p:sp>
          <p:nvSpPr>
            <p:cNvPr id="1212" name="Google Shape;1212;p60"/>
            <p:cNvSpPr/>
            <p:nvPr/>
          </p:nvSpPr>
          <p:spPr>
            <a:xfrm>
              <a:off x="6260401" y="5048072"/>
              <a:ext cx="61752" cy="61669"/>
            </a:xfrm>
            <a:custGeom>
              <a:rect b="b" l="l" r="r" t="t"/>
              <a:pathLst>
                <a:path extrusionOk="0" h="2981" w="2985">
                  <a:moveTo>
                    <a:pt x="1129" y="1"/>
                  </a:moveTo>
                  <a:cubicBezTo>
                    <a:pt x="968" y="1"/>
                    <a:pt x="807" y="43"/>
                    <a:pt x="659" y="139"/>
                  </a:cubicBezTo>
                  <a:cubicBezTo>
                    <a:pt x="232" y="418"/>
                    <a:pt x="1" y="1035"/>
                    <a:pt x="307" y="1496"/>
                  </a:cubicBezTo>
                  <a:cubicBezTo>
                    <a:pt x="527" y="1825"/>
                    <a:pt x="747" y="2157"/>
                    <a:pt x="968" y="2486"/>
                  </a:cubicBezTo>
                  <a:cubicBezTo>
                    <a:pt x="1165" y="2781"/>
                    <a:pt x="1507" y="2980"/>
                    <a:pt x="1853" y="2980"/>
                  </a:cubicBezTo>
                  <a:cubicBezTo>
                    <a:pt x="2013" y="2980"/>
                    <a:pt x="2175" y="2937"/>
                    <a:pt x="2323" y="2841"/>
                  </a:cubicBezTo>
                  <a:cubicBezTo>
                    <a:pt x="2751" y="2564"/>
                    <a:pt x="2985" y="1947"/>
                    <a:pt x="2677" y="1485"/>
                  </a:cubicBezTo>
                  <a:cubicBezTo>
                    <a:pt x="2457" y="1156"/>
                    <a:pt x="2237" y="824"/>
                    <a:pt x="2016" y="493"/>
                  </a:cubicBezTo>
                  <a:cubicBezTo>
                    <a:pt x="1819" y="200"/>
                    <a:pt x="1476" y="1"/>
                    <a:pt x="11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3" name="Google Shape;1213;p60"/>
            <p:cNvGrpSpPr/>
            <p:nvPr/>
          </p:nvGrpSpPr>
          <p:grpSpPr>
            <a:xfrm>
              <a:off x="108225" y="62099"/>
              <a:ext cx="9001640" cy="5047624"/>
              <a:chOff x="108225" y="62099"/>
              <a:chExt cx="9001640" cy="5047624"/>
            </a:xfrm>
          </p:grpSpPr>
          <p:sp>
            <p:nvSpPr>
              <p:cNvPr id="1214" name="Google Shape;1214;p60"/>
              <p:cNvSpPr/>
              <p:nvPr/>
            </p:nvSpPr>
            <p:spPr>
              <a:xfrm>
                <a:off x="108844" y="3564021"/>
                <a:ext cx="66954" cy="92285"/>
              </a:xfrm>
              <a:custGeom>
                <a:rect b="b" l="l" r="r" t="t"/>
                <a:pathLst>
                  <a:path extrusionOk="0" h="4243" w="3078">
                    <a:moveTo>
                      <a:pt x="1131" y="1"/>
                    </a:moveTo>
                    <a:cubicBezTo>
                      <a:pt x="1047" y="1"/>
                      <a:pt x="961" y="12"/>
                      <a:pt x="873" y="36"/>
                    </a:cubicBezTo>
                    <a:cubicBezTo>
                      <a:pt x="385" y="170"/>
                      <a:pt x="1" y="748"/>
                      <a:pt x="181" y="1255"/>
                    </a:cubicBezTo>
                    <a:cubicBezTo>
                      <a:pt x="449" y="2008"/>
                      <a:pt x="719" y="2761"/>
                      <a:pt x="987" y="3514"/>
                    </a:cubicBezTo>
                    <a:cubicBezTo>
                      <a:pt x="1136" y="3937"/>
                      <a:pt x="1509" y="4242"/>
                      <a:pt x="1946" y="4242"/>
                    </a:cubicBezTo>
                    <a:cubicBezTo>
                      <a:pt x="2030" y="4242"/>
                      <a:pt x="2117" y="4231"/>
                      <a:pt x="2205" y="4207"/>
                    </a:cubicBezTo>
                    <a:cubicBezTo>
                      <a:pt x="2692" y="4072"/>
                      <a:pt x="3078" y="3494"/>
                      <a:pt x="2896" y="2988"/>
                    </a:cubicBezTo>
                    <a:cubicBezTo>
                      <a:pt x="2626" y="2235"/>
                      <a:pt x="2358" y="1482"/>
                      <a:pt x="2092" y="728"/>
                    </a:cubicBezTo>
                    <a:cubicBezTo>
                      <a:pt x="1941" y="306"/>
                      <a:pt x="1567" y="1"/>
                      <a:pt x="11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60"/>
              <p:cNvSpPr/>
              <p:nvPr/>
            </p:nvSpPr>
            <p:spPr>
              <a:xfrm>
                <a:off x="155697" y="927829"/>
                <a:ext cx="65279" cy="78757"/>
              </a:xfrm>
              <a:custGeom>
                <a:rect b="b" l="l" r="r" t="t"/>
                <a:pathLst>
                  <a:path extrusionOk="0" h="3621" w="3001">
                    <a:moveTo>
                      <a:pt x="788" y="1608"/>
                    </a:moveTo>
                    <a:cubicBezTo>
                      <a:pt x="788" y="1609"/>
                      <a:pt x="788" y="1609"/>
                      <a:pt x="787" y="1610"/>
                    </a:cubicBezTo>
                    <a:cubicBezTo>
                      <a:pt x="788" y="1609"/>
                      <a:pt x="788" y="1609"/>
                      <a:pt x="788" y="1608"/>
                    </a:cubicBezTo>
                    <a:close/>
                    <a:moveTo>
                      <a:pt x="1776" y="1"/>
                    </a:moveTo>
                    <a:cubicBezTo>
                      <a:pt x="1693" y="1"/>
                      <a:pt x="1609" y="11"/>
                      <a:pt x="1528" y="34"/>
                    </a:cubicBezTo>
                    <a:cubicBezTo>
                      <a:pt x="992" y="183"/>
                      <a:pt x="709" y="732"/>
                      <a:pt x="833" y="1255"/>
                    </a:cubicBezTo>
                    <a:cubicBezTo>
                      <a:pt x="837" y="1274"/>
                      <a:pt x="840" y="1290"/>
                      <a:pt x="843" y="1303"/>
                    </a:cubicBezTo>
                    <a:lnTo>
                      <a:pt x="843" y="1303"/>
                    </a:lnTo>
                    <a:cubicBezTo>
                      <a:pt x="844" y="1348"/>
                      <a:pt x="844" y="1391"/>
                      <a:pt x="843" y="1435"/>
                    </a:cubicBezTo>
                    <a:cubicBezTo>
                      <a:pt x="844" y="1385"/>
                      <a:pt x="843" y="1366"/>
                      <a:pt x="840" y="1366"/>
                    </a:cubicBezTo>
                    <a:cubicBezTo>
                      <a:pt x="833" y="1366"/>
                      <a:pt x="819" y="1464"/>
                      <a:pt x="805" y="1538"/>
                    </a:cubicBezTo>
                    <a:lnTo>
                      <a:pt x="805" y="1538"/>
                    </a:lnTo>
                    <a:cubicBezTo>
                      <a:pt x="789" y="1541"/>
                      <a:pt x="709" y="1686"/>
                      <a:pt x="727" y="1686"/>
                    </a:cubicBezTo>
                    <a:cubicBezTo>
                      <a:pt x="729" y="1686"/>
                      <a:pt x="732" y="1684"/>
                      <a:pt x="736" y="1681"/>
                    </a:cubicBezTo>
                    <a:lnTo>
                      <a:pt x="736" y="1681"/>
                    </a:lnTo>
                    <a:cubicBezTo>
                      <a:pt x="711" y="1708"/>
                      <a:pt x="686" y="1733"/>
                      <a:pt x="659" y="1758"/>
                    </a:cubicBezTo>
                    <a:lnTo>
                      <a:pt x="659" y="1758"/>
                    </a:lnTo>
                    <a:cubicBezTo>
                      <a:pt x="653" y="1763"/>
                      <a:pt x="645" y="1768"/>
                      <a:pt x="637" y="1773"/>
                    </a:cubicBezTo>
                    <a:cubicBezTo>
                      <a:pt x="190" y="2067"/>
                      <a:pt x="0" y="2648"/>
                      <a:pt x="283" y="3128"/>
                    </a:cubicBezTo>
                    <a:cubicBezTo>
                      <a:pt x="459" y="3428"/>
                      <a:pt x="813" y="3621"/>
                      <a:pt x="1164" y="3621"/>
                    </a:cubicBezTo>
                    <a:cubicBezTo>
                      <a:pt x="1329" y="3621"/>
                      <a:pt x="1494" y="3577"/>
                      <a:pt x="1639" y="3482"/>
                    </a:cubicBezTo>
                    <a:cubicBezTo>
                      <a:pt x="2563" y="2874"/>
                      <a:pt x="3000" y="1807"/>
                      <a:pt x="2745" y="725"/>
                    </a:cubicBezTo>
                    <a:cubicBezTo>
                      <a:pt x="2643" y="288"/>
                      <a:pt x="2209" y="1"/>
                      <a:pt x="17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60"/>
              <p:cNvSpPr/>
              <p:nvPr/>
            </p:nvSpPr>
            <p:spPr>
              <a:xfrm>
                <a:off x="188186" y="4020478"/>
                <a:ext cx="61190" cy="72145"/>
              </a:xfrm>
              <a:custGeom>
                <a:rect b="b" l="l" r="r" t="t"/>
                <a:pathLst>
                  <a:path extrusionOk="0" h="3317" w="2813">
                    <a:moveTo>
                      <a:pt x="1078" y="1"/>
                    </a:moveTo>
                    <a:cubicBezTo>
                      <a:pt x="902" y="1"/>
                      <a:pt x="730" y="44"/>
                      <a:pt x="589" y="134"/>
                    </a:cubicBezTo>
                    <a:cubicBezTo>
                      <a:pt x="110" y="446"/>
                      <a:pt x="1" y="988"/>
                      <a:pt x="238" y="1491"/>
                    </a:cubicBezTo>
                    <a:cubicBezTo>
                      <a:pt x="446" y="1935"/>
                      <a:pt x="656" y="2381"/>
                      <a:pt x="864" y="2828"/>
                    </a:cubicBezTo>
                    <a:cubicBezTo>
                      <a:pt x="1012" y="3141"/>
                      <a:pt x="1379" y="3316"/>
                      <a:pt x="1732" y="3316"/>
                    </a:cubicBezTo>
                    <a:cubicBezTo>
                      <a:pt x="1907" y="3316"/>
                      <a:pt x="2079" y="3273"/>
                      <a:pt x="2219" y="3182"/>
                    </a:cubicBezTo>
                    <a:cubicBezTo>
                      <a:pt x="2703" y="2870"/>
                      <a:pt x="2812" y="2330"/>
                      <a:pt x="2574" y="1826"/>
                    </a:cubicBezTo>
                    <a:cubicBezTo>
                      <a:pt x="2365" y="1381"/>
                      <a:pt x="2155" y="935"/>
                      <a:pt x="1947" y="489"/>
                    </a:cubicBezTo>
                    <a:cubicBezTo>
                      <a:pt x="1798" y="175"/>
                      <a:pt x="143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60"/>
              <p:cNvSpPr/>
              <p:nvPr/>
            </p:nvSpPr>
            <p:spPr>
              <a:xfrm>
                <a:off x="3528485" y="4963870"/>
                <a:ext cx="71641" cy="100148"/>
              </a:xfrm>
              <a:custGeom>
                <a:rect b="b" l="l" r="r" t="t"/>
                <a:pathLst>
                  <a:path extrusionOk="0" h="4841" w="3463">
                    <a:moveTo>
                      <a:pt x="2260" y="1"/>
                    </a:moveTo>
                    <a:cubicBezTo>
                      <a:pt x="1863" y="1"/>
                      <a:pt x="1463" y="206"/>
                      <a:pt x="1297" y="679"/>
                    </a:cubicBezTo>
                    <a:cubicBezTo>
                      <a:pt x="950" y="1666"/>
                      <a:pt x="603" y="2649"/>
                      <a:pt x="257" y="3635"/>
                    </a:cubicBezTo>
                    <a:cubicBezTo>
                      <a:pt x="1" y="4363"/>
                      <a:pt x="597" y="4841"/>
                      <a:pt x="1203" y="4841"/>
                    </a:cubicBezTo>
                    <a:cubicBezTo>
                      <a:pt x="1600" y="4841"/>
                      <a:pt x="2002" y="4635"/>
                      <a:pt x="2169" y="4161"/>
                    </a:cubicBezTo>
                    <a:cubicBezTo>
                      <a:pt x="2514" y="3175"/>
                      <a:pt x="2861" y="2192"/>
                      <a:pt x="3207" y="1207"/>
                    </a:cubicBezTo>
                    <a:cubicBezTo>
                      <a:pt x="3463" y="478"/>
                      <a:pt x="2865" y="1"/>
                      <a:pt x="22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60"/>
              <p:cNvSpPr/>
              <p:nvPr/>
            </p:nvSpPr>
            <p:spPr>
              <a:xfrm>
                <a:off x="902698" y="4979825"/>
                <a:ext cx="59539" cy="68248"/>
              </a:xfrm>
              <a:custGeom>
                <a:rect b="b" l="l" r="r" t="t"/>
                <a:pathLst>
                  <a:path extrusionOk="0" h="3299" w="2878">
                    <a:moveTo>
                      <a:pt x="1090" y="0"/>
                    </a:moveTo>
                    <a:cubicBezTo>
                      <a:pt x="917" y="0"/>
                      <a:pt x="747" y="43"/>
                      <a:pt x="605" y="135"/>
                    </a:cubicBezTo>
                    <a:cubicBezTo>
                      <a:pt x="132" y="439"/>
                      <a:pt x="1" y="993"/>
                      <a:pt x="250" y="1490"/>
                    </a:cubicBezTo>
                    <a:lnTo>
                      <a:pt x="915" y="2809"/>
                    </a:lnTo>
                    <a:cubicBezTo>
                      <a:pt x="1072" y="3120"/>
                      <a:pt x="1435" y="3298"/>
                      <a:pt x="1786" y="3298"/>
                    </a:cubicBezTo>
                    <a:cubicBezTo>
                      <a:pt x="1959" y="3298"/>
                      <a:pt x="2130" y="3255"/>
                      <a:pt x="2271" y="3163"/>
                    </a:cubicBezTo>
                    <a:cubicBezTo>
                      <a:pt x="2745" y="2858"/>
                      <a:pt x="2877" y="2304"/>
                      <a:pt x="2626" y="1809"/>
                    </a:cubicBezTo>
                    <a:lnTo>
                      <a:pt x="1962" y="490"/>
                    </a:lnTo>
                    <a:cubicBezTo>
                      <a:pt x="1804" y="179"/>
                      <a:pt x="1442" y="0"/>
                      <a:pt x="1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60"/>
              <p:cNvSpPr/>
              <p:nvPr/>
            </p:nvSpPr>
            <p:spPr>
              <a:xfrm>
                <a:off x="4651942" y="4853675"/>
                <a:ext cx="53622" cy="94811"/>
              </a:xfrm>
              <a:custGeom>
                <a:rect b="b" l="l" r="r" t="t"/>
                <a:pathLst>
                  <a:path extrusionOk="0" h="4583" w="2592">
                    <a:moveTo>
                      <a:pt x="1071" y="1"/>
                    </a:moveTo>
                    <a:cubicBezTo>
                      <a:pt x="500" y="1"/>
                      <a:pt x="124" y="456"/>
                      <a:pt x="81" y="992"/>
                    </a:cubicBezTo>
                    <a:cubicBezTo>
                      <a:pt x="0" y="1973"/>
                      <a:pt x="125" y="2963"/>
                      <a:pt x="437" y="3897"/>
                    </a:cubicBezTo>
                    <a:cubicBezTo>
                      <a:pt x="596" y="4375"/>
                      <a:pt x="993" y="4582"/>
                      <a:pt x="1389" y="4582"/>
                    </a:cubicBezTo>
                    <a:cubicBezTo>
                      <a:pt x="1992" y="4582"/>
                      <a:pt x="2592" y="4104"/>
                      <a:pt x="2348" y="3371"/>
                    </a:cubicBezTo>
                    <a:cubicBezTo>
                      <a:pt x="2085" y="2584"/>
                      <a:pt x="1997" y="1818"/>
                      <a:pt x="2063" y="992"/>
                    </a:cubicBezTo>
                    <a:cubicBezTo>
                      <a:pt x="2105" y="458"/>
                      <a:pt x="1578" y="1"/>
                      <a:pt x="10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60"/>
              <p:cNvSpPr/>
              <p:nvPr/>
            </p:nvSpPr>
            <p:spPr>
              <a:xfrm>
                <a:off x="1521834" y="4901193"/>
                <a:ext cx="65972" cy="74930"/>
              </a:xfrm>
              <a:custGeom>
                <a:rect b="b" l="l" r="r" t="t"/>
                <a:pathLst>
                  <a:path extrusionOk="0" h="3622" w="3189">
                    <a:moveTo>
                      <a:pt x="2188" y="1"/>
                    </a:moveTo>
                    <a:cubicBezTo>
                      <a:pt x="1753" y="1"/>
                      <a:pt x="1269" y="252"/>
                      <a:pt x="1197" y="715"/>
                    </a:cubicBezTo>
                    <a:cubicBezTo>
                      <a:pt x="1176" y="847"/>
                      <a:pt x="1144" y="974"/>
                      <a:pt x="1111" y="1103"/>
                    </a:cubicBezTo>
                    <a:cubicBezTo>
                      <a:pt x="1104" y="1130"/>
                      <a:pt x="1090" y="1170"/>
                      <a:pt x="1086" y="1184"/>
                    </a:cubicBezTo>
                    <a:lnTo>
                      <a:pt x="1086" y="1184"/>
                    </a:lnTo>
                    <a:cubicBezTo>
                      <a:pt x="1057" y="1245"/>
                      <a:pt x="1023" y="1305"/>
                      <a:pt x="988" y="1364"/>
                    </a:cubicBezTo>
                    <a:cubicBezTo>
                      <a:pt x="955" y="1420"/>
                      <a:pt x="919" y="1477"/>
                      <a:pt x="881" y="1530"/>
                    </a:cubicBezTo>
                    <a:cubicBezTo>
                      <a:pt x="879" y="1532"/>
                      <a:pt x="877" y="1535"/>
                      <a:pt x="875" y="1538"/>
                    </a:cubicBezTo>
                    <a:lnTo>
                      <a:pt x="875" y="1538"/>
                    </a:lnTo>
                    <a:cubicBezTo>
                      <a:pt x="870" y="1543"/>
                      <a:pt x="862" y="1551"/>
                      <a:pt x="851" y="1562"/>
                    </a:cubicBezTo>
                    <a:cubicBezTo>
                      <a:pt x="806" y="1609"/>
                      <a:pt x="761" y="1657"/>
                      <a:pt x="714" y="1704"/>
                    </a:cubicBezTo>
                    <a:cubicBezTo>
                      <a:pt x="698" y="1718"/>
                      <a:pt x="599" y="1795"/>
                      <a:pt x="604" y="1795"/>
                    </a:cubicBezTo>
                    <a:cubicBezTo>
                      <a:pt x="605" y="1795"/>
                      <a:pt x="617" y="1788"/>
                      <a:pt x="644" y="1768"/>
                    </a:cubicBezTo>
                    <a:lnTo>
                      <a:pt x="644" y="1768"/>
                    </a:lnTo>
                    <a:cubicBezTo>
                      <a:pt x="212" y="2081"/>
                      <a:pt x="0" y="2629"/>
                      <a:pt x="290" y="3124"/>
                    </a:cubicBezTo>
                    <a:cubicBezTo>
                      <a:pt x="460" y="3416"/>
                      <a:pt x="828" y="3622"/>
                      <a:pt x="1183" y="3622"/>
                    </a:cubicBezTo>
                    <a:cubicBezTo>
                      <a:pt x="1347" y="3622"/>
                      <a:pt x="1508" y="3578"/>
                      <a:pt x="1646" y="3479"/>
                    </a:cubicBezTo>
                    <a:cubicBezTo>
                      <a:pt x="2393" y="2938"/>
                      <a:pt x="2963" y="2174"/>
                      <a:pt x="3108" y="1245"/>
                    </a:cubicBezTo>
                    <a:cubicBezTo>
                      <a:pt x="3189" y="734"/>
                      <a:pt x="2979" y="154"/>
                      <a:pt x="2417" y="26"/>
                    </a:cubicBezTo>
                    <a:cubicBezTo>
                      <a:pt x="2344" y="9"/>
                      <a:pt x="2267" y="1"/>
                      <a:pt x="218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60"/>
              <p:cNvSpPr/>
              <p:nvPr/>
            </p:nvSpPr>
            <p:spPr>
              <a:xfrm>
                <a:off x="2247743" y="4901203"/>
                <a:ext cx="61980" cy="94666"/>
              </a:xfrm>
              <a:custGeom>
                <a:rect b="b" l="l" r="r" t="t"/>
                <a:pathLst>
                  <a:path extrusionOk="0" h="4576" w="2996">
                    <a:moveTo>
                      <a:pt x="1362" y="0"/>
                    </a:moveTo>
                    <a:cubicBezTo>
                      <a:pt x="686" y="0"/>
                      <a:pt x="1" y="714"/>
                      <a:pt x="447" y="1480"/>
                    </a:cubicBezTo>
                    <a:cubicBezTo>
                      <a:pt x="836" y="2149"/>
                      <a:pt x="1007" y="2847"/>
                      <a:pt x="987" y="3619"/>
                    </a:cubicBezTo>
                    <a:cubicBezTo>
                      <a:pt x="972" y="4256"/>
                      <a:pt x="1459" y="4575"/>
                      <a:pt x="1955" y="4575"/>
                    </a:cubicBezTo>
                    <a:cubicBezTo>
                      <a:pt x="2450" y="4575"/>
                      <a:pt x="2954" y="4256"/>
                      <a:pt x="2970" y="3619"/>
                    </a:cubicBezTo>
                    <a:cubicBezTo>
                      <a:pt x="2996" y="2511"/>
                      <a:pt x="2715" y="1437"/>
                      <a:pt x="2158" y="480"/>
                    </a:cubicBezTo>
                    <a:cubicBezTo>
                      <a:pt x="1960" y="141"/>
                      <a:pt x="1662" y="0"/>
                      <a:pt x="13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60"/>
              <p:cNvSpPr/>
              <p:nvPr/>
            </p:nvSpPr>
            <p:spPr>
              <a:xfrm>
                <a:off x="2924978" y="4860203"/>
                <a:ext cx="61359" cy="81757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60"/>
              <p:cNvSpPr/>
              <p:nvPr/>
            </p:nvSpPr>
            <p:spPr>
              <a:xfrm>
                <a:off x="5629775" y="4866875"/>
                <a:ext cx="41003" cy="68414"/>
              </a:xfrm>
              <a:custGeom>
                <a:rect b="b" l="l" r="r" t="t"/>
                <a:pathLst>
                  <a:path extrusionOk="0" h="3307" w="1982">
                    <a:moveTo>
                      <a:pt x="1026" y="1"/>
                    </a:moveTo>
                    <a:cubicBezTo>
                      <a:pt x="1014" y="1"/>
                      <a:pt x="1002" y="1"/>
                      <a:pt x="990" y="2"/>
                    </a:cubicBezTo>
                    <a:cubicBezTo>
                      <a:pt x="454" y="24"/>
                      <a:pt x="0" y="436"/>
                      <a:pt x="0" y="993"/>
                    </a:cubicBezTo>
                    <a:lnTo>
                      <a:pt x="0" y="2314"/>
                    </a:lnTo>
                    <a:cubicBezTo>
                      <a:pt x="0" y="2820"/>
                      <a:pt x="436" y="3306"/>
                      <a:pt x="955" y="3306"/>
                    </a:cubicBezTo>
                    <a:cubicBezTo>
                      <a:pt x="967" y="3306"/>
                      <a:pt x="979" y="3306"/>
                      <a:pt x="990" y="3305"/>
                    </a:cubicBezTo>
                    <a:cubicBezTo>
                      <a:pt x="1528" y="3280"/>
                      <a:pt x="1982" y="2868"/>
                      <a:pt x="1982" y="2314"/>
                    </a:cubicBezTo>
                    <a:lnTo>
                      <a:pt x="1982" y="993"/>
                    </a:lnTo>
                    <a:cubicBezTo>
                      <a:pt x="1982" y="487"/>
                      <a:pt x="1546" y="1"/>
                      <a:pt x="10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60"/>
              <p:cNvSpPr/>
              <p:nvPr/>
            </p:nvSpPr>
            <p:spPr>
              <a:xfrm>
                <a:off x="4349887" y="4979826"/>
                <a:ext cx="100396" cy="129897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60"/>
              <p:cNvSpPr/>
              <p:nvPr/>
            </p:nvSpPr>
            <p:spPr>
              <a:xfrm>
                <a:off x="3993669" y="4901198"/>
                <a:ext cx="41023" cy="61566"/>
              </a:xfrm>
              <a:custGeom>
                <a:rect b="b" l="l" r="r" t="t"/>
                <a:pathLst>
                  <a:path extrusionOk="0" h="2976" w="1983">
                    <a:moveTo>
                      <a:pt x="1028" y="1"/>
                    </a:moveTo>
                    <a:cubicBezTo>
                      <a:pt x="1016" y="1"/>
                      <a:pt x="1004" y="1"/>
                      <a:pt x="992" y="2"/>
                    </a:cubicBezTo>
                    <a:cubicBezTo>
                      <a:pt x="455" y="26"/>
                      <a:pt x="1" y="437"/>
                      <a:pt x="1" y="993"/>
                    </a:cubicBezTo>
                    <a:lnTo>
                      <a:pt x="1" y="1985"/>
                    </a:lnTo>
                    <a:cubicBezTo>
                      <a:pt x="1" y="2490"/>
                      <a:pt x="435" y="2975"/>
                      <a:pt x="955" y="2975"/>
                    </a:cubicBezTo>
                    <a:cubicBezTo>
                      <a:pt x="967" y="2975"/>
                      <a:pt x="980" y="2975"/>
                      <a:pt x="992" y="2975"/>
                    </a:cubicBezTo>
                    <a:cubicBezTo>
                      <a:pt x="1528" y="2951"/>
                      <a:pt x="1982" y="2539"/>
                      <a:pt x="1982" y="1985"/>
                    </a:cubicBezTo>
                    <a:lnTo>
                      <a:pt x="1982" y="993"/>
                    </a:lnTo>
                    <a:cubicBezTo>
                      <a:pt x="1982" y="487"/>
                      <a:pt x="1547" y="1"/>
                      <a:pt x="10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60"/>
              <p:cNvSpPr/>
              <p:nvPr/>
            </p:nvSpPr>
            <p:spPr>
              <a:xfrm>
                <a:off x="5100554" y="4979815"/>
                <a:ext cx="59166" cy="74330"/>
              </a:xfrm>
              <a:custGeom>
                <a:rect b="b" l="l" r="r" t="t"/>
                <a:pathLst>
                  <a:path extrusionOk="0" h="3593" w="2860">
                    <a:moveTo>
                      <a:pt x="1078" y="0"/>
                    </a:moveTo>
                    <a:cubicBezTo>
                      <a:pt x="896" y="0"/>
                      <a:pt x="718" y="43"/>
                      <a:pt x="573" y="127"/>
                    </a:cubicBezTo>
                    <a:cubicBezTo>
                      <a:pt x="68" y="422"/>
                      <a:pt x="1" y="991"/>
                      <a:pt x="218" y="1482"/>
                    </a:cubicBezTo>
                    <a:cubicBezTo>
                      <a:pt x="455" y="2025"/>
                      <a:pt x="695" y="2567"/>
                      <a:pt x="933" y="3110"/>
                    </a:cubicBezTo>
                    <a:cubicBezTo>
                      <a:pt x="1074" y="3433"/>
                      <a:pt x="1433" y="3592"/>
                      <a:pt x="1784" y="3592"/>
                    </a:cubicBezTo>
                    <a:cubicBezTo>
                      <a:pt x="1965" y="3592"/>
                      <a:pt x="2144" y="3550"/>
                      <a:pt x="2289" y="3465"/>
                    </a:cubicBezTo>
                    <a:cubicBezTo>
                      <a:pt x="2794" y="3169"/>
                      <a:pt x="2859" y="2601"/>
                      <a:pt x="2643" y="2110"/>
                    </a:cubicBezTo>
                    <a:cubicBezTo>
                      <a:pt x="2405" y="1567"/>
                      <a:pt x="2167" y="1025"/>
                      <a:pt x="1929" y="482"/>
                    </a:cubicBezTo>
                    <a:cubicBezTo>
                      <a:pt x="1787" y="159"/>
                      <a:pt x="1428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60"/>
              <p:cNvSpPr/>
              <p:nvPr/>
            </p:nvSpPr>
            <p:spPr>
              <a:xfrm>
                <a:off x="7837916" y="4979823"/>
                <a:ext cx="95390" cy="75054"/>
              </a:xfrm>
              <a:custGeom>
                <a:rect b="b" l="l" r="r" t="t"/>
                <a:pathLst>
                  <a:path extrusionOk="0" h="3628" w="4611">
                    <a:moveTo>
                      <a:pt x="3435" y="1"/>
                    </a:moveTo>
                    <a:cubicBezTo>
                      <a:pt x="3270" y="1"/>
                      <a:pt x="3108" y="44"/>
                      <a:pt x="2967" y="143"/>
                    </a:cubicBezTo>
                    <a:lnTo>
                      <a:pt x="644" y="1775"/>
                    </a:lnTo>
                    <a:cubicBezTo>
                      <a:pt x="205" y="2082"/>
                      <a:pt x="1" y="2642"/>
                      <a:pt x="289" y="3130"/>
                    </a:cubicBezTo>
                    <a:cubicBezTo>
                      <a:pt x="461" y="3425"/>
                      <a:pt x="824" y="3627"/>
                      <a:pt x="1178" y="3627"/>
                    </a:cubicBezTo>
                    <a:cubicBezTo>
                      <a:pt x="1342" y="3627"/>
                      <a:pt x="1505" y="3583"/>
                      <a:pt x="1645" y="3485"/>
                    </a:cubicBezTo>
                    <a:lnTo>
                      <a:pt x="3970" y="1852"/>
                    </a:lnTo>
                    <a:cubicBezTo>
                      <a:pt x="4407" y="1544"/>
                      <a:pt x="4611" y="985"/>
                      <a:pt x="4324" y="496"/>
                    </a:cubicBezTo>
                    <a:cubicBezTo>
                      <a:pt x="4151" y="202"/>
                      <a:pt x="3789" y="1"/>
                      <a:pt x="343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60"/>
              <p:cNvSpPr/>
              <p:nvPr/>
            </p:nvSpPr>
            <p:spPr>
              <a:xfrm>
                <a:off x="8958569" y="4603507"/>
                <a:ext cx="60452" cy="59769"/>
              </a:xfrm>
              <a:custGeom>
                <a:rect b="b" l="l" r="r" t="t"/>
                <a:pathLst>
                  <a:path extrusionOk="0" h="3289" w="3327">
                    <a:moveTo>
                      <a:pt x="2171" y="0"/>
                    </a:moveTo>
                    <a:cubicBezTo>
                      <a:pt x="1836" y="0"/>
                      <a:pt x="1531" y="183"/>
                      <a:pt x="1304" y="485"/>
                    </a:cubicBezTo>
                    <a:cubicBezTo>
                      <a:pt x="975" y="925"/>
                      <a:pt x="643" y="1366"/>
                      <a:pt x="312" y="1805"/>
                    </a:cubicBezTo>
                    <a:cubicBezTo>
                      <a:pt x="0" y="2222"/>
                      <a:pt x="233" y="2932"/>
                      <a:pt x="667" y="3160"/>
                    </a:cubicBezTo>
                    <a:cubicBezTo>
                      <a:pt x="834" y="3248"/>
                      <a:pt x="999" y="3289"/>
                      <a:pt x="1157" y="3289"/>
                    </a:cubicBezTo>
                    <a:cubicBezTo>
                      <a:pt x="1492" y="3289"/>
                      <a:pt x="1796" y="3106"/>
                      <a:pt x="2024" y="2805"/>
                    </a:cubicBezTo>
                    <a:cubicBezTo>
                      <a:pt x="2353" y="2366"/>
                      <a:pt x="2685" y="1925"/>
                      <a:pt x="3014" y="1485"/>
                    </a:cubicBezTo>
                    <a:cubicBezTo>
                      <a:pt x="3326" y="1068"/>
                      <a:pt x="3095" y="359"/>
                      <a:pt x="2660" y="127"/>
                    </a:cubicBezTo>
                    <a:cubicBezTo>
                      <a:pt x="2493" y="40"/>
                      <a:pt x="2329" y="0"/>
                      <a:pt x="21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60"/>
              <p:cNvSpPr/>
              <p:nvPr/>
            </p:nvSpPr>
            <p:spPr>
              <a:xfrm>
                <a:off x="8879009" y="3862343"/>
                <a:ext cx="93103" cy="100385"/>
              </a:xfrm>
              <a:custGeom>
                <a:rect b="b" l="l" r="r" t="t"/>
                <a:pathLst>
                  <a:path extrusionOk="0" h="5524" w="5124">
                    <a:moveTo>
                      <a:pt x="3778" y="1"/>
                    </a:moveTo>
                    <a:cubicBezTo>
                      <a:pt x="3481" y="1"/>
                      <a:pt x="3189" y="147"/>
                      <a:pt x="3006" y="498"/>
                    </a:cubicBezTo>
                    <a:cubicBezTo>
                      <a:pt x="2374" y="1711"/>
                      <a:pt x="1606" y="2816"/>
                      <a:pt x="671" y="3813"/>
                    </a:cubicBezTo>
                    <a:cubicBezTo>
                      <a:pt x="1" y="4529"/>
                      <a:pt x="670" y="5524"/>
                      <a:pt x="1414" y="5524"/>
                    </a:cubicBezTo>
                    <a:cubicBezTo>
                      <a:pt x="1638" y="5524"/>
                      <a:pt x="1869" y="5433"/>
                      <a:pt x="2072" y="5216"/>
                    </a:cubicBezTo>
                    <a:cubicBezTo>
                      <a:pt x="3118" y="4100"/>
                      <a:pt x="4010" y="2856"/>
                      <a:pt x="4718" y="1498"/>
                    </a:cubicBezTo>
                    <a:cubicBezTo>
                      <a:pt x="5124" y="720"/>
                      <a:pt x="4437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60"/>
              <p:cNvSpPr/>
              <p:nvPr/>
            </p:nvSpPr>
            <p:spPr>
              <a:xfrm>
                <a:off x="9011638" y="3171372"/>
                <a:ext cx="98227" cy="63386"/>
              </a:xfrm>
              <a:custGeom>
                <a:rect b="b" l="l" r="r" t="t"/>
                <a:pathLst>
                  <a:path extrusionOk="0" h="3488" w="5406">
                    <a:moveTo>
                      <a:pt x="1436" y="0"/>
                    </a:moveTo>
                    <a:cubicBezTo>
                      <a:pt x="570" y="0"/>
                      <a:pt x="1" y="1309"/>
                      <a:pt x="932" y="1855"/>
                    </a:cubicBezTo>
                    <a:lnTo>
                      <a:pt x="3474" y="3344"/>
                    </a:lnTo>
                    <a:cubicBezTo>
                      <a:pt x="3645" y="3444"/>
                      <a:pt x="3812" y="3487"/>
                      <a:pt x="3970" y="3487"/>
                    </a:cubicBezTo>
                    <a:cubicBezTo>
                      <a:pt x="4836" y="3487"/>
                      <a:pt x="5405" y="2179"/>
                      <a:pt x="4474" y="1634"/>
                    </a:cubicBezTo>
                    <a:lnTo>
                      <a:pt x="1932" y="144"/>
                    </a:lnTo>
                    <a:cubicBezTo>
                      <a:pt x="1762" y="44"/>
                      <a:pt x="1594" y="0"/>
                      <a:pt x="14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60"/>
              <p:cNvSpPr/>
              <p:nvPr/>
            </p:nvSpPr>
            <p:spPr>
              <a:xfrm>
                <a:off x="6783744" y="4901197"/>
                <a:ext cx="66552" cy="81488"/>
              </a:xfrm>
              <a:custGeom>
                <a:rect b="b" l="l" r="r" t="t"/>
                <a:pathLst>
                  <a:path extrusionOk="0" h="3939" w="3217">
                    <a:moveTo>
                      <a:pt x="2119" y="1"/>
                    </a:moveTo>
                    <a:cubicBezTo>
                      <a:pt x="1773" y="1"/>
                      <a:pt x="1424" y="168"/>
                      <a:pt x="1260" y="485"/>
                    </a:cubicBezTo>
                    <a:lnTo>
                      <a:pt x="244" y="2453"/>
                    </a:lnTo>
                    <a:cubicBezTo>
                      <a:pt x="0" y="2928"/>
                      <a:pt x="122" y="3529"/>
                      <a:pt x="599" y="3809"/>
                    </a:cubicBezTo>
                    <a:cubicBezTo>
                      <a:pt x="748" y="3896"/>
                      <a:pt x="922" y="3939"/>
                      <a:pt x="1097" y="3939"/>
                    </a:cubicBezTo>
                    <a:cubicBezTo>
                      <a:pt x="1443" y="3939"/>
                      <a:pt x="1792" y="3772"/>
                      <a:pt x="1955" y="3454"/>
                    </a:cubicBezTo>
                    <a:lnTo>
                      <a:pt x="2972" y="1487"/>
                    </a:lnTo>
                    <a:cubicBezTo>
                      <a:pt x="3216" y="1012"/>
                      <a:pt x="3094" y="410"/>
                      <a:pt x="2618" y="131"/>
                    </a:cubicBezTo>
                    <a:cubicBezTo>
                      <a:pt x="2468" y="43"/>
                      <a:pt x="2294" y="1"/>
                      <a:pt x="2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60"/>
              <p:cNvSpPr/>
              <p:nvPr/>
            </p:nvSpPr>
            <p:spPr>
              <a:xfrm>
                <a:off x="8781188" y="4935310"/>
                <a:ext cx="52588" cy="54656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60"/>
              <p:cNvSpPr/>
              <p:nvPr/>
            </p:nvSpPr>
            <p:spPr>
              <a:xfrm flipH="1">
                <a:off x="8969710" y="1657795"/>
                <a:ext cx="38178" cy="77796"/>
              </a:xfrm>
              <a:custGeom>
                <a:rect b="b" l="l" r="r" t="t"/>
                <a:pathLst>
                  <a:path extrusionOk="0" h="4281" w="2411">
                    <a:moveTo>
                      <a:pt x="1405" y="1"/>
                    </a:moveTo>
                    <a:cubicBezTo>
                      <a:pt x="976" y="1"/>
                      <a:pt x="490" y="275"/>
                      <a:pt x="423" y="722"/>
                    </a:cubicBezTo>
                    <a:cubicBezTo>
                      <a:pt x="307" y="1492"/>
                      <a:pt x="193" y="2261"/>
                      <a:pt x="78" y="3032"/>
                    </a:cubicBezTo>
                    <a:cubicBezTo>
                      <a:pt x="0" y="3561"/>
                      <a:pt x="212" y="4098"/>
                      <a:pt x="771" y="4251"/>
                    </a:cubicBezTo>
                    <a:cubicBezTo>
                      <a:pt x="845" y="4271"/>
                      <a:pt x="924" y="4281"/>
                      <a:pt x="1006" y="4281"/>
                    </a:cubicBezTo>
                    <a:cubicBezTo>
                      <a:pt x="1437" y="4281"/>
                      <a:pt x="1922" y="4006"/>
                      <a:pt x="1988" y="3559"/>
                    </a:cubicBezTo>
                    <a:cubicBezTo>
                      <a:pt x="2104" y="2790"/>
                      <a:pt x="2217" y="2020"/>
                      <a:pt x="2332" y="1249"/>
                    </a:cubicBezTo>
                    <a:cubicBezTo>
                      <a:pt x="2410" y="720"/>
                      <a:pt x="2199" y="183"/>
                      <a:pt x="1640" y="31"/>
                    </a:cubicBezTo>
                    <a:cubicBezTo>
                      <a:pt x="1566" y="11"/>
                      <a:pt x="1487" y="1"/>
                      <a:pt x="1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60"/>
              <p:cNvSpPr/>
              <p:nvPr/>
            </p:nvSpPr>
            <p:spPr>
              <a:xfrm>
                <a:off x="150422" y="253301"/>
                <a:ext cx="75807" cy="115645"/>
              </a:xfrm>
              <a:custGeom>
                <a:rect b="b" l="l" r="r" t="t"/>
                <a:pathLst>
                  <a:path extrusionOk="0" h="5317" w="3485">
                    <a:moveTo>
                      <a:pt x="1204" y="0"/>
                    </a:moveTo>
                    <a:cubicBezTo>
                      <a:pt x="775" y="0"/>
                      <a:pt x="286" y="279"/>
                      <a:pt x="224" y="724"/>
                    </a:cubicBezTo>
                    <a:cubicBezTo>
                      <a:pt x="0" y="2314"/>
                      <a:pt x="396" y="3770"/>
                      <a:pt x="1451" y="4991"/>
                    </a:cubicBezTo>
                    <a:cubicBezTo>
                      <a:pt x="1649" y="5220"/>
                      <a:pt x="1879" y="5316"/>
                      <a:pt x="2103" y="5316"/>
                    </a:cubicBezTo>
                    <a:cubicBezTo>
                      <a:pt x="2823" y="5316"/>
                      <a:pt x="3484" y="4323"/>
                      <a:pt x="2851" y="3591"/>
                    </a:cubicBezTo>
                    <a:cubicBezTo>
                      <a:pt x="2309" y="2961"/>
                      <a:pt x="2017" y="2082"/>
                      <a:pt x="2134" y="1250"/>
                    </a:cubicBezTo>
                    <a:cubicBezTo>
                      <a:pt x="2209" y="716"/>
                      <a:pt x="2003" y="192"/>
                      <a:pt x="1443" y="32"/>
                    </a:cubicBezTo>
                    <a:cubicBezTo>
                      <a:pt x="1368" y="10"/>
                      <a:pt x="1287" y="0"/>
                      <a:pt x="12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60"/>
              <p:cNvSpPr/>
              <p:nvPr/>
            </p:nvSpPr>
            <p:spPr>
              <a:xfrm>
                <a:off x="3600121" y="195711"/>
                <a:ext cx="57439" cy="57582"/>
              </a:xfrm>
              <a:custGeom>
                <a:rect b="b" l="l" r="r" t="t"/>
                <a:pathLst>
                  <a:path extrusionOk="0" h="2959" w="2952">
                    <a:moveTo>
                      <a:pt x="1808" y="1"/>
                    </a:moveTo>
                    <a:cubicBezTo>
                      <a:pt x="1472" y="1"/>
                      <a:pt x="1157" y="173"/>
                      <a:pt x="951" y="484"/>
                    </a:cubicBezTo>
                    <a:cubicBezTo>
                      <a:pt x="731" y="814"/>
                      <a:pt x="511" y="1145"/>
                      <a:pt x="290" y="1475"/>
                    </a:cubicBezTo>
                    <a:cubicBezTo>
                      <a:pt x="1" y="1908"/>
                      <a:pt x="191" y="2590"/>
                      <a:pt x="645" y="2831"/>
                    </a:cubicBezTo>
                    <a:cubicBezTo>
                      <a:pt x="808" y="2917"/>
                      <a:pt x="977" y="2958"/>
                      <a:pt x="1141" y="2958"/>
                    </a:cubicBezTo>
                    <a:cubicBezTo>
                      <a:pt x="1478" y="2958"/>
                      <a:pt x="1794" y="2786"/>
                      <a:pt x="2001" y="2476"/>
                    </a:cubicBezTo>
                    <a:cubicBezTo>
                      <a:pt x="2221" y="2146"/>
                      <a:pt x="2440" y="1815"/>
                      <a:pt x="2662" y="1485"/>
                    </a:cubicBezTo>
                    <a:cubicBezTo>
                      <a:pt x="2951" y="1052"/>
                      <a:pt x="2761" y="370"/>
                      <a:pt x="2307" y="129"/>
                    </a:cubicBezTo>
                    <a:cubicBezTo>
                      <a:pt x="2143" y="42"/>
                      <a:pt x="1973" y="1"/>
                      <a:pt x="1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60"/>
              <p:cNvSpPr/>
              <p:nvPr/>
            </p:nvSpPr>
            <p:spPr>
              <a:xfrm>
                <a:off x="8912158" y="2305550"/>
                <a:ext cx="73661" cy="89663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60"/>
              <p:cNvSpPr/>
              <p:nvPr/>
            </p:nvSpPr>
            <p:spPr>
              <a:xfrm>
                <a:off x="4247639" y="123928"/>
                <a:ext cx="73647" cy="77918"/>
              </a:xfrm>
              <a:custGeom>
                <a:rect b="b" l="l" r="r" t="t"/>
                <a:pathLst>
                  <a:path extrusionOk="0" h="4004" w="3785">
                    <a:moveTo>
                      <a:pt x="2763" y="1"/>
                    </a:moveTo>
                    <a:cubicBezTo>
                      <a:pt x="2331" y="1"/>
                      <a:pt x="1859" y="279"/>
                      <a:pt x="1780" y="725"/>
                    </a:cubicBezTo>
                    <a:cubicBezTo>
                      <a:pt x="1678" y="1306"/>
                      <a:pt x="1346" y="1840"/>
                      <a:pt x="846" y="2043"/>
                    </a:cubicBezTo>
                    <a:cubicBezTo>
                      <a:pt x="349" y="2243"/>
                      <a:pt x="0" y="2702"/>
                      <a:pt x="155" y="3260"/>
                    </a:cubicBezTo>
                    <a:cubicBezTo>
                      <a:pt x="261" y="3648"/>
                      <a:pt x="681" y="4003"/>
                      <a:pt x="1105" y="4003"/>
                    </a:cubicBezTo>
                    <a:cubicBezTo>
                      <a:pt x="1195" y="4003"/>
                      <a:pt x="1286" y="3987"/>
                      <a:pt x="1373" y="3952"/>
                    </a:cubicBezTo>
                    <a:cubicBezTo>
                      <a:pt x="2541" y="3478"/>
                      <a:pt x="3467" y="2525"/>
                      <a:pt x="3692" y="1250"/>
                    </a:cubicBezTo>
                    <a:cubicBezTo>
                      <a:pt x="3785" y="723"/>
                      <a:pt x="3551" y="182"/>
                      <a:pt x="3000" y="31"/>
                    </a:cubicBezTo>
                    <a:cubicBezTo>
                      <a:pt x="2925" y="11"/>
                      <a:pt x="2845" y="1"/>
                      <a:pt x="2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60"/>
              <p:cNvSpPr/>
              <p:nvPr/>
            </p:nvSpPr>
            <p:spPr>
              <a:xfrm>
                <a:off x="8985832" y="378574"/>
                <a:ext cx="45716" cy="41833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60"/>
              <p:cNvSpPr/>
              <p:nvPr/>
            </p:nvSpPr>
            <p:spPr>
              <a:xfrm>
                <a:off x="1331513" y="195712"/>
                <a:ext cx="50064" cy="57582"/>
              </a:xfrm>
              <a:custGeom>
                <a:rect b="b" l="l" r="r" t="t"/>
                <a:pathLst>
                  <a:path extrusionOk="0" h="2959" w="2573">
                    <a:moveTo>
                      <a:pt x="1467" y="0"/>
                    </a:moveTo>
                    <a:cubicBezTo>
                      <a:pt x="1023" y="0"/>
                      <a:pt x="646" y="276"/>
                      <a:pt x="497" y="721"/>
                    </a:cubicBezTo>
                    <a:cubicBezTo>
                      <a:pt x="386" y="1050"/>
                      <a:pt x="276" y="1381"/>
                      <a:pt x="165" y="1712"/>
                    </a:cubicBezTo>
                    <a:cubicBezTo>
                      <a:pt x="0" y="2203"/>
                      <a:pt x="355" y="2816"/>
                      <a:pt x="857" y="2930"/>
                    </a:cubicBezTo>
                    <a:cubicBezTo>
                      <a:pt x="943" y="2949"/>
                      <a:pt x="1027" y="2958"/>
                      <a:pt x="1108" y="2958"/>
                    </a:cubicBezTo>
                    <a:cubicBezTo>
                      <a:pt x="1551" y="2958"/>
                      <a:pt x="1927" y="2683"/>
                      <a:pt x="2076" y="2239"/>
                    </a:cubicBezTo>
                    <a:cubicBezTo>
                      <a:pt x="2185" y="1908"/>
                      <a:pt x="2297" y="1579"/>
                      <a:pt x="2406" y="1247"/>
                    </a:cubicBezTo>
                    <a:cubicBezTo>
                      <a:pt x="2572" y="756"/>
                      <a:pt x="2218" y="142"/>
                      <a:pt x="1715" y="29"/>
                    </a:cubicBezTo>
                    <a:cubicBezTo>
                      <a:pt x="1631" y="10"/>
                      <a:pt x="1548" y="0"/>
                      <a:pt x="14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60"/>
              <p:cNvSpPr/>
              <p:nvPr/>
            </p:nvSpPr>
            <p:spPr>
              <a:xfrm>
                <a:off x="1948837" y="62099"/>
                <a:ext cx="57049" cy="70601"/>
              </a:xfrm>
              <a:custGeom>
                <a:rect b="b" l="l" r="r" t="t"/>
                <a:pathLst>
                  <a:path extrusionOk="0" h="3628" w="2932">
                    <a:moveTo>
                      <a:pt x="1797" y="1"/>
                    </a:moveTo>
                    <a:cubicBezTo>
                      <a:pt x="1351" y="1"/>
                      <a:pt x="1005" y="285"/>
                      <a:pt x="833" y="722"/>
                    </a:cubicBezTo>
                    <a:cubicBezTo>
                      <a:pt x="619" y="1276"/>
                      <a:pt x="404" y="1827"/>
                      <a:pt x="188" y="2381"/>
                    </a:cubicBezTo>
                    <a:cubicBezTo>
                      <a:pt x="1" y="2864"/>
                      <a:pt x="397" y="3488"/>
                      <a:pt x="880" y="3598"/>
                    </a:cubicBezTo>
                    <a:cubicBezTo>
                      <a:pt x="969" y="3618"/>
                      <a:pt x="1055" y="3628"/>
                      <a:pt x="1138" y="3628"/>
                    </a:cubicBezTo>
                    <a:cubicBezTo>
                      <a:pt x="1583" y="3628"/>
                      <a:pt x="1929" y="3344"/>
                      <a:pt x="2099" y="2907"/>
                    </a:cubicBezTo>
                    <a:cubicBezTo>
                      <a:pt x="2313" y="2354"/>
                      <a:pt x="2529" y="1802"/>
                      <a:pt x="2744" y="1249"/>
                    </a:cubicBezTo>
                    <a:cubicBezTo>
                      <a:pt x="2931" y="765"/>
                      <a:pt x="2536" y="141"/>
                      <a:pt x="2052" y="30"/>
                    </a:cubicBezTo>
                    <a:cubicBezTo>
                      <a:pt x="1964" y="10"/>
                      <a:pt x="1879" y="1"/>
                      <a:pt x="1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60"/>
              <p:cNvSpPr/>
              <p:nvPr/>
            </p:nvSpPr>
            <p:spPr>
              <a:xfrm>
                <a:off x="8865287" y="806580"/>
                <a:ext cx="120540" cy="12124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60"/>
              <p:cNvSpPr/>
              <p:nvPr/>
            </p:nvSpPr>
            <p:spPr>
              <a:xfrm>
                <a:off x="684375" y="155815"/>
                <a:ext cx="38584" cy="57913"/>
              </a:xfrm>
              <a:custGeom>
                <a:rect b="b" l="l" r="r" t="t"/>
                <a:pathLst>
                  <a:path extrusionOk="0" h="2976" w="1983">
                    <a:moveTo>
                      <a:pt x="1027" y="0"/>
                    </a:moveTo>
                    <a:cubicBezTo>
                      <a:pt x="1016" y="0"/>
                      <a:pt x="1004" y="1"/>
                      <a:pt x="992" y="1"/>
                    </a:cubicBezTo>
                    <a:cubicBezTo>
                      <a:pt x="454" y="25"/>
                      <a:pt x="0" y="437"/>
                      <a:pt x="0" y="993"/>
                    </a:cubicBezTo>
                    <a:lnTo>
                      <a:pt x="0" y="1983"/>
                    </a:lnTo>
                    <a:cubicBezTo>
                      <a:pt x="0" y="2489"/>
                      <a:pt x="436" y="2975"/>
                      <a:pt x="957" y="2975"/>
                    </a:cubicBezTo>
                    <a:cubicBezTo>
                      <a:pt x="968" y="2975"/>
                      <a:pt x="980" y="2975"/>
                      <a:pt x="992" y="2974"/>
                    </a:cubicBezTo>
                    <a:cubicBezTo>
                      <a:pt x="1528" y="2950"/>
                      <a:pt x="1982" y="2539"/>
                      <a:pt x="1982" y="1983"/>
                    </a:cubicBezTo>
                    <a:lnTo>
                      <a:pt x="1982" y="993"/>
                    </a:lnTo>
                    <a:cubicBezTo>
                      <a:pt x="1982" y="486"/>
                      <a:pt x="1547" y="0"/>
                      <a:pt x="10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60"/>
              <p:cNvSpPr/>
              <p:nvPr/>
            </p:nvSpPr>
            <p:spPr>
              <a:xfrm>
                <a:off x="2534243" y="202013"/>
                <a:ext cx="50667" cy="51277"/>
              </a:xfrm>
              <a:custGeom>
                <a:rect b="b" l="l" r="r" t="t"/>
                <a:pathLst>
                  <a:path extrusionOk="0" h="2635" w="2604">
                    <a:moveTo>
                      <a:pt x="638" y="758"/>
                    </a:moveTo>
                    <a:lnTo>
                      <a:pt x="638" y="758"/>
                    </a:lnTo>
                    <a:cubicBezTo>
                      <a:pt x="637" y="758"/>
                      <a:pt x="637" y="759"/>
                      <a:pt x="636" y="759"/>
                    </a:cubicBezTo>
                    <a:lnTo>
                      <a:pt x="636" y="759"/>
                    </a:lnTo>
                    <a:cubicBezTo>
                      <a:pt x="630" y="762"/>
                      <a:pt x="625" y="764"/>
                      <a:pt x="619" y="766"/>
                    </a:cubicBezTo>
                    <a:cubicBezTo>
                      <a:pt x="625" y="764"/>
                      <a:pt x="631" y="761"/>
                      <a:pt x="638" y="758"/>
                    </a:cubicBezTo>
                    <a:close/>
                    <a:moveTo>
                      <a:pt x="470" y="1320"/>
                    </a:moveTo>
                    <a:lnTo>
                      <a:pt x="470" y="1320"/>
                    </a:lnTo>
                    <a:cubicBezTo>
                      <a:pt x="471" y="1327"/>
                      <a:pt x="472" y="1335"/>
                      <a:pt x="473" y="1342"/>
                    </a:cubicBezTo>
                    <a:cubicBezTo>
                      <a:pt x="472" y="1335"/>
                      <a:pt x="471" y="1327"/>
                      <a:pt x="470" y="1320"/>
                    </a:cubicBezTo>
                    <a:close/>
                    <a:moveTo>
                      <a:pt x="1409" y="1"/>
                    </a:moveTo>
                    <a:cubicBezTo>
                      <a:pt x="1321" y="1"/>
                      <a:pt x="1233" y="14"/>
                      <a:pt x="1145" y="43"/>
                    </a:cubicBezTo>
                    <a:cubicBezTo>
                      <a:pt x="753" y="170"/>
                      <a:pt x="456" y="516"/>
                      <a:pt x="419" y="914"/>
                    </a:cubicBezTo>
                    <a:lnTo>
                      <a:pt x="419" y="914"/>
                    </a:lnTo>
                    <a:cubicBezTo>
                      <a:pt x="150" y="1158"/>
                      <a:pt x="1" y="1527"/>
                      <a:pt x="122" y="1898"/>
                    </a:cubicBezTo>
                    <a:cubicBezTo>
                      <a:pt x="253" y="2303"/>
                      <a:pt x="643" y="2635"/>
                      <a:pt x="1072" y="2635"/>
                    </a:cubicBezTo>
                    <a:cubicBezTo>
                      <a:pt x="1160" y="2635"/>
                      <a:pt x="1250" y="2621"/>
                      <a:pt x="1339" y="2590"/>
                    </a:cubicBezTo>
                    <a:cubicBezTo>
                      <a:pt x="2104" y="2331"/>
                      <a:pt x="2603" y="1537"/>
                      <a:pt x="2364" y="734"/>
                    </a:cubicBezTo>
                    <a:cubicBezTo>
                      <a:pt x="2241" y="321"/>
                      <a:pt x="1838" y="1"/>
                      <a:pt x="1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60"/>
              <p:cNvSpPr/>
              <p:nvPr/>
            </p:nvSpPr>
            <p:spPr>
              <a:xfrm>
                <a:off x="8980262" y="1253960"/>
                <a:ext cx="56854" cy="77706"/>
              </a:xfrm>
              <a:custGeom>
                <a:rect b="b" l="l" r="r" t="t"/>
                <a:pathLst>
                  <a:path extrusionOk="0" h="4276" w="3129">
                    <a:moveTo>
                      <a:pt x="2057" y="1"/>
                    </a:moveTo>
                    <a:cubicBezTo>
                      <a:pt x="1707" y="1"/>
                      <a:pt x="1346" y="158"/>
                      <a:pt x="1206" y="482"/>
                    </a:cubicBezTo>
                    <a:cubicBezTo>
                      <a:pt x="874" y="1251"/>
                      <a:pt x="542" y="2023"/>
                      <a:pt x="212" y="2792"/>
                    </a:cubicBezTo>
                    <a:cubicBezTo>
                      <a:pt x="1" y="3284"/>
                      <a:pt x="66" y="3854"/>
                      <a:pt x="567" y="4149"/>
                    </a:cubicBezTo>
                    <a:cubicBezTo>
                      <a:pt x="710" y="4233"/>
                      <a:pt x="890" y="4275"/>
                      <a:pt x="1072" y="4275"/>
                    </a:cubicBezTo>
                    <a:cubicBezTo>
                      <a:pt x="1422" y="4275"/>
                      <a:pt x="1784" y="4118"/>
                      <a:pt x="1923" y="3794"/>
                    </a:cubicBezTo>
                    <a:cubicBezTo>
                      <a:pt x="2254" y="3024"/>
                      <a:pt x="2585" y="2253"/>
                      <a:pt x="2917" y="1484"/>
                    </a:cubicBezTo>
                    <a:cubicBezTo>
                      <a:pt x="3128" y="993"/>
                      <a:pt x="3063" y="421"/>
                      <a:pt x="2562" y="128"/>
                    </a:cubicBezTo>
                    <a:cubicBezTo>
                      <a:pt x="2419" y="44"/>
                      <a:pt x="2239" y="1"/>
                      <a:pt x="2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60"/>
              <p:cNvSpPr/>
              <p:nvPr/>
            </p:nvSpPr>
            <p:spPr>
              <a:xfrm>
                <a:off x="8630503" y="15608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60"/>
              <p:cNvSpPr/>
              <p:nvPr/>
            </p:nvSpPr>
            <p:spPr>
              <a:xfrm>
                <a:off x="161077" y="1486602"/>
                <a:ext cx="54512" cy="56985"/>
              </a:xfrm>
              <a:custGeom>
                <a:rect b="b" l="l" r="r" t="t"/>
                <a:pathLst>
                  <a:path extrusionOk="0" h="2620" w="2506">
                    <a:moveTo>
                      <a:pt x="1405" y="0"/>
                    </a:moveTo>
                    <a:cubicBezTo>
                      <a:pt x="1064" y="0"/>
                      <a:pt x="724" y="154"/>
                      <a:pt x="562" y="479"/>
                    </a:cubicBezTo>
                    <a:cubicBezTo>
                      <a:pt x="451" y="699"/>
                      <a:pt x="342" y="918"/>
                      <a:pt x="231" y="1140"/>
                    </a:cubicBezTo>
                    <a:cubicBezTo>
                      <a:pt x="0" y="1602"/>
                      <a:pt x="94" y="2233"/>
                      <a:pt x="586" y="2496"/>
                    </a:cubicBezTo>
                    <a:cubicBezTo>
                      <a:pt x="741" y="2578"/>
                      <a:pt x="920" y="2620"/>
                      <a:pt x="1099" y="2620"/>
                    </a:cubicBezTo>
                    <a:cubicBezTo>
                      <a:pt x="1440" y="2620"/>
                      <a:pt x="1781" y="2466"/>
                      <a:pt x="1943" y="2141"/>
                    </a:cubicBezTo>
                    <a:cubicBezTo>
                      <a:pt x="2053" y="1921"/>
                      <a:pt x="2163" y="1701"/>
                      <a:pt x="2273" y="1480"/>
                    </a:cubicBezTo>
                    <a:cubicBezTo>
                      <a:pt x="2505" y="1018"/>
                      <a:pt x="2412" y="387"/>
                      <a:pt x="1918" y="124"/>
                    </a:cubicBezTo>
                    <a:cubicBezTo>
                      <a:pt x="1763" y="42"/>
                      <a:pt x="1584" y="0"/>
                      <a:pt x="14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60"/>
              <p:cNvSpPr/>
              <p:nvPr/>
            </p:nvSpPr>
            <p:spPr>
              <a:xfrm>
                <a:off x="111739" y="4454242"/>
                <a:ext cx="61125" cy="64358"/>
              </a:xfrm>
              <a:custGeom>
                <a:rect b="b" l="l" r="r" t="t"/>
                <a:pathLst>
                  <a:path extrusionOk="0" h="2959" w="2810">
                    <a:moveTo>
                      <a:pt x="846" y="1006"/>
                    </a:moveTo>
                    <a:lnTo>
                      <a:pt x="846" y="1006"/>
                    </a:lnTo>
                    <a:cubicBezTo>
                      <a:pt x="843" y="1009"/>
                      <a:pt x="839" y="1013"/>
                      <a:pt x="836" y="1018"/>
                    </a:cubicBezTo>
                    <a:lnTo>
                      <a:pt x="836" y="1018"/>
                    </a:lnTo>
                    <a:cubicBezTo>
                      <a:pt x="839" y="1013"/>
                      <a:pt x="842" y="1009"/>
                      <a:pt x="846" y="1006"/>
                    </a:cubicBezTo>
                    <a:close/>
                    <a:moveTo>
                      <a:pt x="809" y="1060"/>
                    </a:moveTo>
                    <a:lnTo>
                      <a:pt x="809" y="1060"/>
                    </a:lnTo>
                    <a:cubicBezTo>
                      <a:pt x="809" y="1060"/>
                      <a:pt x="809" y="1061"/>
                      <a:pt x="809" y="1062"/>
                    </a:cubicBezTo>
                    <a:lnTo>
                      <a:pt x="809" y="1062"/>
                    </a:lnTo>
                    <a:cubicBezTo>
                      <a:pt x="809" y="1062"/>
                      <a:pt x="809" y="1062"/>
                      <a:pt x="809" y="1062"/>
                    </a:cubicBezTo>
                    <a:lnTo>
                      <a:pt x="809" y="1062"/>
                    </a:lnTo>
                    <a:cubicBezTo>
                      <a:pt x="809" y="1061"/>
                      <a:pt x="809" y="1060"/>
                      <a:pt x="809" y="1060"/>
                    </a:cubicBezTo>
                    <a:lnTo>
                      <a:pt x="809" y="1060"/>
                    </a:lnTo>
                    <a:cubicBezTo>
                      <a:pt x="809" y="1060"/>
                      <a:pt x="809" y="1060"/>
                      <a:pt x="809" y="1060"/>
                    </a:cubicBezTo>
                    <a:close/>
                    <a:moveTo>
                      <a:pt x="793" y="1072"/>
                    </a:moveTo>
                    <a:lnTo>
                      <a:pt x="793" y="1072"/>
                    </a:lnTo>
                    <a:cubicBezTo>
                      <a:pt x="793" y="1073"/>
                      <a:pt x="793" y="1073"/>
                      <a:pt x="793" y="1074"/>
                    </a:cubicBezTo>
                    <a:lnTo>
                      <a:pt x="793" y="1074"/>
                    </a:lnTo>
                    <a:cubicBezTo>
                      <a:pt x="783" y="1081"/>
                      <a:pt x="779" y="1084"/>
                      <a:pt x="778" y="1084"/>
                    </a:cubicBezTo>
                    <a:cubicBezTo>
                      <a:pt x="778" y="1084"/>
                      <a:pt x="783" y="1079"/>
                      <a:pt x="793" y="1072"/>
                    </a:cubicBezTo>
                    <a:close/>
                    <a:moveTo>
                      <a:pt x="798" y="1147"/>
                    </a:moveTo>
                    <a:lnTo>
                      <a:pt x="798" y="1147"/>
                    </a:lnTo>
                    <a:cubicBezTo>
                      <a:pt x="798" y="1148"/>
                      <a:pt x="798" y="1148"/>
                      <a:pt x="798" y="1148"/>
                    </a:cubicBezTo>
                    <a:lnTo>
                      <a:pt x="798" y="1148"/>
                    </a:lnTo>
                    <a:cubicBezTo>
                      <a:pt x="797" y="1152"/>
                      <a:pt x="797" y="1156"/>
                      <a:pt x="796" y="1160"/>
                    </a:cubicBezTo>
                    <a:lnTo>
                      <a:pt x="796" y="1160"/>
                    </a:lnTo>
                    <a:cubicBezTo>
                      <a:pt x="797" y="1156"/>
                      <a:pt x="797" y="1152"/>
                      <a:pt x="798" y="1147"/>
                    </a:cubicBezTo>
                    <a:close/>
                    <a:moveTo>
                      <a:pt x="1755" y="1"/>
                    </a:moveTo>
                    <a:cubicBezTo>
                      <a:pt x="1670" y="1"/>
                      <a:pt x="1585" y="13"/>
                      <a:pt x="1506" y="39"/>
                    </a:cubicBezTo>
                    <a:cubicBezTo>
                      <a:pt x="1033" y="194"/>
                      <a:pt x="788" y="581"/>
                      <a:pt x="792" y="1035"/>
                    </a:cubicBezTo>
                    <a:lnTo>
                      <a:pt x="792" y="1035"/>
                    </a:lnTo>
                    <a:cubicBezTo>
                      <a:pt x="313" y="1174"/>
                      <a:pt x="0" y="1769"/>
                      <a:pt x="152" y="2240"/>
                    </a:cubicBezTo>
                    <a:cubicBezTo>
                      <a:pt x="300" y="2694"/>
                      <a:pt x="683" y="2959"/>
                      <a:pt x="1125" y="2959"/>
                    </a:cubicBezTo>
                    <a:cubicBezTo>
                      <a:pt x="1206" y="2959"/>
                      <a:pt x="1288" y="2950"/>
                      <a:pt x="1371" y="2932"/>
                    </a:cubicBezTo>
                    <a:cubicBezTo>
                      <a:pt x="1845" y="2830"/>
                      <a:pt x="2228" y="2511"/>
                      <a:pt x="2491" y="2118"/>
                    </a:cubicBezTo>
                    <a:cubicBezTo>
                      <a:pt x="2769" y="1703"/>
                      <a:pt x="2809" y="1209"/>
                      <a:pt x="2724" y="730"/>
                    </a:cubicBezTo>
                    <a:cubicBezTo>
                      <a:pt x="2647" y="304"/>
                      <a:pt x="2184" y="1"/>
                      <a:pt x="17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60"/>
              <p:cNvSpPr/>
              <p:nvPr/>
            </p:nvSpPr>
            <p:spPr>
              <a:xfrm>
                <a:off x="3102298" y="117507"/>
                <a:ext cx="48936" cy="44797"/>
              </a:xfrm>
              <a:custGeom>
                <a:rect b="b" l="l" r="r" t="t"/>
                <a:pathLst>
                  <a:path extrusionOk="0" h="2302" w="2515">
                    <a:moveTo>
                      <a:pt x="1078" y="0"/>
                    </a:moveTo>
                    <a:cubicBezTo>
                      <a:pt x="823" y="0"/>
                      <a:pt x="570" y="92"/>
                      <a:pt x="392" y="285"/>
                    </a:cubicBezTo>
                    <a:cubicBezTo>
                      <a:pt x="29" y="681"/>
                      <a:pt x="1" y="1294"/>
                      <a:pt x="392" y="1687"/>
                    </a:cubicBezTo>
                    <a:lnTo>
                      <a:pt x="721" y="2016"/>
                    </a:lnTo>
                    <a:cubicBezTo>
                      <a:pt x="908" y="2203"/>
                      <a:pt x="1174" y="2302"/>
                      <a:pt x="1438" y="2302"/>
                    </a:cubicBezTo>
                    <a:cubicBezTo>
                      <a:pt x="1693" y="2302"/>
                      <a:pt x="1945" y="2210"/>
                      <a:pt x="2123" y="2016"/>
                    </a:cubicBezTo>
                    <a:cubicBezTo>
                      <a:pt x="2486" y="1620"/>
                      <a:pt x="2514" y="1007"/>
                      <a:pt x="2123" y="616"/>
                    </a:cubicBezTo>
                    <a:lnTo>
                      <a:pt x="1792" y="285"/>
                    </a:lnTo>
                    <a:cubicBezTo>
                      <a:pt x="1606" y="99"/>
                      <a:pt x="1341" y="0"/>
                      <a:pt x="10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60"/>
              <p:cNvSpPr/>
              <p:nvPr/>
            </p:nvSpPr>
            <p:spPr>
              <a:xfrm>
                <a:off x="210821" y="4908311"/>
                <a:ext cx="70739" cy="78887"/>
              </a:xfrm>
              <a:custGeom>
                <a:rect b="b" l="l" r="r" t="t"/>
                <a:pathLst>
                  <a:path extrusionOk="0" h="3627" w="3252">
                    <a:moveTo>
                      <a:pt x="2130" y="1"/>
                    </a:moveTo>
                    <a:cubicBezTo>
                      <a:pt x="1787" y="1"/>
                      <a:pt x="1451" y="179"/>
                      <a:pt x="1266" y="488"/>
                    </a:cubicBezTo>
                    <a:cubicBezTo>
                      <a:pt x="937" y="1037"/>
                      <a:pt x="605" y="1589"/>
                      <a:pt x="276" y="2139"/>
                    </a:cubicBezTo>
                    <a:cubicBezTo>
                      <a:pt x="0" y="2597"/>
                      <a:pt x="172" y="3226"/>
                      <a:pt x="630" y="3495"/>
                    </a:cubicBezTo>
                    <a:cubicBezTo>
                      <a:pt x="784" y="3584"/>
                      <a:pt x="952" y="3626"/>
                      <a:pt x="1120" y="3626"/>
                    </a:cubicBezTo>
                    <a:cubicBezTo>
                      <a:pt x="1463" y="3626"/>
                      <a:pt x="1800" y="3449"/>
                      <a:pt x="1986" y="3140"/>
                    </a:cubicBezTo>
                    <a:cubicBezTo>
                      <a:pt x="2315" y="2590"/>
                      <a:pt x="2647" y="2040"/>
                      <a:pt x="2978" y="1489"/>
                    </a:cubicBezTo>
                    <a:cubicBezTo>
                      <a:pt x="3252" y="1030"/>
                      <a:pt x="3080" y="403"/>
                      <a:pt x="2623" y="135"/>
                    </a:cubicBezTo>
                    <a:cubicBezTo>
                      <a:pt x="2468" y="44"/>
                      <a:pt x="2298" y="1"/>
                      <a:pt x="2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60"/>
              <p:cNvSpPr/>
              <p:nvPr/>
            </p:nvSpPr>
            <p:spPr>
              <a:xfrm>
                <a:off x="145986" y="3060215"/>
                <a:ext cx="84682" cy="71340"/>
              </a:xfrm>
              <a:custGeom>
                <a:rect b="b" l="l" r="r" t="t"/>
                <a:pathLst>
                  <a:path extrusionOk="0" h="3280" w="3893">
                    <a:moveTo>
                      <a:pt x="1081" y="0"/>
                    </a:moveTo>
                    <a:cubicBezTo>
                      <a:pt x="847" y="0"/>
                      <a:pt x="615" y="85"/>
                      <a:pt x="420" y="279"/>
                    </a:cubicBezTo>
                    <a:cubicBezTo>
                      <a:pt x="76" y="625"/>
                      <a:pt x="1" y="1345"/>
                      <a:pt x="420" y="1680"/>
                    </a:cubicBezTo>
                    <a:cubicBezTo>
                      <a:pt x="971" y="2120"/>
                      <a:pt x="1523" y="2561"/>
                      <a:pt x="2071" y="3001"/>
                    </a:cubicBezTo>
                    <a:cubicBezTo>
                      <a:pt x="2290" y="3176"/>
                      <a:pt x="2553" y="3279"/>
                      <a:pt x="2813" y="3279"/>
                    </a:cubicBezTo>
                    <a:cubicBezTo>
                      <a:pt x="3047" y="3279"/>
                      <a:pt x="3279" y="3195"/>
                      <a:pt x="3473" y="3001"/>
                    </a:cubicBezTo>
                    <a:cubicBezTo>
                      <a:pt x="3818" y="2654"/>
                      <a:pt x="3893" y="1935"/>
                      <a:pt x="3473" y="1601"/>
                    </a:cubicBezTo>
                    <a:cubicBezTo>
                      <a:pt x="2923" y="1161"/>
                      <a:pt x="2371" y="718"/>
                      <a:pt x="1822" y="279"/>
                    </a:cubicBezTo>
                    <a:cubicBezTo>
                      <a:pt x="1603" y="104"/>
                      <a:pt x="1340" y="0"/>
                      <a:pt x="10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60"/>
              <p:cNvSpPr/>
              <p:nvPr/>
            </p:nvSpPr>
            <p:spPr>
              <a:xfrm>
                <a:off x="166761" y="1930538"/>
                <a:ext cx="43135" cy="71906"/>
              </a:xfrm>
              <a:custGeom>
                <a:rect b="b" l="l" r="r" t="t"/>
                <a:pathLst>
                  <a:path extrusionOk="0" h="3306" w="1983">
                    <a:moveTo>
                      <a:pt x="1026" y="0"/>
                    </a:moveTo>
                    <a:cubicBezTo>
                      <a:pt x="1015" y="0"/>
                      <a:pt x="1003" y="0"/>
                      <a:pt x="991" y="1"/>
                    </a:cubicBezTo>
                    <a:cubicBezTo>
                      <a:pt x="455" y="26"/>
                      <a:pt x="1" y="438"/>
                      <a:pt x="1" y="992"/>
                    </a:cubicBezTo>
                    <a:lnTo>
                      <a:pt x="1" y="2313"/>
                    </a:lnTo>
                    <a:cubicBezTo>
                      <a:pt x="1" y="2819"/>
                      <a:pt x="436" y="3305"/>
                      <a:pt x="956" y="3305"/>
                    </a:cubicBezTo>
                    <a:cubicBezTo>
                      <a:pt x="967" y="3305"/>
                      <a:pt x="979" y="3305"/>
                      <a:pt x="991" y="3305"/>
                    </a:cubicBezTo>
                    <a:cubicBezTo>
                      <a:pt x="1529" y="3279"/>
                      <a:pt x="1982" y="2868"/>
                      <a:pt x="1982" y="2313"/>
                    </a:cubicBezTo>
                    <a:lnTo>
                      <a:pt x="1982" y="992"/>
                    </a:lnTo>
                    <a:cubicBezTo>
                      <a:pt x="1982" y="486"/>
                      <a:pt x="1547" y="0"/>
                      <a:pt x="1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60"/>
              <p:cNvSpPr/>
              <p:nvPr/>
            </p:nvSpPr>
            <p:spPr>
              <a:xfrm>
                <a:off x="108225" y="2507899"/>
                <a:ext cx="68216" cy="91807"/>
              </a:xfrm>
              <a:custGeom>
                <a:rect b="b" l="l" r="r" t="t"/>
                <a:pathLst>
                  <a:path extrusionOk="0" h="4221" w="3136">
                    <a:moveTo>
                      <a:pt x="2126" y="1"/>
                    </a:moveTo>
                    <a:cubicBezTo>
                      <a:pt x="1695" y="1"/>
                      <a:pt x="1212" y="276"/>
                      <a:pt x="1144" y="722"/>
                    </a:cubicBezTo>
                    <a:cubicBezTo>
                      <a:pt x="1032" y="1446"/>
                      <a:pt x="814" y="2107"/>
                      <a:pt x="445" y="2741"/>
                    </a:cubicBezTo>
                    <a:cubicBezTo>
                      <a:pt x="1" y="3506"/>
                      <a:pt x="685" y="4220"/>
                      <a:pt x="1361" y="4220"/>
                    </a:cubicBezTo>
                    <a:cubicBezTo>
                      <a:pt x="1661" y="4220"/>
                      <a:pt x="1959" y="4080"/>
                      <a:pt x="2157" y="3741"/>
                    </a:cubicBezTo>
                    <a:cubicBezTo>
                      <a:pt x="2605" y="2969"/>
                      <a:pt x="2917" y="2131"/>
                      <a:pt x="3053" y="1250"/>
                    </a:cubicBezTo>
                    <a:cubicBezTo>
                      <a:pt x="3136" y="721"/>
                      <a:pt x="2919" y="183"/>
                      <a:pt x="2363" y="32"/>
                    </a:cubicBezTo>
                    <a:cubicBezTo>
                      <a:pt x="2288" y="11"/>
                      <a:pt x="2208" y="1"/>
                      <a:pt x="2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60"/>
              <p:cNvSpPr/>
              <p:nvPr/>
            </p:nvSpPr>
            <p:spPr>
              <a:xfrm>
                <a:off x="4869669" y="157272"/>
                <a:ext cx="78881" cy="96016"/>
              </a:xfrm>
              <a:custGeom>
                <a:rect b="b" l="l" r="r" t="t"/>
                <a:pathLst>
                  <a:path extrusionOk="0" h="4934" w="4054">
                    <a:moveTo>
                      <a:pt x="986" y="1"/>
                    </a:moveTo>
                    <a:cubicBezTo>
                      <a:pt x="491" y="1"/>
                      <a:pt x="1" y="320"/>
                      <a:pt x="9" y="959"/>
                    </a:cubicBezTo>
                    <a:cubicBezTo>
                      <a:pt x="28" y="2583"/>
                      <a:pt x="957" y="4129"/>
                      <a:pt x="2446" y="4817"/>
                    </a:cubicBezTo>
                    <a:cubicBezTo>
                      <a:pt x="2612" y="4893"/>
                      <a:pt x="2790" y="4933"/>
                      <a:pt x="2963" y="4933"/>
                    </a:cubicBezTo>
                    <a:cubicBezTo>
                      <a:pt x="3296" y="4933"/>
                      <a:pt x="3613" y="4785"/>
                      <a:pt x="3803" y="4463"/>
                    </a:cubicBezTo>
                    <a:cubicBezTo>
                      <a:pt x="4053" y="4036"/>
                      <a:pt x="3935" y="3333"/>
                      <a:pt x="3449" y="3107"/>
                    </a:cubicBezTo>
                    <a:cubicBezTo>
                      <a:pt x="2576" y="2704"/>
                      <a:pt x="2003" y="1936"/>
                      <a:pt x="1991" y="959"/>
                    </a:cubicBezTo>
                    <a:cubicBezTo>
                      <a:pt x="1983" y="321"/>
                      <a:pt x="1482" y="1"/>
                      <a:pt x="9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60"/>
              <p:cNvSpPr/>
              <p:nvPr/>
            </p:nvSpPr>
            <p:spPr>
              <a:xfrm>
                <a:off x="5397792" y="83900"/>
                <a:ext cx="129081" cy="129837"/>
              </a:xfrm>
              <a:custGeom>
                <a:rect b="b" l="l" r="r" t="t"/>
                <a:pathLst>
                  <a:path extrusionOk="0" h="6672" w="6634">
                    <a:moveTo>
                      <a:pt x="1380" y="0"/>
                    </a:moveTo>
                    <a:cubicBezTo>
                      <a:pt x="661" y="0"/>
                      <a:pt x="1" y="993"/>
                      <a:pt x="631" y="1726"/>
                    </a:cubicBezTo>
                    <a:cubicBezTo>
                      <a:pt x="1954" y="3265"/>
                      <a:pt x="3276" y="4804"/>
                      <a:pt x="4601" y="6346"/>
                    </a:cubicBezTo>
                    <a:cubicBezTo>
                      <a:pt x="4799" y="6576"/>
                      <a:pt x="5028" y="6672"/>
                      <a:pt x="5252" y="6672"/>
                    </a:cubicBezTo>
                    <a:cubicBezTo>
                      <a:pt x="5972" y="6672"/>
                      <a:pt x="6634" y="5680"/>
                      <a:pt x="6003" y="4945"/>
                    </a:cubicBezTo>
                    <a:cubicBezTo>
                      <a:pt x="4679" y="3406"/>
                      <a:pt x="3357" y="1867"/>
                      <a:pt x="2032" y="328"/>
                    </a:cubicBezTo>
                    <a:cubicBezTo>
                      <a:pt x="1834" y="97"/>
                      <a:pt x="1604" y="0"/>
                      <a:pt x="13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60"/>
              <p:cNvSpPr/>
              <p:nvPr/>
            </p:nvSpPr>
            <p:spPr>
              <a:xfrm>
                <a:off x="5856578" y="156336"/>
                <a:ext cx="68568" cy="57388"/>
              </a:xfrm>
              <a:custGeom>
                <a:rect b="b" l="l" r="r" t="t"/>
                <a:pathLst>
                  <a:path extrusionOk="0" h="2949" w="3524">
                    <a:moveTo>
                      <a:pt x="2147" y="775"/>
                    </a:moveTo>
                    <a:cubicBezTo>
                      <a:pt x="2176" y="803"/>
                      <a:pt x="2186" y="818"/>
                      <a:pt x="2184" y="818"/>
                    </a:cubicBezTo>
                    <a:cubicBezTo>
                      <a:pt x="2181" y="818"/>
                      <a:pt x="2168" y="804"/>
                      <a:pt x="2147" y="775"/>
                    </a:cubicBezTo>
                    <a:close/>
                    <a:moveTo>
                      <a:pt x="2233" y="862"/>
                    </a:moveTo>
                    <a:cubicBezTo>
                      <a:pt x="2266" y="882"/>
                      <a:pt x="2289" y="907"/>
                      <a:pt x="2284" y="907"/>
                    </a:cubicBezTo>
                    <a:cubicBezTo>
                      <a:pt x="2281" y="907"/>
                      <a:pt x="2267" y="897"/>
                      <a:pt x="2237" y="867"/>
                    </a:cubicBezTo>
                    <a:cubicBezTo>
                      <a:pt x="2236" y="865"/>
                      <a:pt x="2234" y="864"/>
                      <a:pt x="2233" y="862"/>
                    </a:cubicBezTo>
                    <a:close/>
                    <a:moveTo>
                      <a:pt x="2503" y="977"/>
                    </a:moveTo>
                    <a:cubicBezTo>
                      <a:pt x="2525" y="980"/>
                      <a:pt x="2545" y="982"/>
                      <a:pt x="2545" y="982"/>
                    </a:cubicBezTo>
                    <a:cubicBezTo>
                      <a:pt x="2545" y="983"/>
                      <a:pt x="2543" y="984"/>
                      <a:pt x="2539" y="984"/>
                    </a:cubicBezTo>
                    <a:cubicBezTo>
                      <a:pt x="2532" y="984"/>
                      <a:pt x="2519" y="981"/>
                      <a:pt x="2503" y="977"/>
                    </a:cubicBezTo>
                    <a:close/>
                    <a:moveTo>
                      <a:pt x="1163" y="0"/>
                    </a:moveTo>
                    <a:cubicBezTo>
                      <a:pt x="1075" y="0"/>
                      <a:pt x="985" y="14"/>
                      <a:pt x="893" y="44"/>
                    </a:cubicBezTo>
                    <a:cubicBezTo>
                      <a:pt x="423" y="196"/>
                      <a:pt x="0" y="746"/>
                      <a:pt x="200" y="1264"/>
                    </a:cubicBezTo>
                    <a:cubicBezTo>
                      <a:pt x="583" y="2253"/>
                      <a:pt x="1430" y="2918"/>
                      <a:pt x="2510" y="2948"/>
                    </a:cubicBezTo>
                    <a:cubicBezTo>
                      <a:pt x="2517" y="2948"/>
                      <a:pt x="2525" y="2948"/>
                      <a:pt x="2532" y="2948"/>
                    </a:cubicBezTo>
                    <a:cubicBezTo>
                      <a:pt x="3042" y="2948"/>
                      <a:pt x="3524" y="2474"/>
                      <a:pt x="3501" y="1956"/>
                    </a:cubicBezTo>
                    <a:cubicBezTo>
                      <a:pt x="3476" y="1407"/>
                      <a:pt x="3067" y="982"/>
                      <a:pt x="2510" y="966"/>
                    </a:cubicBezTo>
                    <a:cubicBezTo>
                      <a:pt x="2490" y="965"/>
                      <a:pt x="2475" y="965"/>
                      <a:pt x="2464" y="965"/>
                    </a:cubicBezTo>
                    <a:cubicBezTo>
                      <a:pt x="2463" y="965"/>
                      <a:pt x="2461" y="965"/>
                      <a:pt x="2460" y="965"/>
                    </a:cubicBezTo>
                    <a:lnTo>
                      <a:pt x="2460" y="965"/>
                    </a:lnTo>
                    <a:cubicBezTo>
                      <a:pt x="2418" y="953"/>
                      <a:pt x="2374" y="938"/>
                      <a:pt x="2361" y="935"/>
                    </a:cubicBezTo>
                    <a:lnTo>
                      <a:pt x="2361" y="935"/>
                    </a:lnTo>
                    <a:cubicBezTo>
                      <a:pt x="2319" y="910"/>
                      <a:pt x="2273" y="881"/>
                      <a:pt x="2231" y="861"/>
                    </a:cubicBezTo>
                    <a:lnTo>
                      <a:pt x="2231" y="861"/>
                    </a:lnTo>
                    <a:cubicBezTo>
                      <a:pt x="2204" y="833"/>
                      <a:pt x="2176" y="803"/>
                      <a:pt x="2147" y="774"/>
                    </a:cubicBezTo>
                    <a:lnTo>
                      <a:pt x="2147" y="774"/>
                    </a:lnTo>
                    <a:cubicBezTo>
                      <a:pt x="2140" y="765"/>
                      <a:pt x="2133" y="753"/>
                      <a:pt x="2125" y="741"/>
                    </a:cubicBezTo>
                    <a:cubicBezTo>
                      <a:pt x="2107" y="710"/>
                      <a:pt x="2075" y="634"/>
                      <a:pt x="2073" y="634"/>
                    </a:cubicBezTo>
                    <a:lnTo>
                      <a:pt x="2073" y="634"/>
                    </a:lnTo>
                    <a:cubicBezTo>
                      <a:pt x="2072" y="634"/>
                      <a:pt x="2082" y="659"/>
                      <a:pt x="2110" y="733"/>
                    </a:cubicBezTo>
                    <a:lnTo>
                      <a:pt x="2110" y="733"/>
                    </a:lnTo>
                    <a:cubicBezTo>
                      <a:pt x="1956" y="333"/>
                      <a:pt x="1593" y="0"/>
                      <a:pt x="11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60"/>
              <p:cNvSpPr/>
              <p:nvPr/>
            </p:nvSpPr>
            <p:spPr>
              <a:xfrm>
                <a:off x="6322155" y="117501"/>
                <a:ext cx="48955" cy="44797"/>
              </a:xfrm>
              <a:custGeom>
                <a:rect b="b" l="l" r="r" t="t"/>
                <a:pathLst>
                  <a:path extrusionOk="0" h="2302" w="2516">
                    <a:moveTo>
                      <a:pt x="1078" y="1"/>
                    </a:moveTo>
                    <a:cubicBezTo>
                      <a:pt x="824" y="1"/>
                      <a:pt x="571" y="93"/>
                      <a:pt x="394" y="287"/>
                    </a:cubicBezTo>
                    <a:cubicBezTo>
                      <a:pt x="29" y="681"/>
                      <a:pt x="1" y="1295"/>
                      <a:pt x="394" y="1687"/>
                    </a:cubicBezTo>
                    <a:lnTo>
                      <a:pt x="723" y="2017"/>
                    </a:lnTo>
                    <a:cubicBezTo>
                      <a:pt x="910" y="2203"/>
                      <a:pt x="1176" y="2302"/>
                      <a:pt x="1439" y="2302"/>
                    </a:cubicBezTo>
                    <a:cubicBezTo>
                      <a:pt x="1694" y="2302"/>
                      <a:pt x="1947" y="2210"/>
                      <a:pt x="2124" y="2017"/>
                    </a:cubicBezTo>
                    <a:cubicBezTo>
                      <a:pt x="2487" y="1621"/>
                      <a:pt x="2516" y="1007"/>
                      <a:pt x="2124" y="616"/>
                    </a:cubicBezTo>
                    <a:lnTo>
                      <a:pt x="1794" y="287"/>
                    </a:lnTo>
                    <a:cubicBezTo>
                      <a:pt x="1607" y="100"/>
                      <a:pt x="1341" y="1"/>
                      <a:pt x="10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60"/>
              <p:cNvSpPr/>
              <p:nvPr/>
            </p:nvSpPr>
            <p:spPr>
              <a:xfrm>
                <a:off x="6727309" y="162306"/>
                <a:ext cx="49461" cy="51413"/>
              </a:xfrm>
              <a:custGeom>
                <a:rect b="b" l="l" r="r" t="t"/>
                <a:pathLst>
                  <a:path extrusionOk="0" h="2642" w="2542">
                    <a:moveTo>
                      <a:pt x="1091" y="0"/>
                    </a:moveTo>
                    <a:cubicBezTo>
                      <a:pt x="918" y="0"/>
                      <a:pt x="748" y="44"/>
                      <a:pt x="606" y="136"/>
                    </a:cubicBezTo>
                    <a:cubicBezTo>
                      <a:pt x="131" y="443"/>
                      <a:pt x="0" y="996"/>
                      <a:pt x="250" y="1492"/>
                    </a:cubicBezTo>
                    <a:cubicBezTo>
                      <a:pt x="359" y="1712"/>
                      <a:pt x="471" y="1932"/>
                      <a:pt x="582" y="2152"/>
                    </a:cubicBezTo>
                    <a:cubicBezTo>
                      <a:pt x="737" y="2463"/>
                      <a:pt x="1099" y="2641"/>
                      <a:pt x="1452" y="2641"/>
                    </a:cubicBezTo>
                    <a:cubicBezTo>
                      <a:pt x="1625" y="2641"/>
                      <a:pt x="1796" y="2598"/>
                      <a:pt x="1938" y="2506"/>
                    </a:cubicBezTo>
                    <a:cubicBezTo>
                      <a:pt x="2413" y="2200"/>
                      <a:pt x="2542" y="1647"/>
                      <a:pt x="2292" y="1150"/>
                    </a:cubicBezTo>
                    <a:cubicBezTo>
                      <a:pt x="2182" y="930"/>
                      <a:pt x="2071" y="711"/>
                      <a:pt x="1960" y="491"/>
                    </a:cubicBezTo>
                    <a:cubicBezTo>
                      <a:pt x="1805" y="179"/>
                      <a:pt x="1442" y="0"/>
                      <a:pt x="1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60"/>
              <p:cNvSpPr/>
              <p:nvPr/>
            </p:nvSpPr>
            <p:spPr>
              <a:xfrm>
                <a:off x="7329773" y="91545"/>
                <a:ext cx="94427" cy="122189"/>
              </a:xfrm>
              <a:custGeom>
                <a:rect b="b" l="l" r="r" t="t"/>
                <a:pathLst>
                  <a:path extrusionOk="0" h="6279" w="4853">
                    <a:moveTo>
                      <a:pt x="1207" y="0"/>
                    </a:moveTo>
                    <a:cubicBezTo>
                      <a:pt x="619" y="0"/>
                      <a:pt x="0" y="487"/>
                      <a:pt x="185" y="1232"/>
                    </a:cubicBezTo>
                    <a:cubicBezTo>
                      <a:pt x="627" y="3025"/>
                      <a:pt x="1517" y="4628"/>
                      <a:pt x="2780" y="5971"/>
                    </a:cubicBezTo>
                    <a:cubicBezTo>
                      <a:pt x="2983" y="6188"/>
                      <a:pt x="3214" y="6278"/>
                      <a:pt x="3439" y="6278"/>
                    </a:cubicBezTo>
                    <a:cubicBezTo>
                      <a:pt x="4182" y="6278"/>
                      <a:pt x="4853" y="5285"/>
                      <a:pt x="4180" y="4571"/>
                    </a:cubicBezTo>
                    <a:cubicBezTo>
                      <a:pt x="3145" y="3468"/>
                      <a:pt x="2457" y="2173"/>
                      <a:pt x="2095" y="706"/>
                    </a:cubicBezTo>
                    <a:cubicBezTo>
                      <a:pt x="1973" y="213"/>
                      <a:pt x="1597" y="0"/>
                      <a:pt x="12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60"/>
              <p:cNvSpPr/>
              <p:nvPr/>
            </p:nvSpPr>
            <p:spPr>
              <a:xfrm>
                <a:off x="7977191" y="136826"/>
                <a:ext cx="57711" cy="76906"/>
              </a:xfrm>
              <a:custGeom>
                <a:rect b="b" l="l" r="r" t="t"/>
                <a:pathLst>
                  <a:path extrusionOk="0" h="3952" w="2966">
                    <a:moveTo>
                      <a:pt x="1831" y="1"/>
                    </a:moveTo>
                    <a:cubicBezTo>
                      <a:pt x="1395" y="1"/>
                      <a:pt x="1027" y="305"/>
                      <a:pt x="877" y="729"/>
                    </a:cubicBezTo>
                    <a:lnTo>
                      <a:pt x="179" y="2697"/>
                    </a:lnTo>
                    <a:cubicBezTo>
                      <a:pt x="1" y="3200"/>
                      <a:pt x="382" y="3781"/>
                      <a:pt x="871" y="3915"/>
                    </a:cubicBezTo>
                    <a:cubicBezTo>
                      <a:pt x="961" y="3940"/>
                      <a:pt x="1049" y="3951"/>
                      <a:pt x="1134" y="3951"/>
                    </a:cubicBezTo>
                    <a:cubicBezTo>
                      <a:pt x="1571" y="3951"/>
                      <a:pt x="1939" y="3647"/>
                      <a:pt x="2090" y="3223"/>
                    </a:cubicBezTo>
                    <a:lnTo>
                      <a:pt x="2786" y="1256"/>
                    </a:lnTo>
                    <a:cubicBezTo>
                      <a:pt x="2965" y="752"/>
                      <a:pt x="2584" y="172"/>
                      <a:pt x="2094" y="37"/>
                    </a:cubicBezTo>
                    <a:cubicBezTo>
                      <a:pt x="2005" y="12"/>
                      <a:pt x="1916" y="1"/>
                      <a:pt x="18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60" name="Google Shape;1260;p60"/>
          <p:cNvSpPr/>
          <p:nvPr/>
        </p:nvSpPr>
        <p:spPr>
          <a:xfrm>
            <a:off x="362700" y="362275"/>
            <a:ext cx="8418490" cy="6819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0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2" name="Google Shape;1262;p60"/>
          <p:cNvSpPr txBox="1"/>
          <p:nvPr>
            <p:ph idx="2" type="title"/>
          </p:nvPr>
        </p:nvSpPr>
        <p:spPr>
          <a:xfrm>
            <a:off x="1524500" y="1459200"/>
            <a:ext cx="3409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3" name="Google Shape;1263;p60"/>
          <p:cNvSpPr txBox="1"/>
          <p:nvPr>
            <p:ph idx="1" type="subTitle"/>
          </p:nvPr>
        </p:nvSpPr>
        <p:spPr>
          <a:xfrm>
            <a:off x="1524500" y="1966225"/>
            <a:ext cx="3695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64" name="Google Shape;1264;p60"/>
          <p:cNvSpPr txBox="1"/>
          <p:nvPr>
            <p:ph idx="3" type="title"/>
          </p:nvPr>
        </p:nvSpPr>
        <p:spPr>
          <a:xfrm>
            <a:off x="872400" y="3433400"/>
            <a:ext cx="3409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5" name="Google Shape;1265;p60"/>
          <p:cNvSpPr txBox="1"/>
          <p:nvPr>
            <p:ph idx="4" type="subTitle"/>
          </p:nvPr>
        </p:nvSpPr>
        <p:spPr>
          <a:xfrm>
            <a:off x="585900" y="3940425"/>
            <a:ext cx="3695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66" name="Google Shape;1266;p60"/>
          <p:cNvSpPr txBox="1"/>
          <p:nvPr>
            <p:ph idx="5" type="title"/>
          </p:nvPr>
        </p:nvSpPr>
        <p:spPr>
          <a:xfrm>
            <a:off x="6189525" y="2238500"/>
            <a:ext cx="223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7" name="Google Shape;1267;p60"/>
          <p:cNvSpPr txBox="1"/>
          <p:nvPr>
            <p:ph idx="6" type="subTitle"/>
          </p:nvPr>
        </p:nvSpPr>
        <p:spPr>
          <a:xfrm>
            <a:off x="6063125" y="3193425"/>
            <a:ext cx="24873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1268" name="Google Shape;1268;p60"/>
          <p:cNvCxnSpPr/>
          <p:nvPr/>
        </p:nvCxnSpPr>
        <p:spPr>
          <a:xfrm>
            <a:off x="362625" y="1987225"/>
            <a:ext cx="51687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9" name="Google Shape;1269;p60"/>
          <p:cNvCxnSpPr/>
          <p:nvPr/>
        </p:nvCxnSpPr>
        <p:spPr>
          <a:xfrm>
            <a:off x="362625" y="3954525"/>
            <a:ext cx="51687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hiana"/>
              <a:buNone/>
              <a:defRPr b="0" i="0" sz="3000" u="none" cap="none" strike="noStrike">
                <a:solidFill>
                  <a:schemeClr val="lt1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b="0" i="0" sz="3000" u="none" cap="none" strike="noStrik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  <a:defRPr b="0" i="0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○"/>
              <a:defRPr b="0" i="0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■"/>
              <a:defRPr b="0" i="0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  <a:defRPr b="0" i="0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○"/>
              <a:defRPr b="0" i="0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■"/>
              <a:defRPr b="0" i="0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  <a:defRPr b="0" i="0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○"/>
              <a:defRPr b="0" i="0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bel"/>
              <a:buChar char="■"/>
              <a:defRPr b="0" i="0" sz="16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1"/>
          <p:cNvSpPr/>
          <p:nvPr/>
        </p:nvSpPr>
        <p:spPr>
          <a:xfrm>
            <a:off x="1527288" y="2220200"/>
            <a:ext cx="6175526" cy="1257375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1"/>
          <p:cNvSpPr/>
          <p:nvPr/>
        </p:nvSpPr>
        <p:spPr>
          <a:xfrm>
            <a:off x="2288475" y="3760138"/>
            <a:ext cx="4567200" cy="510900"/>
          </a:xfrm>
          <a:prstGeom prst="roundRect">
            <a:avLst>
              <a:gd fmla="val 2703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1"/>
          <p:cNvSpPr txBox="1"/>
          <p:nvPr>
            <p:ph type="ctrTitle"/>
          </p:nvPr>
        </p:nvSpPr>
        <p:spPr>
          <a:xfrm>
            <a:off x="2331300" y="817202"/>
            <a:ext cx="45675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sz="7700"/>
            </a:br>
            <a:r>
              <a:rPr lang="en" sz="7700"/>
              <a:t>adote-aqui</a:t>
            </a:r>
            <a:endParaRPr sz="7700">
              <a:solidFill>
                <a:schemeClr val="accent5"/>
              </a:solidFill>
            </a:endParaRPr>
          </a:p>
        </p:txBody>
      </p:sp>
      <p:sp>
        <p:nvSpPr>
          <p:cNvPr id="3027" name="Google Shape;3027;p1"/>
          <p:cNvSpPr txBox="1"/>
          <p:nvPr>
            <p:ph idx="1" type="subTitle"/>
          </p:nvPr>
        </p:nvSpPr>
        <p:spPr>
          <a:xfrm>
            <a:off x="2288175" y="3791475"/>
            <a:ext cx="456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hiana"/>
                <a:ea typeface="Bahiana"/>
                <a:cs typeface="Bahiana"/>
                <a:sym typeface="Bahiana"/>
              </a:rPr>
              <a:t>Diego Leopoldino Silva</a:t>
            </a:r>
            <a:endParaRPr>
              <a:latin typeface="Bahiana"/>
              <a:ea typeface="Bahiana"/>
              <a:cs typeface="Bahiana"/>
              <a:sym typeface="Bahiana"/>
            </a:endParaRPr>
          </a:p>
        </p:txBody>
      </p:sp>
      <p:grpSp>
        <p:nvGrpSpPr>
          <p:cNvPr id="3028" name="Google Shape;3028;p1"/>
          <p:cNvGrpSpPr/>
          <p:nvPr/>
        </p:nvGrpSpPr>
        <p:grpSpPr>
          <a:xfrm>
            <a:off x="279655" y="3387033"/>
            <a:ext cx="1580799" cy="1771795"/>
            <a:chOff x="400000" y="2650913"/>
            <a:chExt cx="1022575" cy="1146125"/>
          </a:xfrm>
        </p:grpSpPr>
        <p:sp>
          <p:nvSpPr>
            <p:cNvPr id="3029" name="Google Shape;3029;p1"/>
            <p:cNvSpPr/>
            <p:nvPr/>
          </p:nvSpPr>
          <p:spPr>
            <a:xfrm>
              <a:off x="408225" y="2651938"/>
              <a:ext cx="68550" cy="111575"/>
            </a:xfrm>
            <a:custGeom>
              <a:rect b="b" l="l" r="r" t="t"/>
              <a:pathLst>
                <a:path extrusionOk="0" h="4463" w="2742">
                  <a:moveTo>
                    <a:pt x="1696" y="0"/>
                  </a:moveTo>
                  <a:cubicBezTo>
                    <a:pt x="1679" y="0"/>
                    <a:pt x="1661" y="1"/>
                    <a:pt x="1643" y="2"/>
                  </a:cubicBezTo>
                  <a:cubicBezTo>
                    <a:pt x="610" y="58"/>
                    <a:pt x="146" y="1893"/>
                    <a:pt x="0" y="4463"/>
                  </a:cubicBezTo>
                  <a:lnTo>
                    <a:pt x="2556" y="4463"/>
                  </a:lnTo>
                  <a:cubicBezTo>
                    <a:pt x="2692" y="1788"/>
                    <a:pt x="2742" y="0"/>
                    <a:pt x="1696" y="0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1"/>
            <p:cNvSpPr/>
            <p:nvPr/>
          </p:nvSpPr>
          <p:spPr>
            <a:xfrm>
              <a:off x="407125" y="2650913"/>
              <a:ext cx="69725" cy="113675"/>
            </a:xfrm>
            <a:custGeom>
              <a:rect b="b" l="l" r="r" t="t"/>
              <a:pathLst>
                <a:path extrusionOk="0" h="4547" w="2789">
                  <a:moveTo>
                    <a:pt x="1738" y="82"/>
                  </a:moveTo>
                  <a:cubicBezTo>
                    <a:pt x="1923" y="82"/>
                    <a:pt x="2079" y="142"/>
                    <a:pt x="2200" y="264"/>
                  </a:cubicBezTo>
                  <a:cubicBezTo>
                    <a:pt x="2704" y="766"/>
                    <a:pt x="2673" y="2251"/>
                    <a:pt x="2561" y="4463"/>
                  </a:cubicBezTo>
                  <a:lnTo>
                    <a:pt x="90" y="4463"/>
                  </a:lnTo>
                  <a:cubicBezTo>
                    <a:pt x="254" y="1606"/>
                    <a:pt x="793" y="135"/>
                    <a:pt x="1688" y="84"/>
                  </a:cubicBezTo>
                  <a:cubicBezTo>
                    <a:pt x="1705" y="83"/>
                    <a:pt x="1722" y="82"/>
                    <a:pt x="1738" y="82"/>
                  </a:cubicBezTo>
                  <a:close/>
                  <a:moveTo>
                    <a:pt x="1733" y="0"/>
                  </a:moveTo>
                  <a:cubicBezTo>
                    <a:pt x="1716" y="0"/>
                    <a:pt x="1699" y="1"/>
                    <a:pt x="1683" y="2"/>
                  </a:cubicBezTo>
                  <a:cubicBezTo>
                    <a:pt x="732" y="53"/>
                    <a:pt x="168" y="1568"/>
                    <a:pt x="2" y="4501"/>
                  </a:cubicBezTo>
                  <a:lnTo>
                    <a:pt x="0" y="4546"/>
                  </a:lnTo>
                  <a:lnTo>
                    <a:pt x="2639" y="4546"/>
                  </a:lnTo>
                  <a:lnTo>
                    <a:pt x="2639" y="4507"/>
                  </a:lnTo>
                  <a:cubicBezTo>
                    <a:pt x="2756" y="2185"/>
                    <a:pt x="2789" y="735"/>
                    <a:pt x="2257" y="206"/>
                  </a:cubicBezTo>
                  <a:cubicBezTo>
                    <a:pt x="2119" y="68"/>
                    <a:pt x="1943" y="0"/>
                    <a:pt x="1733" y="0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"/>
            <p:cNvSpPr/>
            <p:nvPr/>
          </p:nvSpPr>
          <p:spPr>
            <a:xfrm>
              <a:off x="400000" y="2763488"/>
              <a:ext cx="985475" cy="1033550"/>
            </a:xfrm>
            <a:custGeom>
              <a:rect b="b" l="l" r="r" t="t"/>
              <a:pathLst>
                <a:path extrusionOk="0" h="41342" w="39419">
                  <a:moveTo>
                    <a:pt x="329" y="1"/>
                  </a:moveTo>
                  <a:cubicBezTo>
                    <a:pt x="0" y="5842"/>
                    <a:pt x="1326" y="15498"/>
                    <a:pt x="1420" y="16777"/>
                  </a:cubicBezTo>
                  <a:cubicBezTo>
                    <a:pt x="1560" y="18622"/>
                    <a:pt x="1414" y="22705"/>
                    <a:pt x="1414" y="22705"/>
                  </a:cubicBezTo>
                  <a:cubicBezTo>
                    <a:pt x="1414" y="22705"/>
                    <a:pt x="626" y="38941"/>
                    <a:pt x="1020" y="40136"/>
                  </a:cubicBezTo>
                  <a:cubicBezTo>
                    <a:pt x="1294" y="40972"/>
                    <a:pt x="1757" y="41341"/>
                    <a:pt x="2150" y="41341"/>
                  </a:cubicBezTo>
                  <a:cubicBezTo>
                    <a:pt x="2552" y="41341"/>
                    <a:pt x="2881" y="40956"/>
                    <a:pt x="2860" y="40288"/>
                  </a:cubicBezTo>
                  <a:cubicBezTo>
                    <a:pt x="2817" y="38967"/>
                    <a:pt x="2074" y="36906"/>
                    <a:pt x="2278" y="34498"/>
                  </a:cubicBezTo>
                  <a:cubicBezTo>
                    <a:pt x="2382" y="33272"/>
                    <a:pt x="2509" y="30460"/>
                    <a:pt x="2509" y="30460"/>
                  </a:cubicBezTo>
                  <a:lnTo>
                    <a:pt x="5488" y="30469"/>
                  </a:lnTo>
                  <a:cubicBezTo>
                    <a:pt x="5488" y="30469"/>
                    <a:pt x="5030" y="40507"/>
                    <a:pt x="6589" y="41176"/>
                  </a:cubicBezTo>
                  <a:cubicBezTo>
                    <a:pt x="6771" y="41255"/>
                    <a:pt x="6918" y="41291"/>
                    <a:pt x="7035" y="41291"/>
                  </a:cubicBezTo>
                  <a:cubicBezTo>
                    <a:pt x="7916" y="41291"/>
                    <a:pt x="7080" y="39240"/>
                    <a:pt x="6816" y="37911"/>
                  </a:cubicBezTo>
                  <a:cubicBezTo>
                    <a:pt x="6683" y="37238"/>
                    <a:pt x="6464" y="37217"/>
                    <a:pt x="6900" y="30616"/>
                  </a:cubicBezTo>
                  <a:cubicBezTo>
                    <a:pt x="6900" y="30616"/>
                    <a:pt x="9493" y="27352"/>
                    <a:pt x="15030" y="26867"/>
                  </a:cubicBezTo>
                  <a:cubicBezTo>
                    <a:pt x="15379" y="26836"/>
                    <a:pt x="15722" y="26821"/>
                    <a:pt x="16060" y="26821"/>
                  </a:cubicBezTo>
                  <a:cubicBezTo>
                    <a:pt x="19218" y="26821"/>
                    <a:pt x="21877" y="28087"/>
                    <a:pt x="23497" y="29313"/>
                  </a:cubicBezTo>
                  <a:cubicBezTo>
                    <a:pt x="23497" y="29313"/>
                    <a:pt x="26683" y="36372"/>
                    <a:pt x="28316" y="38407"/>
                  </a:cubicBezTo>
                  <a:cubicBezTo>
                    <a:pt x="29644" y="40062"/>
                    <a:pt x="31143" y="41262"/>
                    <a:pt x="32420" y="41262"/>
                  </a:cubicBezTo>
                  <a:cubicBezTo>
                    <a:pt x="32714" y="41262"/>
                    <a:pt x="32996" y="41198"/>
                    <a:pt x="33262" y="41063"/>
                  </a:cubicBezTo>
                  <a:cubicBezTo>
                    <a:pt x="34683" y="40338"/>
                    <a:pt x="33874" y="40153"/>
                    <a:pt x="31925" y="39387"/>
                  </a:cubicBezTo>
                  <a:cubicBezTo>
                    <a:pt x="29975" y="38621"/>
                    <a:pt x="29308" y="37743"/>
                    <a:pt x="27619" y="35085"/>
                  </a:cubicBezTo>
                  <a:cubicBezTo>
                    <a:pt x="26527" y="33367"/>
                    <a:pt x="26500" y="31650"/>
                    <a:pt x="26662" y="30610"/>
                  </a:cubicBezTo>
                  <a:lnTo>
                    <a:pt x="26662" y="30610"/>
                  </a:lnTo>
                  <a:cubicBezTo>
                    <a:pt x="26720" y="30616"/>
                    <a:pt x="26776" y="30621"/>
                    <a:pt x="26836" y="30623"/>
                  </a:cubicBezTo>
                  <a:cubicBezTo>
                    <a:pt x="27062" y="30632"/>
                    <a:pt x="27288" y="30636"/>
                    <a:pt x="27513" y="30636"/>
                  </a:cubicBezTo>
                  <a:cubicBezTo>
                    <a:pt x="28143" y="30636"/>
                    <a:pt x="28773" y="30605"/>
                    <a:pt x="29405" y="30567"/>
                  </a:cubicBezTo>
                  <a:cubicBezTo>
                    <a:pt x="30718" y="32729"/>
                    <a:pt x="34152" y="39638"/>
                    <a:pt x="36469" y="40655"/>
                  </a:cubicBezTo>
                  <a:cubicBezTo>
                    <a:pt x="37403" y="41067"/>
                    <a:pt x="38059" y="41228"/>
                    <a:pt x="38502" y="41228"/>
                  </a:cubicBezTo>
                  <a:cubicBezTo>
                    <a:pt x="39380" y="41228"/>
                    <a:pt x="39418" y="40593"/>
                    <a:pt x="39130" y="40017"/>
                  </a:cubicBezTo>
                  <a:cubicBezTo>
                    <a:pt x="38696" y="39148"/>
                    <a:pt x="37850" y="40048"/>
                    <a:pt x="36415" y="38952"/>
                  </a:cubicBezTo>
                  <a:cubicBezTo>
                    <a:pt x="35145" y="37980"/>
                    <a:pt x="32226" y="31736"/>
                    <a:pt x="31467" y="30417"/>
                  </a:cubicBezTo>
                  <a:cubicBezTo>
                    <a:pt x="31358" y="25803"/>
                    <a:pt x="31229" y="20256"/>
                    <a:pt x="31229" y="20256"/>
                  </a:cubicBezTo>
                  <a:cubicBezTo>
                    <a:pt x="31229" y="20256"/>
                    <a:pt x="22764" y="16244"/>
                    <a:pt x="15149" y="15835"/>
                  </a:cubicBezTo>
                  <a:cubicBezTo>
                    <a:pt x="14473" y="15799"/>
                    <a:pt x="13826" y="15782"/>
                    <a:pt x="13209" y="15782"/>
                  </a:cubicBezTo>
                  <a:cubicBezTo>
                    <a:pt x="8965" y="15782"/>
                    <a:pt x="6117" y="16562"/>
                    <a:pt x="4700" y="17076"/>
                  </a:cubicBezTo>
                  <a:cubicBezTo>
                    <a:pt x="4653" y="17078"/>
                    <a:pt x="4604" y="17079"/>
                    <a:pt x="4554" y="17079"/>
                  </a:cubicBezTo>
                  <a:cubicBezTo>
                    <a:pt x="4006" y="17079"/>
                    <a:pt x="3328" y="16964"/>
                    <a:pt x="3172" y="16431"/>
                  </a:cubicBezTo>
                  <a:cubicBezTo>
                    <a:pt x="3021" y="15923"/>
                    <a:pt x="2668" y="9062"/>
                    <a:pt x="2748" y="3519"/>
                  </a:cubicBezTo>
                  <a:cubicBezTo>
                    <a:pt x="2766" y="2242"/>
                    <a:pt x="2831" y="1055"/>
                    <a:pt x="2884" y="1"/>
                  </a:cubicBezTo>
                  <a:close/>
                </a:path>
              </a:pathLst>
            </a:custGeom>
            <a:solidFill>
              <a:srgbClr val="FFF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"/>
            <p:cNvSpPr/>
            <p:nvPr/>
          </p:nvSpPr>
          <p:spPr>
            <a:xfrm>
              <a:off x="537200" y="3171338"/>
              <a:ext cx="111075" cy="316250"/>
            </a:xfrm>
            <a:custGeom>
              <a:rect b="b" l="l" r="r" t="t"/>
              <a:pathLst>
                <a:path extrusionOk="0" h="12650" w="4443">
                  <a:moveTo>
                    <a:pt x="2013" y="1"/>
                  </a:moveTo>
                  <a:cubicBezTo>
                    <a:pt x="1221" y="158"/>
                    <a:pt x="549" y="334"/>
                    <a:pt x="0" y="503"/>
                  </a:cubicBezTo>
                  <a:cubicBezTo>
                    <a:pt x="143" y="1002"/>
                    <a:pt x="2040" y="1667"/>
                    <a:pt x="1004" y="3308"/>
                  </a:cubicBezTo>
                  <a:cubicBezTo>
                    <a:pt x="725" y="3751"/>
                    <a:pt x="0" y="4758"/>
                    <a:pt x="1583" y="6479"/>
                  </a:cubicBezTo>
                  <a:cubicBezTo>
                    <a:pt x="2221" y="7172"/>
                    <a:pt x="1596" y="7432"/>
                    <a:pt x="1416" y="8765"/>
                  </a:cubicBezTo>
                  <a:cubicBezTo>
                    <a:pt x="1236" y="10099"/>
                    <a:pt x="2563" y="11988"/>
                    <a:pt x="3342" y="12649"/>
                  </a:cubicBezTo>
                  <a:cubicBezTo>
                    <a:pt x="3565" y="12503"/>
                    <a:pt x="4182" y="12150"/>
                    <a:pt x="4443" y="12001"/>
                  </a:cubicBezTo>
                  <a:cubicBezTo>
                    <a:pt x="3867" y="11179"/>
                    <a:pt x="3202" y="10316"/>
                    <a:pt x="3362" y="9432"/>
                  </a:cubicBezTo>
                  <a:cubicBezTo>
                    <a:pt x="3461" y="8874"/>
                    <a:pt x="3936" y="8534"/>
                    <a:pt x="4054" y="7987"/>
                  </a:cubicBezTo>
                  <a:cubicBezTo>
                    <a:pt x="4315" y="6765"/>
                    <a:pt x="2697" y="6130"/>
                    <a:pt x="2470" y="5186"/>
                  </a:cubicBezTo>
                  <a:cubicBezTo>
                    <a:pt x="2239" y="4229"/>
                    <a:pt x="2938" y="3697"/>
                    <a:pt x="3457" y="3035"/>
                  </a:cubicBezTo>
                  <a:cubicBezTo>
                    <a:pt x="3780" y="2623"/>
                    <a:pt x="2997" y="2127"/>
                    <a:pt x="2753" y="1872"/>
                  </a:cubicBezTo>
                  <a:cubicBezTo>
                    <a:pt x="2132" y="1223"/>
                    <a:pt x="1917" y="584"/>
                    <a:pt x="2013" y="1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"/>
            <p:cNvSpPr/>
            <p:nvPr/>
          </p:nvSpPr>
          <p:spPr>
            <a:xfrm>
              <a:off x="641875" y="3158213"/>
              <a:ext cx="107975" cy="294150"/>
            </a:xfrm>
            <a:custGeom>
              <a:rect b="b" l="l" r="r" t="t"/>
              <a:pathLst>
                <a:path extrusionOk="0" h="11766" w="4319">
                  <a:moveTo>
                    <a:pt x="3020" y="1"/>
                  </a:moveTo>
                  <a:cubicBezTo>
                    <a:pt x="2362" y="11"/>
                    <a:pt x="1738" y="39"/>
                    <a:pt x="1151" y="82"/>
                  </a:cubicBezTo>
                  <a:cubicBezTo>
                    <a:pt x="1070" y="279"/>
                    <a:pt x="827" y="355"/>
                    <a:pt x="652" y="582"/>
                  </a:cubicBezTo>
                  <a:cubicBezTo>
                    <a:pt x="0" y="1425"/>
                    <a:pt x="1096" y="1787"/>
                    <a:pt x="1341" y="2320"/>
                  </a:cubicBezTo>
                  <a:cubicBezTo>
                    <a:pt x="1644" y="2981"/>
                    <a:pt x="1635" y="3730"/>
                    <a:pt x="1324" y="4389"/>
                  </a:cubicBezTo>
                  <a:cubicBezTo>
                    <a:pt x="1147" y="4767"/>
                    <a:pt x="788" y="5493"/>
                    <a:pt x="1951" y="6380"/>
                  </a:cubicBezTo>
                  <a:cubicBezTo>
                    <a:pt x="2618" y="6887"/>
                    <a:pt x="2548" y="7943"/>
                    <a:pt x="2305" y="8704"/>
                  </a:cubicBezTo>
                  <a:cubicBezTo>
                    <a:pt x="2108" y="9323"/>
                    <a:pt x="1191" y="9965"/>
                    <a:pt x="1369" y="10638"/>
                  </a:cubicBezTo>
                  <a:cubicBezTo>
                    <a:pt x="1481" y="11056"/>
                    <a:pt x="1795" y="11478"/>
                    <a:pt x="2052" y="11765"/>
                  </a:cubicBezTo>
                  <a:cubicBezTo>
                    <a:pt x="2561" y="11591"/>
                    <a:pt x="3114" y="11441"/>
                    <a:pt x="3708" y="11319"/>
                  </a:cubicBezTo>
                  <a:cubicBezTo>
                    <a:pt x="3405" y="10859"/>
                    <a:pt x="2896" y="10451"/>
                    <a:pt x="3307" y="9753"/>
                  </a:cubicBezTo>
                  <a:cubicBezTo>
                    <a:pt x="4318" y="8036"/>
                    <a:pt x="4066" y="7774"/>
                    <a:pt x="3971" y="7028"/>
                  </a:cubicBezTo>
                  <a:cubicBezTo>
                    <a:pt x="3815" y="5801"/>
                    <a:pt x="2561" y="5455"/>
                    <a:pt x="2766" y="4765"/>
                  </a:cubicBezTo>
                  <a:cubicBezTo>
                    <a:pt x="3593" y="1997"/>
                    <a:pt x="2406" y="2631"/>
                    <a:pt x="2381" y="1286"/>
                  </a:cubicBezTo>
                  <a:cubicBezTo>
                    <a:pt x="2374" y="866"/>
                    <a:pt x="2867" y="320"/>
                    <a:pt x="3020" y="1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"/>
            <p:cNvSpPr/>
            <p:nvPr/>
          </p:nvSpPr>
          <p:spPr>
            <a:xfrm>
              <a:off x="768825" y="3161313"/>
              <a:ext cx="102500" cy="274850"/>
            </a:xfrm>
            <a:custGeom>
              <a:rect b="b" l="l" r="r" t="t"/>
              <a:pathLst>
                <a:path extrusionOk="0" h="10994" w="4100">
                  <a:moveTo>
                    <a:pt x="1435" y="0"/>
                  </a:moveTo>
                  <a:cubicBezTo>
                    <a:pt x="1333" y="277"/>
                    <a:pt x="1" y="653"/>
                    <a:pt x="442" y="2365"/>
                  </a:cubicBezTo>
                  <a:cubicBezTo>
                    <a:pt x="664" y="3223"/>
                    <a:pt x="1589" y="3365"/>
                    <a:pt x="1030" y="5429"/>
                  </a:cubicBezTo>
                  <a:cubicBezTo>
                    <a:pt x="608" y="6997"/>
                    <a:pt x="1398" y="7691"/>
                    <a:pt x="1785" y="8826"/>
                  </a:cubicBezTo>
                  <a:cubicBezTo>
                    <a:pt x="1981" y="9403"/>
                    <a:pt x="1795" y="10253"/>
                    <a:pt x="1435" y="10751"/>
                  </a:cubicBezTo>
                  <a:lnTo>
                    <a:pt x="1313" y="10915"/>
                  </a:lnTo>
                  <a:cubicBezTo>
                    <a:pt x="1772" y="10915"/>
                    <a:pt x="2218" y="10946"/>
                    <a:pt x="2653" y="10993"/>
                  </a:cubicBezTo>
                  <a:cubicBezTo>
                    <a:pt x="3016" y="10678"/>
                    <a:pt x="3239" y="10433"/>
                    <a:pt x="3352" y="10085"/>
                  </a:cubicBezTo>
                  <a:cubicBezTo>
                    <a:pt x="4100" y="7786"/>
                    <a:pt x="1680" y="7196"/>
                    <a:pt x="2903" y="4680"/>
                  </a:cubicBezTo>
                  <a:cubicBezTo>
                    <a:pt x="3056" y="4366"/>
                    <a:pt x="3219" y="3507"/>
                    <a:pt x="3086" y="3064"/>
                  </a:cubicBezTo>
                  <a:cubicBezTo>
                    <a:pt x="2778" y="2041"/>
                    <a:pt x="2303" y="2068"/>
                    <a:pt x="2144" y="1338"/>
                  </a:cubicBezTo>
                  <a:cubicBezTo>
                    <a:pt x="2069" y="989"/>
                    <a:pt x="2411" y="443"/>
                    <a:pt x="2618" y="133"/>
                  </a:cubicBezTo>
                  <a:cubicBezTo>
                    <a:pt x="2338" y="99"/>
                    <a:pt x="1714" y="26"/>
                    <a:pt x="1435" y="0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1"/>
            <p:cNvSpPr/>
            <p:nvPr/>
          </p:nvSpPr>
          <p:spPr>
            <a:xfrm>
              <a:off x="881100" y="3172363"/>
              <a:ext cx="92250" cy="286275"/>
            </a:xfrm>
            <a:custGeom>
              <a:rect b="b" l="l" r="r" t="t"/>
              <a:pathLst>
                <a:path extrusionOk="0" h="11451" w="3690">
                  <a:moveTo>
                    <a:pt x="0" y="1"/>
                  </a:moveTo>
                  <a:cubicBezTo>
                    <a:pt x="70" y="188"/>
                    <a:pt x="205" y="370"/>
                    <a:pt x="355" y="499"/>
                  </a:cubicBezTo>
                  <a:cubicBezTo>
                    <a:pt x="803" y="887"/>
                    <a:pt x="1220" y="1341"/>
                    <a:pt x="1382" y="1930"/>
                  </a:cubicBezTo>
                  <a:cubicBezTo>
                    <a:pt x="1707" y="3114"/>
                    <a:pt x="1230" y="3770"/>
                    <a:pt x="630" y="4717"/>
                  </a:cubicBezTo>
                  <a:cubicBezTo>
                    <a:pt x="49" y="5635"/>
                    <a:pt x="1317" y="6761"/>
                    <a:pt x="1382" y="7771"/>
                  </a:cubicBezTo>
                  <a:cubicBezTo>
                    <a:pt x="1466" y="9051"/>
                    <a:pt x="283" y="9448"/>
                    <a:pt x="375" y="11011"/>
                  </a:cubicBezTo>
                  <a:cubicBezTo>
                    <a:pt x="799" y="11143"/>
                    <a:pt x="1202" y="11289"/>
                    <a:pt x="1588" y="11451"/>
                  </a:cubicBezTo>
                  <a:cubicBezTo>
                    <a:pt x="1659" y="11373"/>
                    <a:pt x="1596" y="10717"/>
                    <a:pt x="2233" y="9906"/>
                  </a:cubicBezTo>
                  <a:cubicBezTo>
                    <a:pt x="2598" y="9443"/>
                    <a:pt x="3216" y="9394"/>
                    <a:pt x="3396" y="7858"/>
                  </a:cubicBezTo>
                  <a:cubicBezTo>
                    <a:pt x="3453" y="7372"/>
                    <a:pt x="2446" y="5870"/>
                    <a:pt x="2538" y="5577"/>
                  </a:cubicBezTo>
                  <a:cubicBezTo>
                    <a:pt x="2896" y="4429"/>
                    <a:pt x="3511" y="4289"/>
                    <a:pt x="3466" y="3884"/>
                  </a:cubicBezTo>
                  <a:cubicBezTo>
                    <a:pt x="3325" y="2649"/>
                    <a:pt x="3200" y="1920"/>
                    <a:pt x="3690" y="874"/>
                  </a:cubicBezTo>
                  <a:cubicBezTo>
                    <a:pt x="2511" y="544"/>
                    <a:pt x="1267" y="242"/>
                    <a:pt x="0" y="1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1"/>
            <p:cNvSpPr/>
            <p:nvPr/>
          </p:nvSpPr>
          <p:spPr>
            <a:xfrm>
              <a:off x="933925" y="2943363"/>
              <a:ext cx="488650" cy="446600"/>
            </a:xfrm>
            <a:custGeom>
              <a:rect b="b" l="l" r="r" t="t"/>
              <a:pathLst>
                <a:path extrusionOk="0" h="17864" w="19546">
                  <a:moveTo>
                    <a:pt x="3366" y="0"/>
                  </a:moveTo>
                  <a:cubicBezTo>
                    <a:pt x="3366" y="0"/>
                    <a:pt x="2434" y="1344"/>
                    <a:pt x="1209" y="6538"/>
                  </a:cubicBezTo>
                  <a:cubicBezTo>
                    <a:pt x="1" y="11665"/>
                    <a:pt x="1880" y="17863"/>
                    <a:pt x="10561" y="17863"/>
                  </a:cubicBezTo>
                  <a:cubicBezTo>
                    <a:pt x="10671" y="17863"/>
                    <a:pt x="10783" y="17862"/>
                    <a:pt x="10895" y="17860"/>
                  </a:cubicBezTo>
                  <a:cubicBezTo>
                    <a:pt x="17976" y="17735"/>
                    <a:pt x="19546" y="5406"/>
                    <a:pt x="19546" y="5406"/>
                  </a:cubicBezTo>
                  <a:lnTo>
                    <a:pt x="19546" y="5406"/>
                  </a:lnTo>
                  <a:lnTo>
                    <a:pt x="16702" y="7443"/>
                  </a:lnTo>
                  <a:lnTo>
                    <a:pt x="10682" y="5083"/>
                  </a:lnTo>
                  <a:lnTo>
                    <a:pt x="5083" y="2887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FFF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"/>
            <p:cNvSpPr/>
            <p:nvPr/>
          </p:nvSpPr>
          <p:spPr>
            <a:xfrm>
              <a:off x="953450" y="3166163"/>
              <a:ext cx="166300" cy="116950"/>
            </a:xfrm>
            <a:custGeom>
              <a:rect b="b" l="l" r="r" t="t"/>
              <a:pathLst>
                <a:path extrusionOk="0" h="4678" w="6652">
                  <a:moveTo>
                    <a:pt x="0" y="0"/>
                  </a:moveTo>
                  <a:lnTo>
                    <a:pt x="6589" y="4677"/>
                  </a:lnTo>
                  <a:lnTo>
                    <a:pt x="6651" y="44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"/>
            <p:cNvSpPr/>
            <p:nvPr/>
          </p:nvSpPr>
          <p:spPr>
            <a:xfrm>
              <a:off x="933025" y="3237913"/>
              <a:ext cx="176750" cy="63100"/>
            </a:xfrm>
            <a:custGeom>
              <a:rect b="b" l="l" r="r" t="t"/>
              <a:pathLst>
                <a:path extrusionOk="0" h="2524" w="7070">
                  <a:moveTo>
                    <a:pt x="0" y="0"/>
                  </a:moveTo>
                  <a:lnTo>
                    <a:pt x="6962" y="2523"/>
                  </a:lnTo>
                  <a:lnTo>
                    <a:pt x="7070" y="2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"/>
            <p:cNvSpPr/>
            <p:nvPr/>
          </p:nvSpPr>
          <p:spPr>
            <a:xfrm>
              <a:off x="926850" y="3316738"/>
              <a:ext cx="172000" cy="9425"/>
            </a:xfrm>
            <a:custGeom>
              <a:rect b="b" l="l" r="r" t="t"/>
              <a:pathLst>
                <a:path extrusionOk="0" h="377" w="6880">
                  <a:moveTo>
                    <a:pt x="0" y="0"/>
                  </a:moveTo>
                  <a:lnTo>
                    <a:pt x="6800" y="376"/>
                  </a:lnTo>
                  <a:lnTo>
                    <a:pt x="688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"/>
            <p:cNvSpPr/>
            <p:nvPr/>
          </p:nvSpPr>
          <p:spPr>
            <a:xfrm>
              <a:off x="1215100" y="3311413"/>
              <a:ext cx="201625" cy="17050"/>
            </a:xfrm>
            <a:custGeom>
              <a:rect b="b" l="l" r="r" t="t"/>
              <a:pathLst>
                <a:path extrusionOk="0" h="682" w="8065">
                  <a:moveTo>
                    <a:pt x="69" y="1"/>
                  </a:moveTo>
                  <a:lnTo>
                    <a:pt x="1" y="185"/>
                  </a:lnTo>
                  <a:lnTo>
                    <a:pt x="8065" y="681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"/>
            <p:cNvSpPr/>
            <p:nvPr/>
          </p:nvSpPr>
          <p:spPr>
            <a:xfrm>
              <a:off x="1212475" y="3331488"/>
              <a:ext cx="175150" cy="65625"/>
            </a:xfrm>
            <a:custGeom>
              <a:rect b="b" l="l" r="r" t="t"/>
              <a:pathLst>
                <a:path extrusionOk="0" h="2625" w="7006">
                  <a:moveTo>
                    <a:pt x="39" y="0"/>
                  </a:moveTo>
                  <a:lnTo>
                    <a:pt x="1" y="220"/>
                  </a:lnTo>
                  <a:lnTo>
                    <a:pt x="7005" y="262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1"/>
            <p:cNvSpPr/>
            <p:nvPr/>
          </p:nvSpPr>
          <p:spPr>
            <a:xfrm>
              <a:off x="1204650" y="3358188"/>
              <a:ext cx="138300" cy="104150"/>
            </a:xfrm>
            <a:custGeom>
              <a:rect b="b" l="l" r="r" t="t"/>
              <a:pathLst>
                <a:path extrusionOk="0" h="4166" w="5532">
                  <a:moveTo>
                    <a:pt x="52" y="0"/>
                  </a:moveTo>
                  <a:lnTo>
                    <a:pt x="0" y="192"/>
                  </a:lnTo>
                  <a:lnTo>
                    <a:pt x="5531" y="4165"/>
                  </a:lnTo>
                  <a:lnTo>
                    <a:pt x="5531" y="416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1"/>
            <p:cNvSpPr/>
            <p:nvPr/>
          </p:nvSpPr>
          <p:spPr>
            <a:xfrm>
              <a:off x="1132850" y="3328513"/>
              <a:ext cx="17900" cy="34825"/>
            </a:xfrm>
            <a:custGeom>
              <a:rect b="b" l="l" r="r" t="t"/>
              <a:pathLst>
                <a:path extrusionOk="0" h="1393" w="716">
                  <a:moveTo>
                    <a:pt x="542" y="1"/>
                  </a:moveTo>
                  <a:cubicBezTo>
                    <a:pt x="506" y="1"/>
                    <a:pt x="478" y="13"/>
                    <a:pt x="470" y="34"/>
                  </a:cubicBezTo>
                  <a:lnTo>
                    <a:pt x="14" y="1274"/>
                  </a:lnTo>
                  <a:cubicBezTo>
                    <a:pt x="0" y="1308"/>
                    <a:pt x="41" y="1355"/>
                    <a:pt x="105" y="1379"/>
                  </a:cubicBezTo>
                  <a:cubicBezTo>
                    <a:pt x="129" y="1388"/>
                    <a:pt x="154" y="1393"/>
                    <a:pt x="175" y="1393"/>
                  </a:cubicBezTo>
                  <a:cubicBezTo>
                    <a:pt x="210" y="1393"/>
                    <a:pt x="238" y="1381"/>
                    <a:pt x="245" y="1359"/>
                  </a:cubicBezTo>
                  <a:lnTo>
                    <a:pt x="701" y="119"/>
                  </a:lnTo>
                  <a:cubicBezTo>
                    <a:pt x="715" y="85"/>
                    <a:pt x="672" y="36"/>
                    <a:pt x="609" y="13"/>
                  </a:cubicBezTo>
                  <a:cubicBezTo>
                    <a:pt x="585" y="5"/>
                    <a:pt x="562" y="1"/>
                    <a:pt x="542" y="1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1"/>
            <p:cNvSpPr/>
            <p:nvPr/>
          </p:nvSpPr>
          <p:spPr>
            <a:xfrm>
              <a:off x="1086350" y="3344363"/>
              <a:ext cx="49850" cy="25375"/>
            </a:xfrm>
            <a:custGeom>
              <a:rect b="b" l="l" r="r" t="t"/>
              <a:pathLst>
                <a:path extrusionOk="0" h="1015" w="1994">
                  <a:moveTo>
                    <a:pt x="133" y="1"/>
                  </a:moveTo>
                  <a:cubicBezTo>
                    <a:pt x="126" y="1"/>
                    <a:pt x="118" y="2"/>
                    <a:pt x="110" y="3"/>
                  </a:cubicBezTo>
                  <a:cubicBezTo>
                    <a:pt x="43" y="17"/>
                    <a:pt x="0" y="85"/>
                    <a:pt x="15" y="149"/>
                  </a:cubicBezTo>
                  <a:cubicBezTo>
                    <a:pt x="80" y="457"/>
                    <a:pt x="393" y="759"/>
                    <a:pt x="818" y="912"/>
                  </a:cubicBezTo>
                  <a:cubicBezTo>
                    <a:pt x="1004" y="981"/>
                    <a:pt x="1192" y="1015"/>
                    <a:pt x="1366" y="1015"/>
                  </a:cubicBezTo>
                  <a:cubicBezTo>
                    <a:pt x="1588" y="1015"/>
                    <a:pt x="1787" y="960"/>
                    <a:pt x="1927" y="851"/>
                  </a:cubicBezTo>
                  <a:cubicBezTo>
                    <a:pt x="1981" y="810"/>
                    <a:pt x="1993" y="732"/>
                    <a:pt x="1951" y="678"/>
                  </a:cubicBezTo>
                  <a:cubicBezTo>
                    <a:pt x="1926" y="648"/>
                    <a:pt x="1890" y="632"/>
                    <a:pt x="1853" y="632"/>
                  </a:cubicBezTo>
                  <a:cubicBezTo>
                    <a:pt x="1827" y="632"/>
                    <a:pt x="1800" y="640"/>
                    <a:pt x="1776" y="657"/>
                  </a:cubicBezTo>
                  <a:cubicBezTo>
                    <a:pt x="1680" y="732"/>
                    <a:pt x="1536" y="770"/>
                    <a:pt x="1369" y="770"/>
                  </a:cubicBezTo>
                  <a:cubicBezTo>
                    <a:pt x="1225" y="770"/>
                    <a:pt x="1064" y="741"/>
                    <a:pt x="904" y="683"/>
                  </a:cubicBezTo>
                  <a:cubicBezTo>
                    <a:pt x="564" y="558"/>
                    <a:pt x="303" y="322"/>
                    <a:pt x="256" y="100"/>
                  </a:cubicBezTo>
                  <a:cubicBezTo>
                    <a:pt x="243" y="41"/>
                    <a:pt x="191" y="1"/>
                    <a:pt x="133" y="1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1"/>
            <p:cNvSpPr/>
            <p:nvPr/>
          </p:nvSpPr>
          <p:spPr>
            <a:xfrm>
              <a:off x="1134300" y="3362063"/>
              <a:ext cx="49800" cy="25325"/>
            </a:xfrm>
            <a:custGeom>
              <a:rect b="b" l="l" r="r" t="t"/>
              <a:pathLst>
                <a:path extrusionOk="0" h="1013" w="1992">
                  <a:moveTo>
                    <a:pt x="135" y="1"/>
                  </a:moveTo>
                  <a:cubicBezTo>
                    <a:pt x="127" y="1"/>
                    <a:pt x="119" y="1"/>
                    <a:pt x="111" y="3"/>
                  </a:cubicBezTo>
                  <a:cubicBezTo>
                    <a:pt x="43" y="17"/>
                    <a:pt x="0" y="82"/>
                    <a:pt x="14" y="148"/>
                  </a:cubicBezTo>
                  <a:cubicBezTo>
                    <a:pt x="81" y="455"/>
                    <a:pt x="396" y="755"/>
                    <a:pt x="820" y="911"/>
                  </a:cubicBezTo>
                  <a:cubicBezTo>
                    <a:pt x="1006" y="979"/>
                    <a:pt x="1194" y="1013"/>
                    <a:pt x="1367" y="1013"/>
                  </a:cubicBezTo>
                  <a:cubicBezTo>
                    <a:pt x="1589" y="1013"/>
                    <a:pt x="1788" y="957"/>
                    <a:pt x="1928" y="850"/>
                  </a:cubicBezTo>
                  <a:cubicBezTo>
                    <a:pt x="1982" y="809"/>
                    <a:pt x="1992" y="733"/>
                    <a:pt x="1951" y="678"/>
                  </a:cubicBezTo>
                  <a:cubicBezTo>
                    <a:pt x="1926" y="648"/>
                    <a:pt x="1889" y="632"/>
                    <a:pt x="1852" y="632"/>
                  </a:cubicBezTo>
                  <a:cubicBezTo>
                    <a:pt x="1826" y="632"/>
                    <a:pt x="1800" y="640"/>
                    <a:pt x="1778" y="657"/>
                  </a:cubicBezTo>
                  <a:cubicBezTo>
                    <a:pt x="1680" y="732"/>
                    <a:pt x="1536" y="769"/>
                    <a:pt x="1371" y="769"/>
                  </a:cubicBezTo>
                  <a:cubicBezTo>
                    <a:pt x="1225" y="769"/>
                    <a:pt x="1063" y="740"/>
                    <a:pt x="902" y="681"/>
                  </a:cubicBezTo>
                  <a:cubicBezTo>
                    <a:pt x="563" y="558"/>
                    <a:pt x="302" y="322"/>
                    <a:pt x="254" y="98"/>
                  </a:cubicBezTo>
                  <a:cubicBezTo>
                    <a:pt x="243" y="39"/>
                    <a:pt x="191" y="1"/>
                    <a:pt x="135" y="1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1"/>
            <p:cNvSpPr/>
            <p:nvPr/>
          </p:nvSpPr>
          <p:spPr>
            <a:xfrm>
              <a:off x="1135525" y="3300138"/>
              <a:ext cx="41925" cy="31375"/>
            </a:xfrm>
            <a:custGeom>
              <a:rect b="b" l="l" r="r" t="t"/>
              <a:pathLst>
                <a:path extrusionOk="0" h="1255" w="1677">
                  <a:moveTo>
                    <a:pt x="1" y="0"/>
                  </a:moveTo>
                  <a:lnTo>
                    <a:pt x="452" y="1254"/>
                  </a:lnTo>
                  <a:lnTo>
                    <a:pt x="1676" y="6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1"/>
            <p:cNvSpPr/>
            <p:nvPr/>
          </p:nvSpPr>
          <p:spPr>
            <a:xfrm>
              <a:off x="1054425" y="3168313"/>
              <a:ext cx="38225" cy="42450"/>
            </a:xfrm>
            <a:custGeom>
              <a:rect b="b" l="l" r="r" t="t"/>
              <a:pathLst>
                <a:path extrusionOk="0" h="1698" w="1529">
                  <a:moveTo>
                    <a:pt x="765" y="1"/>
                  </a:moveTo>
                  <a:cubicBezTo>
                    <a:pt x="343" y="1"/>
                    <a:pt x="1" y="380"/>
                    <a:pt x="1" y="851"/>
                  </a:cubicBezTo>
                  <a:cubicBezTo>
                    <a:pt x="1" y="1319"/>
                    <a:pt x="341" y="1697"/>
                    <a:pt x="765" y="1697"/>
                  </a:cubicBezTo>
                  <a:cubicBezTo>
                    <a:pt x="1188" y="1697"/>
                    <a:pt x="1529" y="1317"/>
                    <a:pt x="1529" y="851"/>
                  </a:cubicBezTo>
                  <a:cubicBezTo>
                    <a:pt x="1529" y="380"/>
                    <a:pt x="1188" y="1"/>
                    <a:pt x="765" y="1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1"/>
            <p:cNvSpPr/>
            <p:nvPr/>
          </p:nvSpPr>
          <p:spPr>
            <a:xfrm>
              <a:off x="1063825" y="3178813"/>
              <a:ext cx="11625" cy="12900"/>
            </a:xfrm>
            <a:custGeom>
              <a:rect b="b" l="l" r="r" t="t"/>
              <a:pathLst>
                <a:path extrusionOk="0" h="516" w="465">
                  <a:moveTo>
                    <a:pt x="233" y="1"/>
                  </a:moveTo>
                  <a:cubicBezTo>
                    <a:pt x="103" y="1"/>
                    <a:pt x="1" y="114"/>
                    <a:pt x="1" y="258"/>
                  </a:cubicBezTo>
                  <a:cubicBezTo>
                    <a:pt x="1" y="399"/>
                    <a:pt x="106" y="516"/>
                    <a:pt x="233" y="516"/>
                  </a:cubicBezTo>
                  <a:cubicBezTo>
                    <a:pt x="362" y="516"/>
                    <a:pt x="465" y="399"/>
                    <a:pt x="465" y="258"/>
                  </a:cubicBezTo>
                  <a:cubicBezTo>
                    <a:pt x="465" y="116"/>
                    <a:pt x="362" y="1"/>
                    <a:pt x="233" y="1"/>
                  </a:cubicBezTo>
                  <a:close/>
                </a:path>
              </a:pathLst>
            </a:custGeom>
            <a:solidFill>
              <a:srgbClr val="FFF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1"/>
            <p:cNvSpPr/>
            <p:nvPr/>
          </p:nvSpPr>
          <p:spPr>
            <a:xfrm>
              <a:off x="1254400" y="3224188"/>
              <a:ext cx="38225" cy="42425"/>
            </a:xfrm>
            <a:custGeom>
              <a:rect b="b" l="l" r="r" t="t"/>
              <a:pathLst>
                <a:path extrusionOk="0" h="1697" w="1529">
                  <a:moveTo>
                    <a:pt x="764" y="0"/>
                  </a:moveTo>
                  <a:cubicBezTo>
                    <a:pt x="341" y="0"/>
                    <a:pt x="1" y="382"/>
                    <a:pt x="1" y="850"/>
                  </a:cubicBezTo>
                  <a:cubicBezTo>
                    <a:pt x="1" y="1316"/>
                    <a:pt x="341" y="1697"/>
                    <a:pt x="764" y="1697"/>
                  </a:cubicBezTo>
                  <a:cubicBezTo>
                    <a:pt x="1188" y="1697"/>
                    <a:pt x="1528" y="1318"/>
                    <a:pt x="1528" y="850"/>
                  </a:cubicBezTo>
                  <a:cubicBezTo>
                    <a:pt x="1528" y="379"/>
                    <a:pt x="1188" y="0"/>
                    <a:pt x="764" y="0"/>
                  </a:cubicBez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"/>
            <p:cNvSpPr/>
            <p:nvPr/>
          </p:nvSpPr>
          <p:spPr>
            <a:xfrm>
              <a:off x="1271525" y="3234713"/>
              <a:ext cx="11625" cy="12900"/>
            </a:xfrm>
            <a:custGeom>
              <a:rect b="b" l="l" r="r" t="t"/>
              <a:pathLst>
                <a:path extrusionOk="0" h="516" w="465">
                  <a:moveTo>
                    <a:pt x="232" y="0"/>
                  </a:moveTo>
                  <a:cubicBezTo>
                    <a:pt x="104" y="0"/>
                    <a:pt x="1" y="114"/>
                    <a:pt x="1" y="259"/>
                  </a:cubicBezTo>
                  <a:cubicBezTo>
                    <a:pt x="1" y="400"/>
                    <a:pt x="106" y="515"/>
                    <a:pt x="232" y="515"/>
                  </a:cubicBezTo>
                  <a:cubicBezTo>
                    <a:pt x="361" y="515"/>
                    <a:pt x="465" y="400"/>
                    <a:pt x="465" y="259"/>
                  </a:cubicBezTo>
                  <a:cubicBezTo>
                    <a:pt x="465" y="114"/>
                    <a:pt x="361" y="0"/>
                    <a:pt x="232" y="0"/>
                  </a:cubicBezTo>
                  <a:close/>
                </a:path>
              </a:pathLst>
            </a:custGeom>
            <a:solidFill>
              <a:srgbClr val="FFFD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"/>
            <p:cNvSpPr/>
            <p:nvPr/>
          </p:nvSpPr>
          <p:spPr>
            <a:xfrm>
              <a:off x="1003325" y="2993538"/>
              <a:ext cx="37100" cy="42000"/>
            </a:xfrm>
            <a:custGeom>
              <a:rect b="b" l="l" r="r" t="t"/>
              <a:pathLst>
                <a:path extrusionOk="0" h="1680" w="1484">
                  <a:moveTo>
                    <a:pt x="781" y="0"/>
                  </a:moveTo>
                  <a:lnTo>
                    <a:pt x="1" y="1680"/>
                  </a:lnTo>
                  <a:lnTo>
                    <a:pt x="1483" y="1680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1"/>
            <p:cNvSpPr/>
            <p:nvPr/>
          </p:nvSpPr>
          <p:spPr>
            <a:xfrm>
              <a:off x="1363650" y="3112463"/>
              <a:ext cx="39325" cy="44775"/>
            </a:xfrm>
            <a:custGeom>
              <a:rect b="b" l="l" r="r" t="t"/>
              <a:pathLst>
                <a:path extrusionOk="0" h="1791" w="1573">
                  <a:moveTo>
                    <a:pt x="1573" y="1"/>
                  </a:moveTo>
                  <a:lnTo>
                    <a:pt x="1" y="982"/>
                  </a:lnTo>
                  <a:lnTo>
                    <a:pt x="1248" y="1791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79F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53" name="Google Shape;305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400" y="488650"/>
            <a:ext cx="590550" cy="4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4" name="Google Shape;305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450" y="176900"/>
            <a:ext cx="5905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5" name="Google Shape;305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3850" y="4553625"/>
            <a:ext cx="5905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6" name="Google Shape;305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275" y="3819650"/>
            <a:ext cx="590550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7" name="Google Shape;3057;p1"/>
          <p:cNvGrpSpPr/>
          <p:nvPr/>
        </p:nvGrpSpPr>
        <p:grpSpPr>
          <a:xfrm>
            <a:off x="-171950" y="54"/>
            <a:ext cx="9342555" cy="5143337"/>
            <a:chOff x="-171950" y="-137504"/>
            <a:chExt cx="9398003" cy="5338180"/>
          </a:xfrm>
        </p:grpSpPr>
        <p:grpSp>
          <p:nvGrpSpPr>
            <p:cNvPr id="3058" name="Google Shape;3058;p1"/>
            <p:cNvGrpSpPr/>
            <p:nvPr/>
          </p:nvGrpSpPr>
          <p:grpSpPr>
            <a:xfrm>
              <a:off x="895313" y="2619775"/>
              <a:ext cx="123600" cy="128575"/>
              <a:chOff x="1086650" y="2778163"/>
              <a:chExt cx="123600" cy="128575"/>
            </a:xfrm>
          </p:grpSpPr>
          <p:sp>
            <p:nvSpPr>
              <p:cNvPr id="3059" name="Google Shape;3059;p1"/>
              <p:cNvSpPr/>
              <p:nvPr/>
            </p:nvSpPr>
            <p:spPr>
              <a:xfrm>
                <a:off x="1086650" y="2778163"/>
                <a:ext cx="123600" cy="128575"/>
              </a:xfrm>
              <a:custGeom>
                <a:rect b="b" l="l" r="r" t="t"/>
                <a:pathLst>
                  <a:path extrusionOk="0" h="5143" w="4944">
                    <a:moveTo>
                      <a:pt x="2591" y="1"/>
                    </a:moveTo>
                    <a:cubicBezTo>
                      <a:pt x="2450" y="1"/>
                      <a:pt x="2309" y="22"/>
                      <a:pt x="2166" y="63"/>
                    </a:cubicBezTo>
                    <a:cubicBezTo>
                      <a:pt x="1983" y="116"/>
                      <a:pt x="1877" y="287"/>
                      <a:pt x="1898" y="470"/>
                    </a:cubicBezTo>
                    <a:lnTo>
                      <a:pt x="2187" y="1907"/>
                    </a:lnTo>
                    <a:lnTo>
                      <a:pt x="1329" y="727"/>
                    </a:lnTo>
                    <a:cubicBezTo>
                      <a:pt x="1258" y="642"/>
                      <a:pt x="1150" y="597"/>
                      <a:pt x="1042" y="597"/>
                    </a:cubicBezTo>
                    <a:cubicBezTo>
                      <a:pt x="974" y="597"/>
                      <a:pt x="905" y="615"/>
                      <a:pt x="847" y="653"/>
                    </a:cubicBezTo>
                    <a:cubicBezTo>
                      <a:pt x="505" y="868"/>
                      <a:pt x="280" y="1167"/>
                      <a:pt x="172" y="1543"/>
                    </a:cubicBezTo>
                    <a:cubicBezTo>
                      <a:pt x="118" y="1716"/>
                      <a:pt x="203" y="1896"/>
                      <a:pt x="376" y="1973"/>
                    </a:cubicBezTo>
                    <a:lnTo>
                      <a:pt x="1865" y="2507"/>
                    </a:lnTo>
                    <a:lnTo>
                      <a:pt x="299" y="2775"/>
                    </a:lnTo>
                    <a:cubicBezTo>
                      <a:pt x="128" y="2829"/>
                      <a:pt x="0" y="2990"/>
                      <a:pt x="21" y="3184"/>
                    </a:cubicBezTo>
                    <a:cubicBezTo>
                      <a:pt x="53" y="3581"/>
                      <a:pt x="224" y="3912"/>
                      <a:pt x="514" y="4180"/>
                    </a:cubicBezTo>
                    <a:cubicBezTo>
                      <a:pt x="585" y="4246"/>
                      <a:pt x="673" y="4278"/>
                      <a:pt x="761" y="4278"/>
                    </a:cubicBezTo>
                    <a:cubicBezTo>
                      <a:pt x="844" y="4278"/>
                      <a:pt x="927" y="4249"/>
                      <a:pt x="996" y="4191"/>
                    </a:cubicBezTo>
                    <a:lnTo>
                      <a:pt x="2046" y="3194"/>
                    </a:lnTo>
                    <a:lnTo>
                      <a:pt x="1490" y="4524"/>
                    </a:lnTo>
                    <a:cubicBezTo>
                      <a:pt x="1436" y="4696"/>
                      <a:pt x="1511" y="4889"/>
                      <a:pt x="1682" y="4974"/>
                    </a:cubicBezTo>
                    <a:cubicBezTo>
                      <a:pt x="1908" y="5087"/>
                      <a:pt x="2134" y="5142"/>
                      <a:pt x="2362" y="5142"/>
                    </a:cubicBezTo>
                    <a:cubicBezTo>
                      <a:pt x="2503" y="5142"/>
                      <a:pt x="2644" y="5121"/>
                      <a:pt x="2787" y="5080"/>
                    </a:cubicBezTo>
                    <a:cubicBezTo>
                      <a:pt x="2959" y="5028"/>
                      <a:pt x="3075" y="4855"/>
                      <a:pt x="3054" y="4673"/>
                    </a:cubicBezTo>
                    <a:lnTo>
                      <a:pt x="2766" y="3236"/>
                    </a:lnTo>
                    <a:lnTo>
                      <a:pt x="2766" y="3236"/>
                    </a:lnTo>
                    <a:lnTo>
                      <a:pt x="3624" y="4415"/>
                    </a:lnTo>
                    <a:cubicBezTo>
                      <a:pt x="3702" y="4501"/>
                      <a:pt x="3809" y="4547"/>
                      <a:pt x="3914" y="4547"/>
                    </a:cubicBezTo>
                    <a:cubicBezTo>
                      <a:pt x="3981" y="4547"/>
                      <a:pt x="4048" y="4528"/>
                      <a:pt x="4107" y="4490"/>
                    </a:cubicBezTo>
                    <a:cubicBezTo>
                      <a:pt x="4448" y="4276"/>
                      <a:pt x="4674" y="3975"/>
                      <a:pt x="4770" y="3600"/>
                    </a:cubicBezTo>
                    <a:cubicBezTo>
                      <a:pt x="4824" y="3418"/>
                      <a:pt x="4728" y="3235"/>
                      <a:pt x="4568" y="3160"/>
                    </a:cubicBezTo>
                    <a:lnTo>
                      <a:pt x="3078" y="2625"/>
                    </a:lnTo>
                    <a:lnTo>
                      <a:pt x="4643" y="2368"/>
                    </a:lnTo>
                    <a:cubicBezTo>
                      <a:pt x="4826" y="2326"/>
                      <a:pt x="4943" y="2153"/>
                      <a:pt x="4922" y="1971"/>
                    </a:cubicBezTo>
                    <a:cubicBezTo>
                      <a:pt x="4880" y="1563"/>
                      <a:pt x="4718" y="1242"/>
                      <a:pt x="4429" y="974"/>
                    </a:cubicBezTo>
                    <a:cubicBezTo>
                      <a:pt x="4357" y="909"/>
                      <a:pt x="4269" y="877"/>
                      <a:pt x="4182" y="877"/>
                    </a:cubicBezTo>
                    <a:cubicBezTo>
                      <a:pt x="4098" y="877"/>
                      <a:pt x="4014" y="906"/>
                      <a:pt x="3946" y="964"/>
                    </a:cubicBezTo>
                    <a:lnTo>
                      <a:pt x="2908" y="1950"/>
                    </a:lnTo>
                    <a:lnTo>
                      <a:pt x="3464" y="619"/>
                    </a:lnTo>
                    <a:cubicBezTo>
                      <a:pt x="3518" y="436"/>
                      <a:pt x="3443" y="243"/>
                      <a:pt x="3271" y="170"/>
                    </a:cubicBezTo>
                    <a:cubicBezTo>
                      <a:pt x="3044" y="56"/>
                      <a:pt x="2819" y="1"/>
                      <a:pt x="2591" y="1"/>
                    </a:cubicBezTo>
                    <a:close/>
                  </a:path>
                </a:pathLst>
              </a:custGeom>
              <a:solidFill>
                <a:srgbClr val="79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1"/>
              <p:cNvSpPr/>
              <p:nvPr/>
            </p:nvSpPr>
            <p:spPr>
              <a:xfrm>
                <a:off x="1113775" y="2844563"/>
                <a:ext cx="27300" cy="17900"/>
              </a:xfrm>
              <a:custGeom>
                <a:rect b="b" l="l" r="r" t="t"/>
                <a:pathLst>
                  <a:path extrusionOk="0" h="716" w="1092">
                    <a:moveTo>
                      <a:pt x="1007" y="0"/>
                    </a:moveTo>
                    <a:lnTo>
                      <a:pt x="267" y="173"/>
                    </a:lnTo>
                    <a:cubicBezTo>
                      <a:pt x="95" y="204"/>
                      <a:pt x="0" y="409"/>
                      <a:pt x="74" y="569"/>
                    </a:cubicBezTo>
                    <a:cubicBezTo>
                      <a:pt x="127" y="663"/>
                      <a:pt x="229" y="715"/>
                      <a:pt x="333" y="715"/>
                    </a:cubicBezTo>
                    <a:cubicBezTo>
                      <a:pt x="396" y="715"/>
                      <a:pt x="460" y="696"/>
                      <a:pt x="514" y="654"/>
                    </a:cubicBezTo>
                    <a:lnTo>
                      <a:pt x="1091" y="173"/>
                    </a:lnTo>
                    <a:cubicBezTo>
                      <a:pt x="1050" y="131"/>
                      <a:pt x="1017" y="64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1"/>
              <p:cNvSpPr/>
              <p:nvPr/>
            </p:nvSpPr>
            <p:spPr>
              <a:xfrm>
                <a:off x="1116475" y="2817863"/>
                <a:ext cx="25725" cy="20875"/>
              </a:xfrm>
              <a:custGeom>
                <a:rect b="b" l="l" r="r" t="t"/>
                <a:pathLst>
                  <a:path extrusionOk="0" h="835" w="1029">
                    <a:moveTo>
                      <a:pt x="332" y="1"/>
                    </a:moveTo>
                    <a:cubicBezTo>
                      <a:pt x="244" y="1"/>
                      <a:pt x="154" y="42"/>
                      <a:pt x="95" y="116"/>
                    </a:cubicBezTo>
                    <a:cubicBezTo>
                      <a:pt x="0" y="267"/>
                      <a:pt x="64" y="470"/>
                      <a:pt x="226" y="535"/>
                    </a:cubicBezTo>
                    <a:lnTo>
                      <a:pt x="911" y="834"/>
                    </a:lnTo>
                    <a:cubicBezTo>
                      <a:pt x="931" y="769"/>
                      <a:pt x="973" y="716"/>
                      <a:pt x="1028" y="674"/>
                    </a:cubicBezTo>
                    <a:lnTo>
                      <a:pt x="535" y="95"/>
                    </a:lnTo>
                    <a:cubicBezTo>
                      <a:pt x="481" y="31"/>
                      <a:pt x="407" y="1"/>
                      <a:pt x="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1"/>
              <p:cNvSpPr/>
              <p:nvPr/>
            </p:nvSpPr>
            <p:spPr>
              <a:xfrm>
                <a:off x="1143550" y="2805738"/>
                <a:ext cx="15525" cy="27075"/>
              </a:xfrm>
              <a:custGeom>
                <a:rect b="b" l="l" r="r" t="t"/>
                <a:pathLst>
                  <a:path extrusionOk="0" h="1083" w="621">
                    <a:moveTo>
                      <a:pt x="321" y="0"/>
                    </a:moveTo>
                    <a:cubicBezTo>
                      <a:pt x="150" y="0"/>
                      <a:pt x="1" y="162"/>
                      <a:pt x="22" y="332"/>
                    </a:cubicBezTo>
                    <a:lnTo>
                      <a:pt x="128" y="1071"/>
                    </a:lnTo>
                    <a:cubicBezTo>
                      <a:pt x="147" y="1061"/>
                      <a:pt x="171" y="1061"/>
                      <a:pt x="192" y="1061"/>
                    </a:cubicBezTo>
                    <a:cubicBezTo>
                      <a:pt x="235" y="1061"/>
                      <a:pt x="277" y="1071"/>
                      <a:pt x="321" y="1082"/>
                    </a:cubicBezTo>
                    <a:lnTo>
                      <a:pt x="557" y="365"/>
                    </a:lnTo>
                    <a:cubicBezTo>
                      <a:pt x="621" y="203"/>
                      <a:pt x="493" y="21"/>
                      <a:pt x="3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3" name="Google Shape;3063;p1"/>
              <p:cNvSpPr/>
              <p:nvPr/>
            </p:nvSpPr>
            <p:spPr>
              <a:xfrm>
                <a:off x="1138425" y="2851788"/>
                <a:ext cx="15275" cy="27375"/>
              </a:xfrm>
              <a:custGeom>
                <a:rect b="b" l="l" r="r" t="t"/>
                <a:pathLst>
                  <a:path extrusionOk="0" h="1095" w="611">
                    <a:moveTo>
                      <a:pt x="288" y="1"/>
                    </a:moveTo>
                    <a:lnTo>
                      <a:pt x="53" y="718"/>
                    </a:lnTo>
                    <a:cubicBezTo>
                      <a:pt x="0" y="891"/>
                      <a:pt x="116" y="1072"/>
                      <a:pt x="288" y="1094"/>
                    </a:cubicBezTo>
                    <a:cubicBezTo>
                      <a:pt x="461" y="1094"/>
                      <a:pt x="610" y="933"/>
                      <a:pt x="589" y="752"/>
                    </a:cubicBezTo>
                    <a:lnTo>
                      <a:pt x="482" y="13"/>
                    </a:lnTo>
                    <a:cubicBezTo>
                      <a:pt x="461" y="22"/>
                      <a:pt x="440" y="22"/>
                      <a:pt x="419" y="22"/>
                    </a:cubicBezTo>
                    <a:cubicBezTo>
                      <a:pt x="375" y="22"/>
                      <a:pt x="333" y="11"/>
                      <a:pt x="2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4" name="Google Shape;3064;p1"/>
              <p:cNvSpPr/>
              <p:nvPr/>
            </p:nvSpPr>
            <p:spPr>
              <a:xfrm>
                <a:off x="1156075" y="2822438"/>
                <a:ext cx="27625" cy="17875"/>
              </a:xfrm>
              <a:custGeom>
                <a:rect b="b" l="l" r="r" t="t"/>
                <a:pathLst>
                  <a:path extrusionOk="0" h="715" w="1105">
                    <a:moveTo>
                      <a:pt x="760" y="1"/>
                    </a:moveTo>
                    <a:cubicBezTo>
                      <a:pt x="696" y="1"/>
                      <a:pt x="632" y="20"/>
                      <a:pt x="579" y="61"/>
                    </a:cubicBezTo>
                    <a:lnTo>
                      <a:pt x="0" y="533"/>
                    </a:lnTo>
                    <a:cubicBezTo>
                      <a:pt x="43" y="586"/>
                      <a:pt x="76" y="650"/>
                      <a:pt x="86" y="715"/>
                    </a:cubicBezTo>
                    <a:lnTo>
                      <a:pt x="826" y="543"/>
                    </a:lnTo>
                    <a:cubicBezTo>
                      <a:pt x="998" y="501"/>
                      <a:pt x="1104" y="308"/>
                      <a:pt x="1029" y="146"/>
                    </a:cubicBezTo>
                    <a:cubicBezTo>
                      <a:pt x="970" y="53"/>
                      <a:pt x="865" y="1"/>
                      <a:pt x="7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1"/>
              <p:cNvSpPr/>
              <p:nvPr/>
            </p:nvSpPr>
            <p:spPr>
              <a:xfrm>
                <a:off x="1155000" y="2846163"/>
                <a:ext cx="25500" cy="21025"/>
              </a:xfrm>
              <a:custGeom>
                <a:rect b="b" l="l" r="r" t="t"/>
                <a:pathLst>
                  <a:path extrusionOk="0" h="841" w="1020">
                    <a:moveTo>
                      <a:pt x="119" y="0"/>
                    </a:moveTo>
                    <a:cubicBezTo>
                      <a:pt x="97" y="67"/>
                      <a:pt x="55" y="119"/>
                      <a:pt x="1" y="162"/>
                    </a:cubicBezTo>
                    <a:lnTo>
                      <a:pt x="495" y="740"/>
                    </a:lnTo>
                    <a:cubicBezTo>
                      <a:pt x="554" y="806"/>
                      <a:pt x="639" y="841"/>
                      <a:pt x="723" y="841"/>
                    </a:cubicBezTo>
                    <a:cubicBezTo>
                      <a:pt x="803" y="841"/>
                      <a:pt x="882" y="809"/>
                      <a:pt x="934" y="740"/>
                    </a:cubicBezTo>
                    <a:cubicBezTo>
                      <a:pt x="1019" y="589"/>
                      <a:pt x="965" y="375"/>
                      <a:pt x="805" y="301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1"/>
              <p:cNvSpPr/>
              <p:nvPr/>
            </p:nvSpPr>
            <p:spPr>
              <a:xfrm>
                <a:off x="1143475" y="2805738"/>
                <a:ext cx="15575" cy="27075"/>
              </a:xfrm>
              <a:custGeom>
                <a:rect b="b" l="l" r="r" t="t"/>
                <a:pathLst>
                  <a:path extrusionOk="0" h="1083" w="623">
                    <a:moveTo>
                      <a:pt x="323" y="0"/>
                    </a:moveTo>
                    <a:cubicBezTo>
                      <a:pt x="150" y="0"/>
                      <a:pt x="1" y="160"/>
                      <a:pt x="22" y="332"/>
                    </a:cubicBezTo>
                    <a:lnTo>
                      <a:pt x="129" y="1071"/>
                    </a:lnTo>
                    <a:cubicBezTo>
                      <a:pt x="150" y="1061"/>
                      <a:pt x="171" y="1061"/>
                      <a:pt x="192" y="1061"/>
                    </a:cubicBezTo>
                    <a:cubicBezTo>
                      <a:pt x="238" y="1061"/>
                      <a:pt x="279" y="1071"/>
                      <a:pt x="323" y="1082"/>
                    </a:cubicBezTo>
                    <a:lnTo>
                      <a:pt x="558" y="365"/>
                    </a:lnTo>
                    <a:cubicBezTo>
                      <a:pt x="622" y="204"/>
                      <a:pt x="495" y="21"/>
                      <a:pt x="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7" name="Google Shape;3067;p1"/>
              <p:cNvSpPr/>
              <p:nvPr/>
            </p:nvSpPr>
            <p:spPr>
              <a:xfrm>
                <a:off x="1116425" y="2817813"/>
                <a:ext cx="25750" cy="20875"/>
              </a:xfrm>
              <a:custGeom>
                <a:rect b="b" l="l" r="r" t="t"/>
                <a:pathLst>
                  <a:path extrusionOk="0" h="835" w="1030">
                    <a:moveTo>
                      <a:pt x="329" y="0"/>
                    </a:moveTo>
                    <a:cubicBezTo>
                      <a:pt x="241" y="0"/>
                      <a:pt x="153" y="42"/>
                      <a:pt x="96" y="117"/>
                    </a:cubicBezTo>
                    <a:cubicBezTo>
                      <a:pt x="1" y="267"/>
                      <a:pt x="64" y="472"/>
                      <a:pt x="225" y="535"/>
                    </a:cubicBezTo>
                    <a:lnTo>
                      <a:pt x="911" y="835"/>
                    </a:lnTo>
                    <a:cubicBezTo>
                      <a:pt x="933" y="770"/>
                      <a:pt x="975" y="716"/>
                      <a:pt x="1029" y="673"/>
                    </a:cubicBezTo>
                    <a:lnTo>
                      <a:pt x="535" y="96"/>
                    </a:lnTo>
                    <a:cubicBezTo>
                      <a:pt x="480" y="31"/>
                      <a:pt x="405" y="0"/>
                      <a:pt x="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8" name="Google Shape;3068;p1"/>
              <p:cNvSpPr/>
              <p:nvPr/>
            </p:nvSpPr>
            <p:spPr>
              <a:xfrm>
                <a:off x="1113775" y="2844563"/>
                <a:ext cx="27325" cy="17875"/>
              </a:xfrm>
              <a:custGeom>
                <a:rect b="b" l="l" r="r" t="t"/>
                <a:pathLst>
                  <a:path extrusionOk="0" h="715" w="1093">
                    <a:moveTo>
                      <a:pt x="1007" y="0"/>
                    </a:moveTo>
                    <a:lnTo>
                      <a:pt x="267" y="173"/>
                    </a:lnTo>
                    <a:cubicBezTo>
                      <a:pt x="95" y="206"/>
                      <a:pt x="0" y="409"/>
                      <a:pt x="74" y="570"/>
                    </a:cubicBezTo>
                    <a:cubicBezTo>
                      <a:pt x="128" y="663"/>
                      <a:pt x="231" y="715"/>
                      <a:pt x="334" y="715"/>
                    </a:cubicBezTo>
                    <a:cubicBezTo>
                      <a:pt x="397" y="715"/>
                      <a:pt x="461" y="696"/>
                      <a:pt x="514" y="656"/>
                    </a:cubicBezTo>
                    <a:lnTo>
                      <a:pt x="1092" y="173"/>
                    </a:lnTo>
                    <a:cubicBezTo>
                      <a:pt x="1050" y="131"/>
                      <a:pt x="1017" y="64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1"/>
              <p:cNvSpPr/>
              <p:nvPr/>
            </p:nvSpPr>
            <p:spPr>
              <a:xfrm>
                <a:off x="1138425" y="2851788"/>
                <a:ext cx="15275" cy="27375"/>
              </a:xfrm>
              <a:custGeom>
                <a:rect b="b" l="l" r="r" t="t"/>
                <a:pathLst>
                  <a:path extrusionOk="0" h="1095" w="611">
                    <a:moveTo>
                      <a:pt x="288" y="1"/>
                    </a:moveTo>
                    <a:lnTo>
                      <a:pt x="53" y="718"/>
                    </a:lnTo>
                    <a:cubicBezTo>
                      <a:pt x="0" y="891"/>
                      <a:pt x="116" y="1073"/>
                      <a:pt x="288" y="1094"/>
                    </a:cubicBezTo>
                    <a:cubicBezTo>
                      <a:pt x="461" y="1094"/>
                      <a:pt x="610" y="934"/>
                      <a:pt x="587" y="751"/>
                    </a:cubicBezTo>
                    <a:lnTo>
                      <a:pt x="481" y="11"/>
                    </a:lnTo>
                    <a:cubicBezTo>
                      <a:pt x="461" y="22"/>
                      <a:pt x="440" y="22"/>
                      <a:pt x="419" y="22"/>
                    </a:cubicBezTo>
                    <a:cubicBezTo>
                      <a:pt x="373" y="22"/>
                      <a:pt x="331" y="12"/>
                      <a:pt x="2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1"/>
              <p:cNvSpPr/>
              <p:nvPr/>
            </p:nvSpPr>
            <p:spPr>
              <a:xfrm>
                <a:off x="1155000" y="2846213"/>
                <a:ext cx="25500" cy="21025"/>
              </a:xfrm>
              <a:custGeom>
                <a:rect b="b" l="l" r="r" t="t"/>
                <a:pathLst>
                  <a:path extrusionOk="0" h="841" w="1020">
                    <a:moveTo>
                      <a:pt x="119" y="1"/>
                    </a:moveTo>
                    <a:cubicBezTo>
                      <a:pt x="97" y="66"/>
                      <a:pt x="55" y="119"/>
                      <a:pt x="1" y="161"/>
                    </a:cubicBezTo>
                    <a:lnTo>
                      <a:pt x="495" y="740"/>
                    </a:lnTo>
                    <a:cubicBezTo>
                      <a:pt x="556" y="805"/>
                      <a:pt x="641" y="841"/>
                      <a:pt x="725" y="841"/>
                    </a:cubicBezTo>
                    <a:cubicBezTo>
                      <a:pt x="805" y="841"/>
                      <a:pt x="882" y="808"/>
                      <a:pt x="934" y="740"/>
                    </a:cubicBezTo>
                    <a:cubicBezTo>
                      <a:pt x="1019" y="590"/>
                      <a:pt x="965" y="374"/>
                      <a:pt x="805" y="300"/>
                    </a:cubicBez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1"/>
              <p:cNvSpPr/>
              <p:nvPr/>
            </p:nvSpPr>
            <p:spPr>
              <a:xfrm>
                <a:off x="1156075" y="2822463"/>
                <a:ext cx="27625" cy="17850"/>
              </a:xfrm>
              <a:custGeom>
                <a:rect b="b" l="l" r="r" t="t"/>
                <a:pathLst>
                  <a:path extrusionOk="0" h="714" w="1105">
                    <a:moveTo>
                      <a:pt x="759" y="1"/>
                    </a:moveTo>
                    <a:cubicBezTo>
                      <a:pt x="696" y="1"/>
                      <a:pt x="632" y="20"/>
                      <a:pt x="579" y="60"/>
                    </a:cubicBezTo>
                    <a:lnTo>
                      <a:pt x="0" y="532"/>
                    </a:lnTo>
                    <a:cubicBezTo>
                      <a:pt x="43" y="585"/>
                      <a:pt x="76" y="650"/>
                      <a:pt x="86" y="714"/>
                    </a:cubicBezTo>
                    <a:lnTo>
                      <a:pt x="826" y="542"/>
                    </a:lnTo>
                    <a:cubicBezTo>
                      <a:pt x="998" y="500"/>
                      <a:pt x="1104" y="307"/>
                      <a:pt x="1029" y="145"/>
                    </a:cubicBezTo>
                    <a:cubicBezTo>
                      <a:pt x="969" y="52"/>
                      <a:pt x="864" y="1"/>
                      <a:pt x="7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2" name="Google Shape;3072;p1"/>
            <p:cNvGrpSpPr/>
            <p:nvPr/>
          </p:nvGrpSpPr>
          <p:grpSpPr>
            <a:xfrm>
              <a:off x="557700" y="2460263"/>
              <a:ext cx="200025" cy="207975"/>
              <a:chOff x="1009150" y="2460263"/>
              <a:chExt cx="200025" cy="207975"/>
            </a:xfrm>
          </p:grpSpPr>
          <p:sp>
            <p:nvSpPr>
              <p:cNvPr id="3073" name="Google Shape;3073;p1"/>
              <p:cNvSpPr/>
              <p:nvPr/>
            </p:nvSpPr>
            <p:spPr>
              <a:xfrm>
                <a:off x="1009150" y="2460263"/>
                <a:ext cx="200025" cy="207975"/>
              </a:xfrm>
              <a:custGeom>
                <a:rect b="b" l="l" r="r" t="t"/>
                <a:pathLst>
                  <a:path extrusionOk="0" h="8319" w="8001">
                    <a:moveTo>
                      <a:pt x="4189" y="0"/>
                    </a:moveTo>
                    <a:cubicBezTo>
                      <a:pt x="3964" y="0"/>
                      <a:pt x="3736" y="34"/>
                      <a:pt x="3506" y="100"/>
                    </a:cubicBezTo>
                    <a:cubicBezTo>
                      <a:pt x="3211" y="186"/>
                      <a:pt x="3038" y="463"/>
                      <a:pt x="3072" y="759"/>
                    </a:cubicBezTo>
                    <a:lnTo>
                      <a:pt x="3540" y="3083"/>
                    </a:lnTo>
                    <a:lnTo>
                      <a:pt x="2151" y="1175"/>
                    </a:lnTo>
                    <a:cubicBezTo>
                      <a:pt x="2034" y="1037"/>
                      <a:pt x="1858" y="964"/>
                      <a:pt x="1684" y="964"/>
                    </a:cubicBezTo>
                    <a:cubicBezTo>
                      <a:pt x="1574" y="964"/>
                      <a:pt x="1465" y="993"/>
                      <a:pt x="1371" y="1054"/>
                    </a:cubicBezTo>
                    <a:cubicBezTo>
                      <a:pt x="816" y="1402"/>
                      <a:pt x="450" y="1888"/>
                      <a:pt x="279" y="2494"/>
                    </a:cubicBezTo>
                    <a:cubicBezTo>
                      <a:pt x="192" y="2773"/>
                      <a:pt x="330" y="3067"/>
                      <a:pt x="608" y="3188"/>
                    </a:cubicBezTo>
                    <a:lnTo>
                      <a:pt x="3019" y="4054"/>
                    </a:lnTo>
                    <a:lnTo>
                      <a:pt x="486" y="4490"/>
                    </a:lnTo>
                    <a:cubicBezTo>
                      <a:pt x="208" y="4576"/>
                      <a:pt x="1" y="4837"/>
                      <a:pt x="36" y="5149"/>
                    </a:cubicBezTo>
                    <a:cubicBezTo>
                      <a:pt x="87" y="5790"/>
                      <a:pt x="365" y="6328"/>
                      <a:pt x="833" y="6762"/>
                    </a:cubicBezTo>
                    <a:cubicBezTo>
                      <a:pt x="949" y="6868"/>
                      <a:pt x="1091" y="6920"/>
                      <a:pt x="1233" y="6920"/>
                    </a:cubicBezTo>
                    <a:cubicBezTo>
                      <a:pt x="1369" y="6920"/>
                      <a:pt x="1503" y="6873"/>
                      <a:pt x="1614" y="6781"/>
                    </a:cubicBezTo>
                    <a:lnTo>
                      <a:pt x="3314" y="5166"/>
                    </a:lnTo>
                    <a:lnTo>
                      <a:pt x="3314" y="5166"/>
                    </a:lnTo>
                    <a:lnTo>
                      <a:pt x="2412" y="7317"/>
                    </a:lnTo>
                    <a:cubicBezTo>
                      <a:pt x="2324" y="7596"/>
                      <a:pt x="2448" y="7908"/>
                      <a:pt x="2724" y="8046"/>
                    </a:cubicBezTo>
                    <a:cubicBezTo>
                      <a:pt x="3091" y="8229"/>
                      <a:pt x="3457" y="8319"/>
                      <a:pt x="3828" y="8319"/>
                    </a:cubicBezTo>
                    <a:cubicBezTo>
                      <a:pt x="4054" y="8319"/>
                      <a:pt x="4281" y="8286"/>
                      <a:pt x="4511" y="8220"/>
                    </a:cubicBezTo>
                    <a:cubicBezTo>
                      <a:pt x="4790" y="8134"/>
                      <a:pt x="4980" y="7856"/>
                      <a:pt x="4946" y="7561"/>
                    </a:cubicBezTo>
                    <a:lnTo>
                      <a:pt x="4477" y="5236"/>
                    </a:lnTo>
                    <a:lnTo>
                      <a:pt x="5865" y="7144"/>
                    </a:lnTo>
                    <a:cubicBezTo>
                      <a:pt x="5992" y="7282"/>
                      <a:pt x="6165" y="7355"/>
                      <a:pt x="6335" y="7355"/>
                    </a:cubicBezTo>
                    <a:cubicBezTo>
                      <a:pt x="6443" y="7355"/>
                      <a:pt x="6551" y="7325"/>
                      <a:pt x="6645" y="7264"/>
                    </a:cubicBezTo>
                    <a:cubicBezTo>
                      <a:pt x="7201" y="6917"/>
                      <a:pt x="7565" y="6432"/>
                      <a:pt x="7721" y="5825"/>
                    </a:cubicBezTo>
                    <a:cubicBezTo>
                      <a:pt x="7809" y="5529"/>
                      <a:pt x="7652" y="5234"/>
                      <a:pt x="7392" y="5114"/>
                    </a:cubicBezTo>
                    <a:lnTo>
                      <a:pt x="4981" y="4247"/>
                    </a:lnTo>
                    <a:lnTo>
                      <a:pt x="7514" y="3830"/>
                    </a:lnTo>
                    <a:cubicBezTo>
                      <a:pt x="7809" y="3761"/>
                      <a:pt x="8001" y="3483"/>
                      <a:pt x="7965" y="3188"/>
                    </a:cubicBezTo>
                    <a:cubicBezTo>
                      <a:pt x="7896" y="2528"/>
                      <a:pt x="7635" y="2009"/>
                      <a:pt x="7167" y="1575"/>
                    </a:cubicBezTo>
                    <a:cubicBezTo>
                      <a:pt x="7051" y="1469"/>
                      <a:pt x="6908" y="1417"/>
                      <a:pt x="6766" y="1417"/>
                    </a:cubicBezTo>
                    <a:cubicBezTo>
                      <a:pt x="6631" y="1417"/>
                      <a:pt x="6496" y="1464"/>
                      <a:pt x="6385" y="1556"/>
                    </a:cubicBezTo>
                    <a:lnTo>
                      <a:pt x="4703" y="3152"/>
                    </a:lnTo>
                    <a:lnTo>
                      <a:pt x="5605" y="1002"/>
                    </a:lnTo>
                    <a:cubicBezTo>
                      <a:pt x="5692" y="707"/>
                      <a:pt x="5570" y="393"/>
                      <a:pt x="5293" y="273"/>
                    </a:cubicBezTo>
                    <a:cubicBezTo>
                      <a:pt x="4926" y="90"/>
                      <a:pt x="4560" y="0"/>
                      <a:pt x="4189" y="0"/>
                    </a:cubicBezTo>
                    <a:close/>
                  </a:path>
                </a:pathLst>
              </a:custGeom>
              <a:solidFill>
                <a:srgbClr val="79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1"/>
              <p:cNvSpPr/>
              <p:nvPr/>
            </p:nvSpPr>
            <p:spPr>
              <a:xfrm>
                <a:off x="1053000" y="2567713"/>
                <a:ext cx="44225" cy="28900"/>
              </a:xfrm>
              <a:custGeom>
                <a:rect b="b" l="l" r="r" t="t"/>
                <a:pathLst>
                  <a:path extrusionOk="0" h="1156" w="1769">
                    <a:moveTo>
                      <a:pt x="1631" y="0"/>
                    </a:moveTo>
                    <a:lnTo>
                      <a:pt x="434" y="278"/>
                    </a:lnTo>
                    <a:cubicBezTo>
                      <a:pt x="156" y="329"/>
                      <a:pt x="0" y="660"/>
                      <a:pt x="122" y="921"/>
                    </a:cubicBezTo>
                    <a:cubicBezTo>
                      <a:pt x="208" y="1072"/>
                      <a:pt x="375" y="1156"/>
                      <a:pt x="543" y="1156"/>
                    </a:cubicBezTo>
                    <a:cubicBezTo>
                      <a:pt x="645" y="1156"/>
                      <a:pt x="748" y="1124"/>
                      <a:pt x="833" y="1058"/>
                    </a:cubicBezTo>
                    <a:lnTo>
                      <a:pt x="1769" y="278"/>
                    </a:lnTo>
                    <a:cubicBezTo>
                      <a:pt x="1701" y="209"/>
                      <a:pt x="1647" y="105"/>
                      <a:pt x="16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1"/>
              <p:cNvSpPr/>
              <p:nvPr/>
            </p:nvSpPr>
            <p:spPr>
              <a:xfrm>
                <a:off x="1057325" y="2524438"/>
                <a:ext cx="41650" cy="33800"/>
              </a:xfrm>
              <a:custGeom>
                <a:rect b="b" l="l" r="r" t="t"/>
                <a:pathLst>
                  <a:path extrusionOk="0" h="1352" w="1666">
                    <a:moveTo>
                      <a:pt x="536" y="0"/>
                    </a:moveTo>
                    <a:cubicBezTo>
                      <a:pt x="393" y="0"/>
                      <a:pt x="250" y="66"/>
                      <a:pt x="156" y="188"/>
                    </a:cubicBezTo>
                    <a:cubicBezTo>
                      <a:pt x="0" y="432"/>
                      <a:pt x="105" y="761"/>
                      <a:pt x="365" y="866"/>
                    </a:cubicBezTo>
                    <a:lnTo>
                      <a:pt x="1474" y="1351"/>
                    </a:lnTo>
                    <a:cubicBezTo>
                      <a:pt x="1509" y="1245"/>
                      <a:pt x="1579" y="1158"/>
                      <a:pt x="1665" y="1089"/>
                    </a:cubicBezTo>
                    <a:lnTo>
                      <a:pt x="868" y="153"/>
                    </a:lnTo>
                    <a:cubicBezTo>
                      <a:pt x="780" y="49"/>
                      <a:pt x="658" y="0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1"/>
              <p:cNvSpPr/>
              <p:nvPr/>
            </p:nvSpPr>
            <p:spPr>
              <a:xfrm>
                <a:off x="1101075" y="2504788"/>
                <a:ext cx="25200" cy="43875"/>
              </a:xfrm>
              <a:custGeom>
                <a:rect b="b" l="l" r="r" t="t"/>
                <a:pathLst>
                  <a:path extrusionOk="0" h="1755" w="1008">
                    <a:moveTo>
                      <a:pt x="522" y="1"/>
                    </a:moveTo>
                    <a:cubicBezTo>
                      <a:pt x="243" y="1"/>
                      <a:pt x="0" y="262"/>
                      <a:pt x="36" y="538"/>
                    </a:cubicBezTo>
                    <a:lnTo>
                      <a:pt x="210" y="1736"/>
                    </a:lnTo>
                    <a:cubicBezTo>
                      <a:pt x="246" y="1719"/>
                      <a:pt x="278" y="1719"/>
                      <a:pt x="314" y="1719"/>
                    </a:cubicBezTo>
                    <a:cubicBezTo>
                      <a:pt x="383" y="1719"/>
                      <a:pt x="453" y="1737"/>
                      <a:pt x="522" y="1754"/>
                    </a:cubicBezTo>
                    <a:lnTo>
                      <a:pt x="903" y="591"/>
                    </a:lnTo>
                    <a:cubicBezTo>
                      <a:pt x="1008" y="331"/>
                      <a:pt x="799" y="36"/>
                      <a:pt x="5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1"/>
              <p:cNvSpPr/>
              <p:nvPr/>
            </p:nvSpPr>
            <p:spPr>
              <a:xfrm>
                <a:off x="1092925" y="2579413"/>
                <a:ext cx="24775" cy="44250"/>
              </a:xfrm>
              <a:custGeom>
                <a:rect b="b" l="l" r="r" t="t"/>
                <a:pathLst>
                  <a:path extrusionOk="0" h="1770" w="991">
                    <a:moveTo>
                      <a:pt x="468" y="0"/>
                    </a:moveTo>
                    <a:lnTo>
                      <a:pt x="87" y="1163"/>
                    </a:lnTo>
                    <a:cubicBezTo>
                      <a:pt x="0" y="1442"/>
                      <a:pt x="192" y="1737"/>
                      <a:pt x="468" y="1769"/>
                    </a:cubicBezTo>
                    <a:cubicBezTo>
                      <a:pt x="746" y="1769"/>
                      <a:pt x="990" y="1510"/>
                      <a:pt x="955" y="1215"/>
                    </a:cubicBezTo>
                    <a:lnTo>
                      <a:pt x="780" y="17"/>
                    </a:lnTo>
                    <a:cubicBezTo>
                      <a:pt x="745" y="36"/>
                      <a:pt x="709" y="36"/>
                      <a:pt x="675" y="36"/>
                    </a:cubicBezTo>
                    <a:cubicBezTo>
                      <a:pt x="607" y="36"/>
                      <a:pt x="538" y="17"/>
                      <a:pt x="4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1"/>
              <p:cNvSpPr/>
              <p:nvPr/>
            </p:nvSpPr>
            <p:spPr>
              <a:xfrm>
                <a:off x="1121500" y="2531913"/>
                <a:ext cx="44675" cy="28900"/>
              </a:xfrm>
              <a:custGeom>
                <a:rect b="b" l="l" r="r" t="t"/>
                <a:pathLst>
                  <a:path extrusionOk="0" h="1156" w="1787">
                    <a:moveTo>
                      <a:pt x="1228" y="0"/>
                    </a:moveTo>
                    <a:cubicBezTo>
                      <a:pt x="1125" y="0"/>
                      <a:pt x="1022" y="31"/>
                      <a:pt x="937" y="97"/>
                    </a:cubicBezTo>
                    <a:lnTo>
                      <a:pt x="0" y="861"/>
                    </a:lnTo>
                    <a:cubicBezTo>
                      <a:pt x="70" y="949"/>
                      <a:pt x="121" y="1052"/>
                      <a:pt x="139" y="1156"/>
                    </a:cubicBezTo>
                    <a:lnTo>
                      <a:pt x="1337" y="878"/>
                    </a:lnTo>
                    <a:cubicBezTo>
                      <a:pt x="1615" y="808"/>
                      <a:pt x="1786" y="496"/>
                      <a:pt x="1666" y="235"/>
                    </a:cubicBezTo>
                    <a:cubicBezTo>
                      <a:pt x="1569" y="84"/>
                      <a:pt x="1398" y="0"/>
                      <a:pt x="12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1"/>
              <p:cNvSpPr/>
              <p:nvPr/>
            </p:nvSpPr>
            <p:spPr>
              <a:xfrm>
                <a:off x="1119800" y="2570338"/>
                <a:ext cx="41200" cy="33975"/>
              </a:xfrm>
              <a:custGeom>
                <a:rect b="b" l="l" r="r" t="t"/>
                <a:pathLst>
                  <a:path extrusionOk="0" h="1359" w="1648">
                    <a:moveTo>
                      <a:pt x="192" y="0"/>
                    </a:moveTo>
                    <a:cubicBezTo>
                      <a:pt x="156" y="104"/>
                      <a:pt x="87" y="192"/>
                      <a:pt x="0" y="260"/>
                    </a:cubicBezTo>
                    <a:lnTo>
                      <a:pt x="798" y="1196"/>
                    </a:lnTo>
                    <a:cubicBezTo>
                      <a:pt x="895" y="1302"/>
                      <a:pt x="1033" y="1359"/>
                      <a:pt x="1168" y="1359"/>
                    </a:cubicBezTo>
                    <a:cubicBezTo>
                      <a:pt x="1297" y="1359"/>
                      <a:pt x="1423" y="1307"/>
                      <a:pt x="1508" y="1196"/>
                    </a:cubicBezTo>
                    <a:cubicBezTo>
                      <a:pt x="1647" y="953"/>
                      <a:pt x="1561" y="606"/>
                      <a:pt x="1301" y="485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p1"/>
              <p:cNvSpPr/>
              <p:nvPr/>
            </p:nvSpPr>
            <p:spPr>
              <a:xfrm>
                <a:off x="1101100" y="2504788"/>
                <a:ext cx="25175" cy="43875"/>
              </a:xfrm>
              <a:custGeom>
                <a:rect b="b" l="l" r="r" t="t"/>
                <a:pathLst>
                  <a:path extrusionOk="0" h="1755" w="1007">
                    <a:moveTo>
                      <a:pt x="521" y="1"/>
                    </a:moveTo>
                    <a:cubicBezTo>
                      <a:pt x="245" y="1"/>
                      <a:pt x="1" y="262"/>
                      <a:pt x="35" y="540"/>
                    </a:cubicBezTo>
                    <a:lnTo>
                      <a:pt x="209" y="1737"/>
                    </a:lnTo>
                    <a:cubicBezTo>
                      <a:pt x="245" y="1719"/>
                      <a:pt x="277" y="1719"/>
                      <a:pt x="313" y="1719"/>
                    </a:cubicBezTo>
                    <a:cubicBezTo>
                      <a:pt x="382" y="1719"/>
                      <a:pt x="452" y="1737"/>
                      <a:pt x="521" y="1754"/>
                    </a:cubicBezTo>
                    <a:lnTo>
                      <a:pt x="902" y="591"/>
                    </a:lnTo>
                    <a:cubicBezTo>
                      <a:pt x="1007" y="331"/>
                      <a:pt x="799" y="36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1"/>
              <p:cNvSpPr/>
              <p:nvPr/>
            </p:nvSpPr>
            <p:spPr>
              <a:xfrm>
                <a:off x="1057325" y="2524388"/>
                <a:ext cx="41650" cy="33775"/>
              </a:xfrm>
              <a:custGeom>
                <a:rect b="b" l="l" r="r" t="t"/>
                <a:pathLst>
                  <a:path extrusionOk="0" h="1351" w="1666">
                    <a:moveTo>
                      <a:pt x="537" y="1"/>
                    </a:moveTo>
                    <a:cubicBezTo>
                      <a:pt x="394" y="1"/>
                      <a:pt x="250" y="67"/>
                      <a:pt x="156" y="189"/>
                    </a:cubicBezTo>
                    <a:cubicBezTo>
                      <a:pt x="0" y="431"/>
                      <a:pt x="104" y="762"/>
                      <a:pt x="365" y="867"/>
                    </a:cubicBezTo>
                    <a:lnTo>
                      <a:pt x="1474" y="1350"/>
                    </a:lnTo>
                    <a:cubicBezTo>
                      <a:pt x="1509" y="1245"/>
                      <a:pt x="1579" y="1159"/>
                      <a:pt x="1665" y="1089"/>
                    </a:cubicBezTo>
                    <a:lnTo>
                      <a:pt x="867" y="153"/>
                    </a:lnTo>
                    <a:cubicBezTo>
                      <a:pt x="780" y="49"/>
                      <a:pt x="659" y="1"/>
                      <a:pt x="5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p1"/>
              <p:cNvSpPr/>
              <p:nvPr/>
            </p:nvSpPr>
            <p:spPr>
              <a:xfrm>
                <a:off x="1052950" y="2567713"/>
                <a:ext cx="44250" cy="28900"/>
              </a:xfrm>
              <a:custGeom>
                <a:rect b="b" l="l" r="r" t="t"/>
                <a:pathLst>
                  <a:path extrusionOk="0" h="1156" w="1770">
                    <a:moveTo>
                      <a:pt x="1632" y="0"/>
                    </a:moveTo>
                    <a:lnTo>
                      <a:pt x="435" y="278"/>
                    </a:lnTo>
                    <a:cubicBezTo>
                      <a:pt x="158" y="329"/>
                      <a:pt x="1" y="660"/>
                      <a:pt x="123" y="921"/>
                    </a:cubicBezTo>
                    <a:cubicBezTo>
                      <a:pt x="208" y="1072"/>
                      <a:pt x="375" y="1156"/>
                      <a:pt x="543" y="1156"/>
                    </a:cubicBezTo>
                    <a:cubicBezTo>
                      <a:pt x="645" y="1156"/>
                      <a:pt x="748" y="1124"/>
                      <a:pt x="833" y="1058"/>
                    </a:cubicBezTo>
                    <a:lnTo>
                      <a:pt x="1769" y="278"/>
                    </a:lnTo>
                    <a:cubicBezTo>
                      <a:pt x="1700" y="207"/>
                      <a:pt x="1649" y="105"/>
                      <a:pt x="16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3" name="Google Shape;3083;p1"/>
              <p:cNvSpPr/>
              <p:nvPr/>
            </p:nvSpPr>
            <p:spPr>
              <a:xfrm>
                <a:off x="1092875" y="2579413"/>
                <a:ext cx="24750" cy="44250"/>
              </a:xfrm>
              <a:custGeom>
                <a:rect b="b" l="l" r="r" t="t"/>
                <a:pathLst>
                  <a:path extrusionOk="0" h="1770" w="990">
                    <a:moveTo>
                      <a:pt x="469" y="0"/>
                    </a:moveTo>
                    <a:lnTo>
                      <a:pt x="87" y="1163"/>
                    </a:lnTo>
                    <a:cubicBezTo>
                      <a:pt x="1" y="1440"/>
                      <a:pt x="191" y="1734"/>
                      <a:pt x="469" y="1769"/>
                    </a:cubicBezTo>
                    <a:cubicBezTo>
                      <a:pt x="747" y="1769"/>
                      <a:pt x="989" y="1511"/>
                      <a:pt x="954" y="1215"/>
                    </a:cubicBezTo>
                    <a:lnTo>
                      <a:pt x="781" y="17"/>
                    </a:lnTo>
                    <a:cubicBezTo>
                      <a:pt x="745" y="36"/>
                      <a:pt x="711" y="36"/>
                      <a:pt x="676" y="36"/>
                    </a:cubicBezTo>
                    <a:cubicBezTo>
                      <a:pt x="606" y="36"/>
                      <a:pt x="538" y="17"/>
                      <a:pt x="4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4" name="Google Shape;3084;p1"/>
              <p:cNvSpPr/>
              <p:nvPr/>
            </p:nvSpPr>
            <p:spPr>
              <a:xfrm>
                <a:off x="1119800" y="2570338"/>
                <a:ext cx="41225" cy="33975"/>
              </a:xfrm>
              <a:custGeom>
                <a:rect b="b" l="l" r="r" t="t"/>
                <a:pathLst>
                  <a:path extrusionOk="0" h="1359" w="1649">
                    <a:moveTo>
                      <a:pt x="192" y="0"/>
                    </a:moveTo>
                    <a:cubicBezTo>
                      <a:pt x="156" y="104"/>
                      <a:pt x="87" y="192"/>
                      <a:pt x="0" y="260"/>
                    </a:cubicBezTo>
                    <a:lnTo>
                      <a:pt x="798" y="1196"/>
                    </a:lnTo>
                    <a:cubicBezTo>
                      <a:pt x="894" y="1302"/>
                      <a:pt x="1032" y="1359"/>
                      <a:pt x="1167" y="1359"/>
                    </a:cubicBezTo>
                    <a:cubicBezTo>
                      <a:pt x="1297" y="1359"/>
                      <a:pt x="1423" y="1307"/>
                      <a:pt x="1508" y="1196"/>
                    </a:cubicBezTo>
                    <a:cubicBezTo>
                      <a:pt x="1649" y="953"/>
                      <a:pt x="1562" y="606"/>
                      <a:pt x="1301" y="485"/>
                    </a:cubicBez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5" name="Google Shape;3085;p1"/>
              <p:cNvSpPr/>
              <p:nvPr/>
            </p:nvSpPr>
            <p:spPr>
              <a:xfrm>
                <a:off x="1121500" y="2531913"/>
                <a:ext cx="44700" cy="28900"/>
              </a:xfrm>
              <a:custGeom>
                <a:rect b="b" l="l" r="r" t="t"/>
                <a:pathLst>
                  <a:path extrusionOk="0" h="1156" w="1788">
                    <a:moveTo>
                      <a:pt x="1227" y="0"/>
                    </a:moveTo>
                    <a:cubicBezTo>
                      <a:pt x="1124" y="0"/>
                      <a:pt x="1022" y="31"/>
                      <a:pt x="937" y="96"/>
                    </a:cubicBezTo>
                    <a:lnTo>
                      <a:pt x="0" y="861"/>
                    </a:lnTo>
                    <a:cubicBezTo>
                      <a:pt x="70" y="949"/>
                      <a:pt x="121" y="1051"/>
                      <a:pt x="139" y="1156"/>
                    </a:cubicBezTo>
                    <a:lnTo>
                      <a:pt x="1337" y="878"/>
                    </a:lnTo>
                    <a:cubicBezTo>
                      <a:pt x="1615" y="808"/>
                      <a:pt x="1788" y="496"/>
                      <a:pt x="1666" y="235"/>
                    </a:cubicBezTo>
                    <a:cubicBezTo>
                      <a:pt x="1569" y="84"/>
                      <a:pt x="1397" y="0"/>
                      <a:pt x="1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6" name="Google Shape;3086;p1"/>
            <p:cNvGrpSpPr/>
            <p:nvPr/>
          </p:nvGrpSpPr>
          <p:grpSpPr>
            <a:xfrm>
              <a:off x="8038181" y="466597"/>
              <a:ext cx="491365" cy="510909"/>
              <a:chOff x="834900" y="1375988"/>
              <a:chExt cx="350100" cy="364025"/>
            </a:xfrm>
          </p:grpSpPr>
          <p:sp>
            <p:nvSpPr>
              <p:cNvPr id="3087" name="Google Shape;3087;p1"/>
              <p:cNvSpPr/>
              <p:nvPr/>
            </p:nvSpPr>
            <p:spPr>
              <a:xfrm>
                <a:off x="834900" y="1375988"/>
                <a:ext cx="350100" cy="364025"/>
              </a:xfrm>
              <a:custGeom>
                <a:rect b="b" l="l" r="r" t="t"/>
                <a:pathLst>
                  <a:path extrusionOk="0" h="14561" w="14004">
                    <a:moveTo>
                      <a:pt x="7334" y="1"/>
                    </a:moveTo>
                    <a:cubicBezTo>
                      <a:pt x="6938" y="1"/>
                      <a:pt x="6539" y="59"/>
                      <a:pt x="6137" y="175"/>
                    </a:cubicBezTo>
                    <a:cubicBezTo>
                      <a:pt x="5620" y="328"/>
                      <a:pt x="5317" y="813"/>
                      <a:pt x="5378" y="1329"/>
                    </a:cubicBezTo>
                    <a:lnTo>
                      <a:pt x="6198" y="5399"/>
                    </a:lnTo>
                    <a:lnTo>
                      <a:pt x="3768" y="2058"/>
                    </a:lnTo>
                    <a:cubicBezTo>
                      <a:pt x="3564" y="1816"/>
                      <a:pt x="3257" y="1688"/>
                      <a:pt x="2951" y="1688"/>
                    </a:cubicBezTo>
                    <a:cubicBezTo>
                      <a:pt x="2758" y="1688"/>
                      <a:pt x="2566" y="1740"/>
                      <a:pt x="2400" y="1846"/>
                    </a:cubicBezTo>
                    <a:cubicBezTo>
                      <a:pt x="1429" y="2454"/>
                      <a:pt x="791" y="3302"/>
                      <a:pt x="488" y="4366"/>
                    </a:cubicBezTo>
                    <a:cubicBezTo>
                      <a:pt x="335" y="4853"/>
                      <a:pt x="578" y="5368"/>
                      <a:pt x="1064" y="5581"/>
                    </a:cubicBezTo>
                    <a:lnTo>
                      <a:pt x="5286" y="7101"/>
                    </a:lnTo>
                    <a:lnTo>
                      <a:pt x="852" y="7859"/>
                    </a:lnTo>
                    <a:cubicBezTo>
                      <a:pt x="365" y="8010"/>
                      <a:pt x="0" y="8466"/>
                      <a:pt x="63" y="9012"/>
                    </a:cubicBezTo>
                    <a:cubicBezTo>
                      <a:pt x="152" y="10137"/>
                      <a:pt x="639" y="11079"/>
                      <a:pt x="1459" y="11837"/>
                    </a:cubicBezTo>
                    <a:cubicBezTo>
                      <a:pt x="1661" y="12023"/>
                      <a:pt x="1910" y="12114"/>
                      <a:pt x="2158" y="12114"/>
                    </a:cubicBezTo>
                    <a:cubicBezTo>
                      <a:pt x="2396" y="12114"/>
                      <a:pt x="2632" y="12030"/>
                      <a:pt x="2826" y="11867"/>
                    </a:cubicBezTo>
                    <a:lnTo>
                      <a:pt x="5803" y="9043"/>
                    </a:lnTo>
                    <a:lnTo>
                      <a:pt x="4223" y="12809"/>
                    </a:lnTo>
                    <a:cubicBezTo>
                      <a:pt x="4071" y="13294"/>
                      <a:pt x="4284" y="13840"/>
                      <a:pt x="4769" y="14083"/>
                    </a:cubicBezTo>
                    <a:cubicBezTo>
                      <a:pt x="5411" y="14403"/>
                      <a:pt x="6052" y="14561"/>
                      <a:pt x="6701" y="14561"/>
                    </a:cubicBezTo>
                    <a:cubicBezTo>
                      <a:pt x="7097" y="14561"/>
                      <a:pt x="7495" y="14502"/>
                      <a:pt x="7897" y="14386"/>
                    </a:cubicBezTo>
                    <a:cubicBezTo>
                      <a:pt x="8384" y="14233"/>
                      <a:pt x="8718" y="13748"/>
                      <a:pt x="8656" y="13232"/>
                    </a:cubicBezTo>
                    <a:lnTo>
                      <a:pt x="7836" y="9161"/>
                    </a:lnTo>
                    <a:lnTo>
                      <a:pt x="7836" y="9161"/>
                    </a:lnTo>
                    <a:lnTo>
                      <a:pt x="10264" y="12501"/>
                    </a:lnTo>
                    <a:cubicBezTo>
                      <a:pt x="10487" y="12744"/>
                      <a:pt x="10790" y="12871"/>
                      <a:pt x="11089" y="12871"/>
                    </a:cubicBezTo>
                    <a:cubicBezTo>
                      <a:pt x="11279" y="12871"/>
                      <a:pt x="11467" y="12820"/>
                      <a:pt x="11632" y="12714"/>
                    </a:cubicBezTo>
                    <a:cubicBezTo>
                      <a:pt x="12603" y="12105"/>
                      <a:pt x="13242" y="11257"/>
                      <a:pt x="13514" y="10193"/>
                    </a:cubicBezTo>
                    <a:cubicBezTo>
                      <a:pt x="13667" y="9677"/>
                      <a:pt x="13392" y="9161"/>
                      <a:pt x="12937" y="8948"/>
                    </a:cubicBezTo>
                    <a:lnTo>
                      <a:pt x="8718" y="7433"/>
                    </a:lnTo>
                    <a:lnTo>
                      <a:pt x="13152" y="6704"/>
                    </a:lnTo>
                    <a:cubicBezTo>
                      <a:pt x="13669" y="6582"/>
                      <a:pt x="14004" y="6095"/>
                      <a:pt x="13943" y="5579"/>
                    </a:cubicBezTo>
                    <a:cubicBezTo>
                      <a:pt x="13819" y="4426"/>
                      <a:pt x="13365" y="3514"/>
                      <a:pt x="12545" y="2755"/>
                    </a:cubicBezTo>
                    <a:cubicBezTo>
                      <a:pt x="12343" y="2569"/>
                      <a:pt x="12094" y="2479"/>
                      <a:pt x="11846" y="2479"/>
                    </a:cubicBezTo>
                    <a:cubicBezTo>
                      <a:pt x="11608" y="2479"/>
                      <a:pt x="11372" y="2562"/>
                      <a:pt x="11178" y="2725"/>
                    </a:cubicBezTo>
                    <a:lnTo>
                      <a:pt x="8230" y="5520"/>
                    </a:lnTo>
                    <a:lnTo>
                      <a:pt x="8230" y="5520"/>
                    </a:lnTo>
                    <a:lnTo>
                      <a:pt x="9811" y="1754"/>
                    </a:lnTo>
                    <a:cubicBezTo>
                      <a:pt x="9962" y="1237"/>
                      <a:pt x="9750" y="690"/>
                      <a:pt x="9264" y="478"/>
                    </a:cubicBezTo>
                    <a:cubicBezTo>
                      <a:pt x="8623" y="158"/>
                      <a:pt x="7982" y="1"/>
                      <a:pt x="7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8" name="Google Shape;3088;p1"/>
              <p:cNvSpPr/>
              <p:nvPr/>
            </p:nvSpPr>
            <p:spPr>
              <a:xfrm>
                <a:off x="911650" y="1564113"/>
                <a:ext cx="77425" cy="50550"/>
              </a:xfrm>
              <a:custGeom>
                <a:rect b="b" l="l" r="r" t="t"/>
                <a:pathLst>
                  <a:path extrusionOk="0" h="2022" w="3097">
                    <a:moveTo>
                      <a:pt x="2854" y="0"/>
                    </a:moveTo>
                    <a:lnTo>
                      <a:pt x="759" y="485"/>
                    </a:lnTo>
                    <a:cubicBezTo>
                      <a:pt x="272" y="576"/>
                      <a:pt x="0" y="1153"/>
                      <a:pt x="213" y="1610"/>
                    </a:cubicBezTo>
                    <a:cubicBezTo>
                      <a:pt x="364" y="1875"/>
                      <a:pt x="656" y="2022"/>
                      <a:pt x="950" y="2022"/>
                    </a:cubicBezTo>
                    <a:cubicBezTo>
                      <a:pt x="1129" y="2022"/>
                      <a:pt x="1308" y="1967"/>
                      <a:pt x="1457" y="1853"/>
                    </a:cubicBezTo>
                    <a:lnTo>
                      <a:pt x="3097" y="485"/>
                    </a:lnTo>
                    <a:cubicBezTo>
                      <a:pt x="2975" y="363"/>
                      <a:pt x="2884" y="180"/>
                      <a:pt x="28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1"/>
              <p:cNvSpPr/>
              <p:nvPr/>
            </p:nvSpPr>
            <p:spPr>
              <a:xfrm>
                <a:off x="919200" y="1488288"/>
                <a:ext cx="72900" cy="59100"/>
              </a:xfrm>
              <a:custGeom>
                <a:rect b="b" l="l" r="r" t="t"/>
                <a:pathLst>
                  <a:path extrusionOk="0" h="2364" w="2916">
                    <a:moveTo>
                      <a:pt x="938" y="1"/>
                    </a:moveTo>
                    <a:cubicBezTo>
                      <a:pt x="689" y="1"/>
                      <a:pt x="437" y="117"/>
                      <a:pt x="274" y="328"/>
                    </a:cubicBezTo>
                    <a:cubicBezTo>
                      <a:pt x="0" y="754"/>
                      <a:pt x="183" y="1331"/>
                      <a:pt x="638" y="1513"/>
                    </a:cubicBezTo>
                    <a:lnTo>
                      <a:pt x="2582" y="2364"/>
                    </a:lnTo>
                    <a:cubicBezTo>
                      <a:pt x="2643" y="2182"/>
                      <a:pt x="2765" y="2029"/>
                      <a:pt x="2915" y="1908"/>
                    </a:cubicBezTo>
                    <a:lnTo>
                      <a:pt x="1518" y="269"/>
                    </a:lnTo>
                    <a:cubicBezTo>
                      <a:pt x="1364" y="86"/>
                      <a:pt x="1152" y="1"/>
                      <a:pt x="9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1"/>
              <p:cNvSpPr/>
              <p:nvPr/>
            </p:nvSpPr>
            <p:spPr>
              <a:xfrm>
                <a:off x="995900" y="1453988"/>
                <a:ext cx="44075" cy="76700"/>
              </a:xfrm>
              <a:custGeom>
                <a:rect b="b" l="l" r="r" t="t"/>
                <a:pathLst>
                  <a:path extrusionOk="0" h="3068" w="1763">
                    <a:moveTo>
                      <a:pt x="911" y="1"/>
                    </a:moveTo>
                    <a:cubicBezTo>
                      <a:pt x="426" y="1"/>
                      <a:pt x="0" y="456"/>
                      <a:pt x="60" y="941"/>
                    </a:cubicBezTo>
                    <a:lnTo>
                      <a:pt x="363" y="3038"/>
                    </a:lnTo>
                    <a:cubicBezTo>
                      <a:pt x="426" y="3008"/>
                      <a:pt x="485" y="3008"/>
                      <a:pt x="546" y="3008"/>
                    </a:cubicBezTo>
                    <a:cubicBezTo>
                      <a:pt x="668" y="3008"/>
                      <a:pt x="789" y="3038"/>
                      <a:pt x="911" y="3068"/>
                    </a:cubicBezTo>
                    <a:lnTo>
                      <a:pt x="1579" y="1032"/>
                    </a:lnTo>
                    <a:cubicBezTo>
                      <a:pt x="1762" y="577"/>
                      <a:pt x="1397" y="60"/>
                      <a:pt x="9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1"/>
              <p:cNvSpPr/>
              <p:nvPr/>
            </p:nvSpPr>
            <p:spPr>
              <a:xfrm>
                <a:off x="981425" y="1584563"/>
                <a:ext cx="43350" cy="77475"/>
              </a:xfrm>
              <a:custGeom>
                <a:rect b="b" l="l" r="r" t="t"/>
                <a:pathLst>
                  <a:path extrusionOk="0" h="3099" w="1734">
                    <a:moveTo>
                      <a:pt x="822" y="1"/>
                    </a:moveTo>
                    <a:lnTo>
                      <a:pt x="154" y="2036"/>
                    </a:lnTo>
                    <a:cubicBezTo>
                      <a:pt x="1" y="2523"/>
                      <a:pt x="337" y="3038"/>
                      <a:pt x="822" y="3099"/>
                    </a:cubicBezTo>
                    <a:cubicBezTo>
                      <a:pt x="1308" y="3099"/>
                      <a:pt x="1734" y="2643"/>
                      <a:pt x="1673" y="2127"/>
                    </a:cubicBezTo>
                    <a:lnTo>
                      <a:pt x="1369" y="30"/>
                    </a:lnTo>
                    <a:cubicBezTo>
                      <a:pt x="1307" y="62"/>
                      <a:pt x="1247" y="62"/>
                      <a:pt x="1188" y="62"/>
                    </a:cubicBezTo>
                    <a:cubicBezTo>
                      <a:pt x="1064" y="62"/>
                      <a:pt x="944" y="30"/>
                      <a:pt x="8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1"/>
              <p:cNvSpPr/>
              <p:nvPr/>
            </p:nvSpPr>
            <p:spPr>
              <a:xfrm>
                <a:off x="1031575" y="1501388"/>
                <a:ext cx="78200" cy="50575"/>
              </a:xfrm>
              <a:custGeom>
                <a:rect b="b" l="l" r="r" t="t"/>
                <a:pathLst>
                  <a:path extrusionOk="0" h="2023" w="3128">
                    <a:moveTo>
                      <a:pt x="2150" y="1"/>
                    </a:moveTo>
                    <a:cubicBezTo>
                      <a:pt x="1969" y="1"/>
                      <a:pt x="1789" y="55"/>
                      <a:pt x="1640" y="170"/>
                    </a:cubicBezTo>
                    <a:lnTo>
                      <a:pt x="0" y="1506"/>
                    </a:lnTo>
                    <a:cubicBezTo>
                      <a:pt x="122" y="1660"/>
                      <a:pt x="213" y="1840"/>
                      <a:pt x="243" y="2023"/>
                    </a:cubicBezTo>
                    <a:lnTo>
                      <a:pt x="2339" y="1538"/>
                    </a:lnTo>
                    <a:cubicBezTo>
                      <a:pt x="2824" y="1414"/>
                      <a:pt x="3128" y="868"/>
                      <a:pt x="2917" y="413"/>
                    </a:cubicBezTo>
                    <a:cubicBezTo>
                      <a:pt x="2746" y="148"/>
                      <a:pt x="2447" y="1"/>
                      <a:pt x="2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3" name="Google Shape;3093;p1"/>
              <p:cNvSpPr/>
              <p:nvPr/>
            </p:nvSpPr>
            <p:spPr>
              <a:xfrm>
                <a:off x="1028525" y="1568613"/>
                <a:ext cx="72150" cy="59550"/>
              </a:xfrm>
              <a:custGeom>
                <a:rect b="b" l="l" r="r" t="t"/>
                <a:pathLst>
                  <a:path extrusionOk="0" h="2382" w="2886">
                    <a:moveTo>
                      <a:pt x="335" y="0"/>
                    </a:moveTo>
                    <a:cubicBezTo>
                      <a:pt x="274" y="183"/>
                      <a:pt x="152" y="335"/>
                      <a:pt x="0" y="456"/>
                    </a:cubicBezTo>
                    <a:lnTo>
                      <a:pt x="1397" y="2097"/>
                    </a:lnTo>
                    <a:cubicBezTo>
                      <a:pt x="1568" y="2282"/>
                      <a:pt x="1809" y="2381"/>
                      <a:pt x="2045" y="2381"/>
                    </a:cubicBezTo>
                    <a:cubicBezTo>
                      <a:pt x="2271" y="2381"/>
                      <a:pt x="2493" y="2290"/>
                      <a:pt x="2641" y="2097"/>
                    </a:cubicBezTo>
                    <a:cubicBezTo>
                      <a:pt x="2885" y="1671"/>
                      <a:pt x="2732" y="1064"/>
                      <a:pt x="2278" y="851"/>
                    </a:cubicBez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1"/>
              <p:cNvSpPr/>
              <p:nvPr/>
            </p:nvSpPr>
            <p:spPr>
              <a:xfrm>
                <a:off x="995900" y="1453988"/>
                <a:ext cx="44075" cy="76700"/>
              </a:xfrm>
              <a:custGeom>
                <a:rect b="b" l="l" r="r" t="t"/>
                <a:pathLst>
                  <a:path extrusionOk="0" h="3068" w="1763">
                    <a:moveTo>
                      <a:pt x="911" y="1"/>
                    </a:moveTo>
                    <a:cubicBezTo>
                      <a:pt x="426" y="1"/>
                      <a:pt x="0" y="456"/>
                      <a:pt x="60" y="941"/>
                    </a:cubicBezTo>
                    <a:lnTo>
                      <a:pt x="363" y="3038"/>
                    </a:lnTo>
                    <a:cubicBezTo>
                      <a:pt x="424" y="3008"/>
                      <a:pt x="485" y="3008"/>
                      <a:pt x="546" y="3008"/>
                    </a:cubicBezTo>
                    <a:cubicBezTo>
                      <a:pt x="668" y="3008"/>
                      <a:pt x="789" y="3038"/>
                      <a:pt x="911" y="3068"/>
                    </a:cubicBezTo>
                    <a:lnTo>
                      <a:pt x="1580" y="1032"/>
                    </a:lnTo>
                    <a:cubicBezTo>
                      <a:pt x="1762" y="577"/>
                      <a:pt x="1397" y="60"/>
                      <a:pt x="9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5" name="Google Shape;3095;p1"/>
              <p:cNvSpPr/>
              <p:nvPr/>
            </p:nvSpPr>
            <p:spPr>
              <a:xfrm>
                <a:off x="919150" y="1488263"/>
                <a:ext cx="72900" cy="59125"/>
              </a:xfrm>
              <a:custGeom>
                <a:rect b="b" l="l" r="r" t="t"/>
                <a:pathLst>
                  <a:path extrusionOk="0" h="2365" w="2916">
                    <a:moveTo>
                      <a:pt x="937" y="1"/>
                    </a:moveTo>
                    <a:cubicBezTo>
                      <a:pt x="688" y="1"/>
                      <a:pt x="437" y="117"/>
                      <a:pt x="274" y="329"/>
                    </a:cubicBezTo>
                    <a:cubicBezTo>
                      <a:pt x="1" y="755"/>
                      <a:pt x="184" y="1332"/>
                      <a:pt x="639" y="1514"/>
                    </a:cubicBezTo>
                    <a:lnTo>
                      <a:pt x="2582" y="2365"/>
                    </a:lnTo>
                    <a:cubicBezTo>
                      <a:pt x="2642" y="2183"/>
                      <a:pt x="2764" y="2031"/>
                      <a:pt x="2916" y="1909"/>
                    </a:cubicBezTo>
                    <a:lnTo>
                      <a:pt x="1518" y="270"/>
                    </a:lnTo>
                    <a:cubicBezTo>
                      <a:pt x="1364" y="87"/>
                      <a:pt x="1151" y="1"/>
                      <a:pt x="9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6" name="Google Shape;3096;p1"/>
              <p:cNvSpPr/>
              <p:nvPr/>
            </p:nvSpPr>
            <p:spPr>
              <a:xfrm>
                <a:off x="911600" y="1564113"/>
                <a:ext cx="77475" cy="50550"/>
              </a:xfrm>
              <a:custGeom>
                <a:rect b="b" l="l" r="r" t="t"/>
                <a:pathLst>
                  <a:path extrusionOk="0" h="2022" w="3099">
                    <a:moveTo>
                      <a:pt x="2856" y="0"/>
                    </a:moveTo>
                    <a:lnTo>
                      <a:pt x="759" y="485"/>
                    </a:lnTo>
                    <a:cubicBezTo>
                      <a:pt x="274" y="578"/>
                      <a:pt x="1" y="1153"/>
                      <a:pt x="213" y="1610"/>
                    </a:cubicBezTo>
                    <a:cubicBezTo>
                      <a:pt x="365" y="1875"/>
                      <a:pt x="657" y="2022"/>
                      <a:pt x="951" y="2022"/>
                    </a:cubicBezTo>
                    <a:cubicBezTo>
                      <a:pt x="1130" y="2022"/>
                      <a:pt x="1309" y="1967"/>
                      <a:pt x="1459" y="1853"/>
                    </a:cubicBezTo>
                    <a:lnTo>
                      <a:pt x="3099" y="485"/>
                    </a:lnTo>
                    <a:cubicBezTo>
                      <a:pt x="2978" y="363"/>
                      <a:pt x="2886" y="182"/>
                      <a:pt x="28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1"/>
              <p:cNvSpPr/>
              <p:nvPr/>
            </p:nvSpPr>
            <p:spPr>
              <a:xfrm>
                <a:off x="981425" y="1584563"/>
                <a:ext cx="43325" cy="77475"/>
              </a:xfrm>
              <a:custGeom>
                <a:rect b="b" l="l" r="r" t="t"/>
                <a:pathLst>
                  <a:path extrusionOk="0" h="3099" w="1733">
                    <a:moveTo>
                      <a:pt x="822" y="1"/>
                    </a:moveTo>
                    <a:lnTo>
                      <a:pt x="154" y="2036"/>
                    </a:lnTo>
                    <a:cubicBezTo>
                      <a:pt x="1" y="2523"/>
                      <a:pt x="337" y="3038"/>
                      <a:pt x="822" y="3099"/>
                    </a:cubicBezTo>
                    <a:cubicBezTo>
                      <a:pt x="1307" y="3099"/>
                      <a:pt x="1732" y="2643"/>
                      <a:pt x="1673" y="2127"/>
                    </a:cubicBezTo>
                    <a:lnTo>
                      <a:pt x="1369" y="30"/>
                    </a:lnTo>
                    <a:cubicBezTo>
                      <a:pt x="1310" y="62"/>
                      <a:pt x="1247" y="62"/>
                      <a:pt x="1188" y="62"/>
                    </a:cubicBezTo>
                    <a:cubicBezTo>
                      <a:pt x="1064" y="62"/>
                      <a:pt x="944" y="30"/>
                      <a:pt x="8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1"/>
              <p:cNvSpPr/>
              <p:nvPr/>
            </p:nvSpPr>
            <p:spPr>
              <a:xfrm>
                <a:off x="1028525" y="1568613"/>
                <a:ext cx="72175" cy="59550"/>
              </a:xfrm>
              <a:custGeom>
                <a:rect b="b" l="l" r="r" t="t"/>
                <a:pathLst>
                  <a:path extrusionOk="0" h="2382" w="2887">
                    <a:moveTo>
                      <a:pt x="334" y="0"/>
                    </a:moveTo>
                    <a:cubicBezTo>
                      <a:pt x="273" y="183"/>
                      <a:pt x="152" y="334"/>
                      <a:pt x="0" y="456"/>
                    </a:cubicBezTo>
                    <a:lnTo>
                      <a:pt x="1397" y="2097"/>
                    </a:lnTo>
                    <a:cubicBezTo>
                      <a:pt x="1568" y="2282"/>
                      <a:pt x="1809" y="2381"/>
                      <a:pt x="2045" y="2381"/>
                    </a:cubicBezTo>
                    <a:cubicBezTo>
                      <a:pt x="2272" y="2381"/>
                      <a:pt x="2493" y="2290"/>
                      <a:pt x="2641" y="2097"/>
                    </a:cubicBezTo>
                    <a:cubicBezTo>
                      <a:pt x="2887" y="1673"/>
                      <a:pt x="2734" y="1064"/>
                      <a:pt x="2278" y="85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1"/>
              <p:cNvSpPr/>
              <p:nvPr/>
            </p:nvSpPr>
            <p:spPr>
              <a:xfrm>
                <a:off x="1031575" y="1501413"/>
                <a:ext cx="78200" cy="50550"/>
              </a:xfrm>
              <a:custGeom>
                <a:rect b="b" l="l" r="r" t="t"/>
                <a:pathLst>
                  <a:path extrusionOk="0" h="2022" w="3128">
                    <a:moveTo>
                      <a:pt x="2150" y="0"/>
                    </a:moveTo>
                    <a:cubicBezTo>
                      <a:pt x="1969" y="0"/>
                      <a:pt x="1790" y="54"/>
                      <a:pt x="1640" y="169"/>
                    </a:cubicBezTo>
                    <a:lnTo>
                      <a:pt x="0" y="1505"/>
                    </a:lnTo>
                    <a:cubicBezTo>
                      <a:pt x="121" y="1657"/>
                      <a:pt x="213" y="1839"/>
                      <a:pt x="243" y="2022"/>
                    </a:cubicBezTo>
                    <a:lnTo>
                      <a:pt x="2339" y="1537"/>
                    </a:lnTo>
                    <a:cubicBezTo>
                      <a:pt x="2824" y="1413"/>
                      <a:pt x="3128" y="867"/>
                      <a:pt x="2917" y="412"/>
                    </a:cubicBezTo>
                    <a:cubicBezTo>
                      <a:pt x="2746" y="147"/>
                      <a:pt x="2447" y="0"/>
                      <a:pt x="2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00" name="Google Shape;3100;p1"/>
            <p:cNvGrpSpPr/>
            <p:nvPr/>
          </p:nvGrpSpPr>
          <p:grpSpPr>
            <a:xfrm rot="-770766">
              <a:off x="-23733" y="403258"/>
              <a:ext cx="1348339" cy="1485161"/>
              <a:chOff x="726718" y="552538"/>
              <a:chExt cx="787652" cy="867529"/>
            </a:xfrm>
          </p:grpSpPr>
          <p:sp>
            <p:nvSpPr>
              <p:cNvPr id="3101" name="Google Shape;3101;p1"/>
              <p:cNvSpPr/>
              <p:nvPr/>
            </p:nvSpPr>
            <p:spPr>
              <a:xfrm>
                <a:off x="726718" y="553916"/>
                <a:ext cx="787652" cy="866151"/>
              </a:xfrm>
              <a:custGeom>
                <a:rect b="b" l="l" r="r" t="t"/>
                <a:pathLst>
                  <a:path extrusionOk="0" h="43745" w="48300">
                    <a:moveTo>
                      <a:pt x="31103" y="0"/>
                    </a:moveTo>
                    <a:cubicBezTo>
                      <a:pt x="29376" y="0"/>
                      <a:pt x="27638" y="175"/>
                      <a:pt x="25946" y="464"/>
                    </a:cubicBezTo>
                    <a:cubicBezTo>
                      <a:pt x="12405" y="2781"/>
                      <a:pt x="2946" y="9644"/>
                      <a:pt x="482" y="23669"/>
                    </a:cubicBezTo>
                    <a:cubicBezTo>
                      <a:pt x="127" y="25682"/>
                      <a:pt x="1" y="27916"/>
                      <a:pt x="1151" y="29602"/>
                    </a:cubicBezTo>
                    <a:cubicBezTo>
                      <a:pt x="2632" y="31773"/>
                      <a:pt x="5736" y="32323"/>
                      <a:pt x="7289" y="34442"/>
                    </a:cubicBezTo>
                    <a:cubicBezTo>
                      <a:pt x="8063" y="35497"/>
                      <a:pt x="8357" y="36825"/>
                      <a:pt x="8959" y="37988"/>
                    </a:cubicBezTo>
                    <a:cubicBezTo>
                      <a:pt x="9520" y="39076"/>
                      <a:pt x="10548" y="40097"/>
                      <a:pt x="11740" y="40097"/>
                    </a:cubicBezTo>
                    <a:cubicBezTo>
                      <a:pt x="11824" y="40097"/>
                      <a:pt x="11909" y="40092"/>
                      <a:pt x="11994" y="40082"/>
                    </a:cubicBezTo>
                    <a:cubicBezTo>
                      <a:pt x="15451" y="39661"/>
                      <a:pt x="14208" y="32375"/>
                      <a:pt x="17688" y="32231"/>
                    </a:cubicBezTo>
                    <a:cubicBezTo>
                      <a:pt x="17714" y="32230"/>
                      <a:pt x="17740" y="32229"/>
                      <a:pt x="17766" y="32229"/>
                    </a:cubicBezTo>
                    <a:cubicBezTo>
                      <a:pt x="18552" y="32229"/>
                      <a:pt x="19277" y="32677"/>
                      <a:pt x="19886" y="33181"/>
                    </a:cubicBezTo>
                    <a:cubicBezTo>
                      <a:pt x="22112" y="35021"/>
                      <a:pt x="23448" y="37690"/>
                      <a:pt x="25251" y="39946"/>
                    </a:cubicBezTo>
                    <a:cubicBezTo>
                      <a:pt x="26860" y="41958"/>
                      <a:pt x="29191" y="43745"/>
                      <a:pt x="31691" y="43745"/>
                    </a:cubicBezTo>
                    <a:cubicBezTo>
                      <a:pt x="31994" y="43745"/>
                      <a:pt x="32299" y="43719"/>
                      <a:pt x="32606" y="43664"/>
                    </a:cubicBezTo>
                    <a:cubicBezTo>
                      <a:pt x="35098" y="43215"/>
                      <a:pt x="36970" y="40815"/>
                      <a:pt x="37206" y="38293"/>
                    </a:cubicBezTo>
                    <a:cubicBezTo>
                      <a:pt x="37441" y="35773"/>
                      <a:pt x="36243" y="33258"/>
                      <a:pt x="34426" y="31496"/>
                    </a:cubicBezTo>
                    <a:cubicBezTo>
                      <a:pt x="33243" y="30348"/>
                      <a:pt x="31799" y="29465"/>
                      <a:pt x="30766" y="28180"/>
                    </a:cubicBezTo>
                    <a:cubicBezTo>
                      <a:pt x="29733" y="26894"/>
                      <a:pt x="29200" y="24974"/>
                      <a:pt x="30123" y="23609"/>
                    </a:cubicBezTo>
                    <a:lnTo>
                      <a:pt x="30123" y="23609"/>
                    </a:lnTo>
                    <a:cubicBezTo>
                      <a:pt x="31221" y="24570"/>
                      <a:pt x="32399" y="25571"/>
                      <a:pt x="33838" y="25801"/>
                    </a:cubicBezTo>
                    <a:cubicBezTo>
                      <a:pt x="33986" y="25824"/>
                      <a:pt x="34137" y="25836"/>
                      <a:pt x="34288" y="25836"/>
                    </a:cubicBezTo>
                    <a:cubicBezTo>
                      <a:pt x="35614" y="25836"/>
                      <a:pt x="37006" y="24965"/>
                      <a:pt x="37060" y="23656"/>
                    </a:cubicBezTo>
                    <a:cubicBezTo>
                      <a:pt x="37119" y="22279"/>
                      <a:pt x="35780" y="21286"/>
                      <a:pt x="34542" y="20676"/>
                    </a:cubicBezTo>
                    <a:cubicBezTo>
                      <a:pt x="32610" y="19724"/>
                      <a:pt x="30533" y="19038"/>
                      <a:pt x="28739" y="17845"/>
                    </a:cubicBezTo>
                    <a:cubicBezTo>
                      <a:pt x="26945" y="16652"/>
                      <a:pt x="25411" y="14789"/>
                      <a:pt x="25340" y="12635"/>
                    </a:cubicBezTo>
                    <a:lnTo>
                      <a:pt x="25340" y="12635"/>
                    </a:lnTo>
                    <a:cubicBezTo>
                      <a:pt x="30128" y="13063"/>
                      <a:pt x="34796" y="14747"/>
                      <a:pt x="38755" y="17472"/>
                    </a:cubicBezTo>
                    <a:cubicBezTo>
                      <a:pt x="40092" y="18394"/>
                      <a:pt x="41393" y="19450"/>
                      <a:pt x="42958" y="19886"/>
                    </a:cubicBezTo>
                    <a:cubicBezTo>
                      <a:pt x="43353" y="19995"/>
                      <a:pt x="43772" y="20052"/>
                      <a:pt x="44190" y="20052"/>
                    </a:cubicBezTo>
                    <a:cubicBezTo>
                      <a:pt x="45431" y="20052"/>
                      <a:pt x="46667" y="19557"/>
                      <a:pt x="47247" y="18490"/>
                    </a:cubicBezTo>
                    <a:cubicBezTo>
                      <a:pt x="48300" y="16550"/>
                      <a:pt x="46634" y="14242"/>
                      <a:pt x="44865" y="12923"/>
                    </a:cubicBezTo>
                    <a:cubicBezTo>
                      <a:pt x="42023" y="10803"/>
                      <a:pt x="38593" y="9481"/>
                      <a:pt x="35065" y="9144"/>
                    </a:cubicBezTo>
                    <a:cubicBezTo>
                      <a:pt x="33604" y="9003"/>
                      <a:pt x="31624" y="8524"/>
                      <a:pt x="31705" y="7057"/>
                    </a:cubicBezTo>
                    <a:cubicBezTo>
                      <a:pt x="31745" y="6342"/>
                      <a:pt x="32357" y="5768"/>
                      <a:pt x="33030" y="5521"/>
                    </a:cubicBezTo>
                    <a:cubicBezTo>
                      <a:pt x="33431" y="5374"/>
                      <a:pt x="33840" y="5318"/>
                      <a:pt x="34255" y="5318"/>
                    </a:cubicBezTo>
                    <a:cubicBezTo>
                      <a:pt x="35473" y="5318"/>
                      <a:pt x="36740" y="5804"/>
                      <a:pt x="37986" y="5925"/>
                    </a:cubicBezTo>
                    <a:cubicBezTo>
                      <a:pt x="38081" y="5935"/>
                      <a:pt x="38177" y="5939"/>
                      <a:pt x="38275" y="5939"/>
                    </a:cubicBezTo>
                    <a:cubicBezTo>
                      <a:pt x="39891" y="5939"/>
                      <a:pt x="41766" y="4695"/>
                      <a:pt x="41182" y="3223"/>
                    </a:cubicBezTo>
                    <a:cubicBezTo>
                      <a:pt x="40939" y="2613"/>
                      <a:pt x="40342" y="2229"/>
                      <a:pt x="39760" y="1924"/>
                    </a:cubicBezTo>
                    <a:cubicBezTo>
                      <a:pt x="37104" y="534"/>
                      <a:pt x="34119" y="0"/>
                      <a:pt x="31103" y="0"/>
                    </a:cubicBezTo>
                    <a:close/>
                  </a:path>
                </a:pathLst>
              </a:custGeom>
              <a:solidFill>
                <a:srgbClr val="A6D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1"/>
              <p:cNvSpPr/>
              <p:nvPr/>
            </p:nvSpPr>
            <p:spPr>
              <a:xfrm>
                <a:off x="1209275" y="552538"/>
                <a:ext cx="43375" cy="30725"/>
              </a:xfrm>
              <a:custGeom>
                <a:rect b="b" l="l" r="r" t="t"/>
                <a:pathLst>
                  <a:path extrusionOk="0" h="1229" w="1735">
                    <a:moveTo>
                      <a:pt x="516" y="0"/>
                    </a:moveTo>
                    <a:cubicBezTo>
                      <a:pt x="206" y="0"/>
                      <a:pt x="0" y="485"/>
                      <a:pt x="332" y="705"/>
                    </a:cubicBezTo>
                    <a:cubicBezTo>
                      <a:pt x="565" y="860"/>
                      <a:pt x="795" y="1011"/>
                      <a:pt x="1027" y="1166"/>
                    </a:cubicBezTo>
                    <a:cubicBezTo>
                      <a:pt x="1093" y="1210"/>
                      <a:pt x="1159" y="1228"/>
                      <a:pt x="1220" y="1228"/>
                    </a:cubicBezTo>
                    <a:cubicBezTo>
                      <a:pt x="1530" y="1228"/>
                      <a:pt x="1735" y="745"/>
                      <a:pt x="1403" y="523"/>
                    </a:cubicBezTo>
                    <a:cubicBezTo>
                      <a:pt x="1170" y="370"/>
                      <a:pt x="941" y="217"/>
                      <a:pt x="708" y="62"/>
                    </a:cubicBezTo>
                    <a:cubicBezTo>
                      <a:pt x="642" y="19"/>
                      <a:pt x="577" y="0"/>
                      <a:pt x="5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3" name="Google Shape;3103;p1"/>
              <p:cNvSpPr/>
              <p:nvPr/>
            </p:nvSpPr>
            <p:spPr>
              <a:xfrm>
                <a:off x="1140225" y="656838"/>
                <a:ext cx="49175" cy="34550"/>
              </a:xfrm>
              <a:custGeom>
                <a:rect b="b" l="l" r="r" t="t"/>
                <a:pathLst>
                  <a:path extrusionOk="0" h="1382" w="1967">
                    <a:moveTo>
                      <a:pt x="515" y="1"/>
                    </a:moveTo>
                    <a:cubicBezTo>
                      <a:pt x="205" y="1"/>
                      <a:pt x="1" y="485"/>
                      <a:pt x="332" y="705"/>
                    </a:cubicBezTo>
                    <a:cubicBezTo>
                      <a:pt x="640" y="909"/>
                      <a:pt x="949" y="1115"/>
                      <a:pt x="1259" y="1319"/>
                    </a:cubicBezTo>
                    <a:cubicBezTo>
                      <a:pt x="1325" y="1362"/>
                      <a:pt x="1390" y="1381"/>
                      <a:pt x="1451" y="1381"/>
                    </a:cubicBezTo>
                    <a:cubicBezTo>
                      <a:pt x="1762" y="1381"/>
                      <a:pt x="1966" y="896"/>
                      <a:pt x="1634" y="676"/>
                    </a:cubicBezTo>
                    <a:cubicBezTo>
                      <a:pt x="1327" y="472"/>
                      <a:pt x="1017" y="266"/>
                      <a:pt x="708" y="64"/>
                    </a:cubicBezTo>
                    <a:cubicBezTo>
                      <a:pt x="642" y="20"/>
                      <a:pt x="576" y="1"/>
                      <a:pt x="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1"/>
              <p:cNvSpPr/>
              <p:nvPr/>
            </p:nvSpPr>
            <p:spPr>
              <a:xfrm>
                <a:off x="1431750" y="833063"/>
                <a:ext cx="47500" cy="24200"/>
              </a:xfrm>
              <a:custGeom>
                <a:rect b="b" l="l" r="r" t="t"/>
                <a:pathLst>
                  <a:path extrusionOk="0" h="968" w="1900">
                    <a:moveTo>
                      <a:pt x="519" y="1"/>
                    </a:moveTo>
                    <a:cubicBezTo>
                      <a:pt x="134" y="1"/>
                      <a:pt x="0" y="620"/>
                      <a:pt x="426" y="731"/>
                    </a:cubicBezTo>
                    <a:cubicBezTo>
                      <a:pt x="710" y="805"/>
                      <a:pt x="994" y="880"/>
                      <a:pt x="1276" y="954"/>
                    </a:cubicBezTo>
                    <a:cubicBezTo>
                      <a:pt x="1312" y="963"/>
                      <a:pt x="1346" y="968"/>
                      <a:pt x="1379" y="968"/>
                    </a:cubicBezTo>
                    <a:cubicBezTo>
                      <a:pt x="1764" y="968"/>
                      <a:pt x="1899" y="350"/>
                      <a:pt x="1473" y="237"/>
                    </a:cubicBezTo>
                    <a:cubicBezTo>
                      <a:pt x="1189" y="164"/>
                      <a:pt x="906" y="89"/>
                      <a:pt x="623" y="15"/>
                    </a:cubicBezTo>
                    <a:cubicBezTo>
                      <a:pt x="587" y="5"/>
                      <a:pt x="552" y="1"/>
                      <a:pt x="5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1"/>
              <p:cNvSpPr/>
              <p:nvPr/>
            </p:nvSpPr>
            <p:spPr>
              <a:xfrm>
                <a:off x="1017439" y="634727"/>
                <a:ext cx="31800" cy="23050"/>
              </a:xfrm>
              <a:custGeom>
                <a:rect b="b" l="l" r="r" t="t"/>
                <a:pathLst>
                  <a:path extrusionOk="0" h="922" w="1272">
                    <a:moveTo>
                      <a:pt x="514" y="1"/>
                    </a:moveTo>
                    <a:cubicBezTo>
                      <a:pt x="204" y="1"/>
                      <a:pt x="0" y="484"/>
                      <a:pt x="331" y="705"/>
                    </a:cubicBezTo>
                    <a:cubicBezTo>
                      <a:pt x="409" y="756"/>
                      <a:pt x="486" y="808"/>
                      <a:pt x="564" y="859"/>
                    </a:cubicBezTo>
                    <a:cubicBezTo>
                      <a:pt x="630" y="903"/>
                      <a:pt x="695" y="922"/>
                      <a:pt x="756" y="922"/>
                    </a:cubicBezTo>
                    <a:cubicBezTo>
                      <a:pt x="1066" y="922"/>
                      <a:pt x="1272" y="436"/>
                      <a:pt x="940" y="217"/>
                    </a:cubicBezTo>
                    <a:cubicBezTo>
                      <a:pt x="862" y="166"/>
                      <a:pt x="785" y="115"/>
                      <a:pt x="707" y="64"/>
                    </a:cubicBezTo>
                    <a:cubicBezTo>
                      <a:pt x="641" y="20"/>
                      <a:pt x="575" y="1"/>
                      <a:pt x="5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1"/>
              <p:cNvSpPr/>
              <p:nvPr/>
            </p:nvSpPr>
            <p:spPr>
              <a:xfrm>
                <a:off x="911698" y="702785"/>
                <a:ext cx="54925" cy="38400"/>
              </a:xfrm>
              <a:custGeom>
                <a:rect b="b" l="l" r="r" t="t"/>
                <a:pathLst>
                  <a:path extrusionOk="0" h="1536" w="2197">
                    <a:moveTo>
                      <a:pt x="515" y="1"/>
                    </a:moveTo>
                    <a:cubicBezTo>
                      <a:pt x="206" y="1"/>
                      <a:pt x="0" y="485"/>
                      <a:pt x="332" y="705"/>
                    </a:cubicBezTo>
                    <a:cubicBezTo>
                      <a:pt x="719" y="960"/>
                      <a:pt x="1105" y="1216"/>
                      <a:pt x="1489" y="1472"/>
                    </a:cubicBezTo>
                    <a:cubicBezTo>
                      <a:pt x="1556" y="1517"/>
                      <a:pt x="1622" y="1536"/>
                      <a:pt x="1683" y="1536"/>
                    </a:cubicBezTo>
                    <a:cubicBezTo>
                      <a:pt x="1993" y="1536"/>
                      <a:pt x="2196" y="1051"/>
                      <a:pt x="1865" y="831"/>
                    </a:cubicBezTo>
                    <a:cubicBezTo>
                      <a:pt x="1479" y="576"/>
                      <a:pt x="1092" y="321"/>
                      <a:pt x="708" y="64"/>
                    </a:cubicBezTo>
                    <a:cubicBezTo>
                      <a:pt x="642" y="20"/>
                      <a:pt x="576" y="1"/>
                      <a:pt x="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1"/>
              <p:cNvSpPr/>
              <p:nvPr/>
            </p:nvSpPr>
            <p:spPr>
              <a:xfrm rot="344">
                <a:off x="950543" y="763022"/>
                <a:ext cx="72582" cy="71424"/>
              </a:xfrm>
              <a:custGeom>
                <a:rect b="b" l="l" r="r" t="t"/>
                <a:pathLst>
                  <a:path extrusionOk="0" h="1556" w="2903">
                    <a:moveTo>
                      <a:pt x="583" y="0"/>
                    </a:moveTo>
                    <a:cubicBezTo>
                      <a:pt x="233" y="0"/>
                      <a:pt x="0" y="505"/>
                      <a:pt x="375" y="681"/>
                    </a:cubicBezTo>
                    <a:cubicBezTo>
                      <a:pt x="967" y="960"/>
                      <a:pt x="1561" y="1238"/>
                      <a:pt x="2152" y="1516"/>
                    </a:cubicBezTo>
                    <a:cubicBezTo>
                      <a:pt x="2210" y="1543"/>
                      <a:pt x="2267" y="1555"/>
                      <a:pt x="2321" y="1555"/>
                    </a:cubicBezTo>
                    <a:cubicBezTo>
                      <a:pt x="2670" y="1555"/>
                      <a:pt x="2903" y="1051"/>
                      <a:pt x="2528" y="875"/>
                    </a:cubicBezTo>
                    <a:cubicBezTo>
                      <a:pt x="1937" y="597"/>
                      <a:pt x="1342" y="318"/>
                      <a:pt x="751" y="39"/>
                    </a:cubicBezTo>
                    <a:cubicBezTo>
                      <a:pt x="693" y="12"/>
                      <a:pt x="637" y="0"/>
                      <a:pt x="5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8" name="Google Shape;3108;p1"/>
              <p:cNvSpPr/>
              <p:nvPr/>
            </p:nvSpPr>
            <p:spPr>
              <a:xfrm>
                <a:off x="1054075" y="723563"/>
                <a:ext cx="47200" cy="24625"/>
              </a:xfrm>
              <a:custGeom>
                <a:rect b="b" l="l" r="r" t="t"/>
                <a:pathLst>
                  <a:path extrusionOk="0" h="985" w="1888">
                    <a:moveTo>
                      <a:pt x="513" y="1"/>
                    </a:moveTo>
                    <a:cubicBezTo>
                      <a:pt x="131" y="1"/>
                      <a:pt x="0" y="615"/>
                      <a:pt x="424" y="732"/>
                    </a:cubicBezTo>
                    <a:cubicBezTo>
                      <a:pt x="705" y="810"/>
                      <a:pt x="987" y="891"/>
                      <a:pt x="1269" y="969"/>
                    </a:cubicBezTo>
                    <a:cubicBezTo>
                      <a:pt x="1306" y="980"/>
                      <a:pt x="1342" y="984"/>
                      <a:pt x="1376" y="984"/>
                    </a:cubicBezTo>
                    <a:cubicBezTo>
                      <a:pt x="1756" y="984"/>
                      <a:pt x="1887" y="370"/>
                      <a:pt x="1466" y="253"/>
                    </a:cubicBezTo>
                    <a:cubicBezTo>
                      <a:pt x="1184" y="175"/>
                      <a:pt x="902" y="94"/>
                      <a:pt x="619" y="16"/>
                    </a:cubicBezTo>
                    <a:cubicBezTo>
                      <a:pt x="582" y="6"/>
                      <a:pt x="546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9" name="Google Shape;3109;p1"/>
              <p:cNvSpPr/>
              <p:nvPr/>
            </p:nvSpPr>
            <p:spPr>
              <a:xfrm>
                <a:off x="791413" y="810196"/>
                <a:ext cx="63950" cy="61475"/>
              </a:xfrm>
              <a:custGeom>
                <a:rect b="b" l="l" r="r" t="t"/>
                <a:pathLst>
                  <a:path extrusionOk="0" h="2459" w="2558">
                    <a:moveTo>
                      <a:pt x="525" y="0"/>
                    </a:moveTo>
                    <a:cubicBezTo>
                      <a:pt x="249" y="0"/>
                      <a:pt x="0" y="372"/>
                      <a:pt x="247" y="643"/>
                    </a:cubicBezTo>
                    <a:cubicBezTo>
                      <a:pt x="760" y="1209"/>
                      <a:pt x="1272" y="1775"/>
                      <a:pt x="1787" y="2339"/>
                    </a:cubicBezTo>
                    <a:cubicBezTo>
                      <a:pt x="1862" y="2423"/>
                      <a:pt x="1949" y="2458"/>
                      <a:pt x="2033" y="2458"/>
                    </a:cubicBezTo>
                    <a:cubicBezTo>
                      <a:pt x="2308" y="2458"/>
                      <a:pt x="2557" y="2086"/>
                      <a:pt x="2312" y="1814"/>
                    </a:cubicBezTo>
                    <a:cubicBezTo>
                      <a:pt x="1797" y="1250"/>
                      <a:pt x="1285" y="684"/>
                      <a:pt x="772" y="118"/>
                    </a:cubicBezTo>
                    <a:cubicBezTo>
                      <a:pt x="696" y="35"/>
                      <a:pt x="609" y="0"/>
                      <a:pt x="5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0" name="Google Shape;3110;p1"/>
              <p:cNvSpPr/>
              <p:nvPr/>
            </p:nvSpPr>
            <p:spPr>
              <a:xfrm>
                <a:off x="871075" y="802788"/>
                <a:ext cx="34450" cy="50350"/>
              </a:xfrm>
              <a:custGeom>
                <a:rect b="b" l="l" r="r" t="t"/>
                <a:pathLst>
                  <a:path extrusionOk="0" h="2014" w="1378">
                    <a:moveTo>
                      <a:pt x="450" y="0"/>
                    </a:moveTo>
                    <a:cubicBezTo>
                      <a:pt x="223" y="0"/>
                      <a:pt x="1" y="178"/>
                      <a:pt x="98" y="450"/>
                    </a:cubicBezTo>
                    <a:cubicBezTo>
                      <a:pt x="254" y="887"/>
                      <a:pt x="407" y="1322"/>
                      <a:pt x="563" y="1759"/>
                    </a:cubicBezTo>
                    <a:cubicBezTo>
                      <a:pt x="627" y="1937"/>
                      <a:pt x="778" y="2014"/>
                      <a:pt x="927" y="2014"/>
                    </a:cubicBezTo>
                    <a:cubicBezTo>
                      <a:pt x="1154" y="2014"/>
                      <a:pt x="1377" y="1835"/>
                      <a:pt x="1280" y="1562"/>
                    </a:cubicBezTo>
                    <a:cubicBezTo>
                      <a:pt x="1124" y="1126"/>
                      <a:pt x="971" y="690"/>
                      <a:pt x="814" y="254"/>
                    </a:cubicBezTo>
                    <a:cubicBezTo>
                      <a:pt x="751" y="77"/>
                      <a:pt x="600" y="0"/>
                      <a:pt x="4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1" name="Google Shape;3111;p1"/>
              <p:cNvSpPr/>
              <p:nvPr/>
            </p:nvSpPr>
            <p:spPr>
              <a:xfrm>
                <a:off x="1016825" y="927763"/>
                <a:ext cx="68125" cy="22925"/>
              </a:xfrm>
              <a:custGeom>
                <a:rect b="b" l="l" r="r" t="t"/>
                <a:pathLst>
                  <a:path extrusionOk="0" h="917" w="2725">
                    <a:moveTo>
                      <a:pt x="2288" y="1"/>
                    </a:moveTo>
                    <a:cubicBezTo>
                      <a:pt x="2275" y="1"/>
                      <a:pt x="2262" y="1"/>
                      <a:pt x="2248" y="3"/>
                    </a:cubicBezTo>
                    <a:cubicBezTo>
                      <a:pt x="1658" y="59"/>
                      <a:pt x="1067" y="115"/>
                      <a:pt x="477" y="172"/>
                    </a:cubicBezTo>
                    <a:cubicBezTo>
                      <a:pt x="20" y="214"/>
                      <a:pt x="1" y="917"/>
                      <a:pt x="436" y="917"/>
                    </a:cubicBezTo>
                    <a:cubicBezTo>
                      <a:pt x="449" y="917"/>
                      <a:pt x="463" y="916"/>
                      <a:pt x="477" y="915"/>
                    </a:cubicBezTo>
                    <a:cubicBezTo>
                      <a:pt x="1067" y="858"/>
                      <a:pt x="1657" y="803"/>
                      <a:pt x="2248" y="746"/>
                    </a:cubicBezTo>
                    <a:cubicBezTo>
                      <a:pt x="2706" y="702"/>
                      <a:pt x="2724" y="1"/>
                      <a:pt x="22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2" name="Google Shape;3112;p1"/>
              <p:cNvSpPr/>
              <p:nvPr/>
            </p:nvSpPr>
            <p:spPr>
              <a:xfrm>
                <a:off x="1167600" y="948263"/>
                <a:ext cx="33475" cy="34750"/>
              </a:xfrm>
              <a:custGeom>
                <a:rect b="b" l="l" r="r" t="t"/>
                <a:pathLst>
                  <a:path extrusionOk="0" h="1390" w="1339">
                    <a:moveTo>
                      <a:pt x="385" y="0"/>
                    </a:moveTo>
                    <a:cubicBezTo>
                      <a:pt x="199" y="0"/>
                      <a:pt x="11" y="120"/>
                      <a:pt x="8" y="360"/>
                    </a:cubicBezTo>
                    <a:cubicBezTo>
                      <a:pt x="0" y="838"/>
                      <a:pt x="352" y="1299"/>
                      <a:pt x="833" y="1383"/>
                    </a:cubicBezTo>
                    <a:cubicBezTo>
                      <a:pt x="861" y="1388"/>
                      <a:pt x="889" y="1390"/>
                      <a:pt x="916" y="1390"/>
                    </a:cubicBezTo>
                    <a:cubicBezTo>
                      <a:pt x="1084" y="1390"/>
                      <a:pt x="1241" y="1301"/>
                      <a:pt x="1290" y="1125"/>
                    </a:cubicBezTo>
                    <a:cubicBezTo>
                      <a:pt x="1338" y="944"/>
                      <a:pt x="1227" y="702"/>
                      <a:pt x="1029" y="666"/>
                    </a:cubicBezTo>
                    <a:cubicBezTo>
                      <a:pt x="854" y="637"/>
                      <a:pt x="749" y="522"/>
                      <a:pt x="751" y="360"/>
                    </a:cubicBezTo>
                    <a:cubicBezTo>
                      <a:pt x="754" y="120"/>
                      <a:pt x="570" y="0"/>
                      <a:pt x="3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1"/>
              <p:cNvSpPr/>
              <p:nvPr/>
            </p:nvSpPr>
            <p:spPr>
              <a:xfrm>
                <a:off x="1301925" y="1010938"/>
                <a:ext cx="43975" cy="28625"/>
              </a:xfrm>
              <a:custGeom>
                <a:rect b="b" l="l" r="r" t="t"/>
                <a:pathLst>
                  <a:path extrusionOk="0" h="1145" w="1759">
                    <a:moveTo>
                      <a:pt x="1343" y="0"/>
                    </a:moveTo>
                    <a:cubicBezTo>
                      <a:pt x="1309" y="0"/>
                      <a:pt x="1275" y="7"/>
                      <a:pt x="1242" y="20"/>
                    </a:cubicBezTo>
                    <a:cubicBezTo>
                      <a:pt x="933" y="150"/>
                      <a:pt x="626" y="279"/>
                      <a:pt x="318" y="408"/>
                    </a:cubicBezTo>
                    <a:cubicBezTo>
                      <a:pt x="134" y="486"/>
                      <a:pt x="1" y="655"/>
                      <a:pt x="59" y="866"/>
                    </a:cubicBezTo>
                    <a:cubicBezTo>
                      <a:pt x="98" y="1008"/>
                      <a:pt x="256" y="1144"/>
                      <a:pt x="415" y="1144"/>
                    </a:cubicBezTo>
                    <a:cubicBezTo>
                      <a:pt x="450" y="1144"/>
                      <a:pt x="484" y="1138"/>
                      <a:pt x="517" y="1124"/>
                    </a:cubicBezTo>
                    <a:cubicBezTo>
                      <a:pt x="825" y="995"/>
                      <a:pt x="1131" y="866"/>
                      <a:pt x="1440" y="737"/>
                    </a:cubicBezTo>
                    <a:cubicBezTo>
                      <a:pt x="1625" y="659"/>
                      <a:pt x="1758" y="490"/>
                      <a:pt x="1699" y="279"/>
                    </a:cubicBezTo>
                    <a:cubicBezTo>
                      <a:pt x="1660" y="135"/>
                      <a:pt x="1502" y="0"/>
                      <a:pt x="13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4" name="Google Shape;3114;p1"/>
              <p:cNvSpPr/>
              <p:nvPr/>
            </p:nvSpPr>
            <p:spPr>
              <a:xfrm>
                <a:off x="1131950" y="1035238"/>
                <a:ext cx="46900" cy="48475"/>
              </a:xfrm>
              <a:custGeom>
                <a:rect b="b" l="l" r="r" t="t"/>
                <a:pathLst>
                  <a:path extrusionOk="0" h="1939" w="1876">
                    <a:moveTo>
                      <a:pt x="525" y="1"/>
                    </a:moveTo>
                    <a:cubicBezTo>
                      <a:pt x="260" y="1"/>
                      <a:pt x="0" y="266"/>
                      <a:pt x="191" y="542"/>
                    </a:cubicBezTo>
                    <a:cubicBezTo>
                      <a:pt x="475" y="952"/>
                      <a:pt x="758" y="1363"/>
                      <a:pt x="1042" y="1773"/>
                    </a:cubicBezTo>
                    <a:cubicBezTo>
                      <a:pt x="1123" y="1890"/>
                      <a:pt x="1238" y="1938"/>
                      <a:pt x="1351" y="1938"/>
                    </a:cubicBezTo>
                    <a:cubicBezTo>
                      <a:pt x="1616" y="1938"/>
                      <a:pt x="1876" y="1673"/>
                      <a:pt x="1685" y="1397"/>
                    </a:cubicBezTo>
                    <a:cubicBezTo>
                      <a:pt x="1401" y="987"/>
                      <a:pt x="1117" y="576"/>
                      <a:pt x="834" y="166"/>
                    </a:cubicBezTo>
                    <a:cubicBezTo>
                      <a:pt x="753" y="49"/>
                      <a:pt x="638" y="1"/>
                      <a:pt x="5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5" name="Google Shape;3115;p1"/>
              <p:cNvSpPr/>
              <p:nvPr/>
            </p:nvSpPr>
            <p:spPr>
              <a:xfrm>
                <a:off x="1147950" y="1197863"/>
                <a:ext cx="67175" cy="34800"/>
              </a:xfrm>
              <a:custGeom>
                <a:rect b="b" l="l" r="r" t="t"/>
                <a:pathLst>
                  <a:path extrusionOk="0" h="1392" w="2687">
                    <a:moveTo>
                      <a:pt x="596" y="1"/>
                    </a:moveTo>
                    <a:cubicBezTo>
                      <a:pt x="240" y="1"/>
                      <a:pt x="1" y="511"/>
                      <a:pt x="381" y="678"/>
                    </a:cubicBezTo>
                    <a:cubicBezTo>
                      <a:pt x="897" y="905"/>
                      <a:pt x="1413" y="1129"/>
                      <a:pt x="1928" y="1356"/>
                    </a:cubicBezTo>
                    <a:cubicBezTo>
                      <a:pt x="1984" y="1381"/>
                      <a:pt x="2038" y="1391"/>
                      <a:pt x="2090" y="1391"/>
                    </a:cubicBezTo>
                    <a:cubicBezTo>
                      <a:pt x="2447" y="1391"/>
                      <a:pt x="2687" y="882"/>
                      <a:pt x="2304" y="715"/>
                    </a:cubicBezTo>
                    <a:cubicBezTo>
                      <a:pt x="1789" y="488"/>
                      <a:pt x="1273" y="263"/>
                      <a:pt x="757" y="36"/>
                    </a:cubicBezTo>
                    <a:cubicBezTo>
                      <a:pt x="702" y="12"/>
                      <a:pt x="648" y="1"/>
                      <a:pt x="5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6" name="Google Shape;3116;p1"/>
              <p:cNvSpPr/>
              <p:nvPr/>
            </p:nvSpPr>
            <p:spPr>
              <a:xfrm>
                <a:off x="1281925" y="1276388"/>
                <a:ext cx="40475" cy="26375"/>
              </a:xfrm>
              <a:custGeom>
                <a:rect b="b" l="l" r="r" t="t"/>
                <a:pathLst>
                  <a:path extrusionOk="0" h="1055" w="1619">
                    <a:moveTo>
                      <a:pt x="1076" y="0"/>
                    </a:moveTo>
                    <a:cubicBezTo>
                      <a:pt x="1017" y="0"/>
                      <a:pt x="955" y="16"/>
                      <a:pt x="891" y="52"/>
                    </a:cubicBezTo>
                    <a:cubicBezTo>
                      <a:pt x="711" y="156"/>
                      <a:pt x="531" y="258"/>
                      <a:pt x="352" y="362"/>
                    </a:cubicBezTo>
                    <a:cubicBezTo>
                      <a:pt x="0" y="562"/>
                      <a:pt x="216" y="1055"/>
                      <a:pt x="543" y="1055"/>
                    </a:cubicBezTo>
                    <a:cubicBezTo>
                      <a:pt x="602" y="1055"/>
                      <a:pt x="665" y="1039"/>
                      <a:pt x="728" y="1003"/>
                    </a:cubicBezTo>
                    <a:cubicBezTo>
                      <a:pt x="907" y="901"/>
                      <a:pt x="1087" y="797"/>
                      <a:pt x="1267" y="695"/>
                    </a:cubicBezTo>
                    <a:cubicBezTo>
                      <a:pt x="1618" y="493"/>
                      <a:pt x="1403" y="0"/>
                      <a:pt x="10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7" name="Google Shape;3117;p1"/>
              <p:cNvSpPr/>
              <p:nvPr/>
            </p:nvSpPr>
            <p:spPr>
              <a:xfrm>
                <a:off x="1097050" y="1302888"/>
                <a:ext cx="69950" cy="24450"/>
              </a:xfrm>
              <a:custGeom>
                <a:rect b="b" l="l" r="r" t="t"/>
                <a:pathLst>
                  <a:path extrusionOk="0" h="978" w="2798">
                    <a:moveTo>
                      <a:pt x="422" y="0"/>
                    </a:moveTo>
                    <a:cubicBezTo>
                      <a:pt x="1" y="0"/>
                      <a:pt x="22" y="692"/>
                      <a:pt x="473" y="747"/>
                    </a:cubicBezTo>
                    <a:cubicBezTo>
                      <a:pt x="1091" y="822"/>
                      <a:pt x="1708" y="897"/>
                      <a:pt x="2325" y="974"/>
                    </a:cubicBezTo>
                    <a:cubicBezTo>
                      <a:pt x="2342" y="976"/>
                      <a:pt x="2360" y="977"/>
                      <a:pt x="2376" y="977"/>
                    </a:cubicBezTo>
                    <a:cubicBezTo>
                      <a:pt x="2797" y="977"/>
                      <a:pt x="2776" y="287"/>
                      <a:pt x="2325" y="231"/>
                    </a:cubicBezTo>
                    <a:cubicBezTo>
                      <a:pt x="1708" y="154"/>
                      <a:pt x="1091" y="80"/>
                      <a:pt x="473" y="4"/>
                    </a:cubicBezTo>
                    <a:cubicBezTo>
                      <a:pt x="456" y="1"/>
                      <a:pt x="439" y="0"/>
                      <a:pt x="4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8" name="Google Shape;3118;p1"/>
              <p:cNvSpPr/>
              <p:nvPr/>
            </p:nvSpPr>
            <p:spPr>
              <a:xfrm>
                <a:off x="1281955" y="772042"/>
                <a:ext cx="43400" cy="30725"/>
              </a:xfrm>
              <a:custGeom>
                <a:rect b="b" l="l" r="r" t="t"/>
                <a:pathLst>
                  <a:path extrusionOk="0" h="1229" w="1736">
                    <a:moveTo>
                      <a:pt x="516" y="0"/>
                    </a:moveTo>
                    <a:cubicBezTo>
                      <a:pt x="206" y="0"/>
                      <a:pt x="1" y="485"/>
                      <a:pt x="331" y="705"/>
                    </a:cubicBezTo>
                    <a:cubicBezTo>
                      <a:pt x="564" y="860"/>
                      <a:pt x="795" y="1012"/>
                      <a:pt x="1028" y="1166"/>
                    </a:cubicBezTo>
                    <a:cubicBezTo>
                      <a:pt x="1094" y="1210"/>
                      <a:pt x="1159" y="1229"/>
                      <a:pt x="1220" y="1229"/>
                    </a:cubicBezTo>
                    <a:cubicBezTo>
                      <a:pt x="1530" y="1229"/>
                      <a:pt x="1735" y="745"/>
                      <a:pt x="1404" y="524"/>
                    </a:cubicBezTo>
                    <a:cubicBezTo>
                      <a:pt x="1171" y="371"/>
                      <a:pt x="940" y="217"/>
                      <a:pt x="709" y="63"/>
                    </a:cubicBezTo>
                    <a:cubicBezTo>
                      <a:pt x="643" y="19"/>
                      <a:pt x="577" y="0"/>
                      <a:pt x="5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9" name="Google Shape;3119;p1"/>
              <p:cNvSpPr/>
              <p:nvPr/>
            </p:nvSpPr>
            <p:spPr>
              <a:xfrm>
                <a:off x="1190855" y="783737"/>
                <a:ext cx="32025" cy="31950"/>
              </a:xfrm>
              <a:custGeom>
                <a:rect b="b" l="l" r="r" t="t"/>
                <a:pathLst>
                  <a:path extrusionOk="0" h="1278" w="1281">
                    <a:moveTo>
                      <a:pt x="510" y="1"/>
                    </a:moveTo>
                    <a:cubicBezTo>
                      <a:pt x="257" y="1"/>
                      <a:pt x="0" y="268"/>
                      <a:pt x="164" y="557"/>
                    </a:cubicBezTo>
                    <a:cubicBezTo>
                      <a:pt x="268" y="736"/>
                      <a:pt x="370" y="917"/>
                      <a:pt x="474" y="1096"/>
                    </a:cubicBezTo>
                    <a:cubicBezTo>
                      <a:pt x="546" y="1224"/>
                      <a:pt x="658" y="1277"/>
                      <a:pt x="770" y="1277"/>
                    </a:cubicBezTo>
                    <a:cubicBezTo>
                      <a:pt x="1023" y="1277"/>
                      <a:pt x="1281" y="1009"/>
                      <a:pt x="1115" y="720"/>
                    </a:cubicBezTo>
                    <a:cubicBezTo>
                      <a:pt x="1013" y="542"/>
                      <a:pt x="909" y="360"/>
                      <a:pt x="807" y="181"/>
                    </a:cubicBezTo>
                    <a:cubicBezTo>
                      <a:pt x="734" y="54"/>
                      <a:pt x="622" y="1"/>
                      <a:pt x="5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1"/>
              <p:cNvSpPr/>
              <p:nvPr/>
            </p:nvSpPr>
            <p:spPr>
              <a:xfrm>
                <a:off x="955700" y="1124138"/>
                <a:ext cx="93325" cy="31700"/>
              </a:xfrm>
              <a:custGeom>
                <a:rect b="b" l="l" r="r" t="t"/>
                <a:pathLst>
                  <a:path extrusionOk="0" h="1268" w="3733">
                    <a:moveTo>
                      <a:pt x="978" y="0"/>
                    </a:moveTo>
                    <a:cubicBezTo>
                      <a:pt x="812" y="0"/>
                      <a:pt x="645" y="8"/>
                      <a:pt x="476" y="24"/>
                    </a:cubicBezTo>
                    <a:cubicBezTo>
                      <a:pt x="20" y="68"/>
                      <a:pt x="1" y="768"/>
                      <a:pt x="434" y="768"/>
                    </a:cubicBezTo>
                    <a:cubicBezTo>
                      <a:pt x="448" y="768"/>
                      <a:pt x="462" y="768"/>
                      <a:pt x="476" y="766"/>
                    </a:cubicBezTo>
                    <a:cubicBezTo>
                      <a:pt x="639" y="751"/>
                      <a:pt x="801" y="743"/>
                      <a:pt x="961" y="743"/>
                    </a:cubicBezTo>
                    <a:cubicBezTo>
                      <a:pt x="1667" y="743"/>
                      <a:pt x="2345" y="897"/>
                      <a:pt x="2991" y="1224"/>
                    </a:cubicBezTo>
                    <a:cubicBezTo>
                      <a:pt x="3051" y="1254"/>
                      <a:pt x="3110" y="1268"/>
                      <a:pt x="3165" y="1268"/>
                    </a:cubicBezTo>
                    <a:cubicBezTo>
                      <a:pt x="3506" y="1268"/>
                      <a:pt x="3733" y="769"/>
                      <a:pt x="3364" y="582"/>
                    </a:cubicBezTo>
                    <a:cubicBezTo>
                      <a:pt x="2612" y="201"/>
                      <a:pt x="1809" y="0"/>
                      <a:pt x="9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1"/>
              <p:cNvSpPr/>
              <p:nvPr/>
            </p:nvSpPr>
            <p:spPr>
              <a:xfrm>
                <a:off x="896225" y="987388"/>
                <a:ext cx="53375" cy="62475"/>
              </a:xfrm>
              <a:custGeom>
                <a:rect b="b" l="l" r="r" t="t"/>
                <a:pathLst>
                  <a:path extrusionOk="0" h="2499" w="2135">
                    <a:moveTo>
                      <a:pt x="556" y="0"/>
                    </a:moveTo>
                    <a:cubicBezTo>
                      <a:pt x="261" y="0"/>
                      <a:pt x="0" y="375"/>
                      <a:pt x="278" y="625"/>
                    </a:cubicBezTo>
                    <a:cubicBezTo>
                      <a:pt x="767" y="1070"/>
                      <a:pt x="1125" y="1609"/>
                      <a:pt x="1329" y="2240"/>
                    </a:cubicBezTo>
                    <a:cubicBezTo>
                      <a:pt x="1387" y="2420"/>
                      <a:pt x="1535" y="2498"/>
                      <a:pt x="1683" y="2498"/>
                    </a:cubicBezTo>
                    <a:cubicBezTo>
                      <a:pt x="1908" y="2498"/>
                      <a:pt x="2134" y="2318"/>
                      <a:pt x="2045" y="2043"/>
                    </a:cubicBezTo>
                    <a:cubicBezTo>
                      <a:pt x="1804" y="1293"/>
                      <a:pt x="1387" y="631"/>
                      <a:pt x="803" y="100"/>
                    </a:cubicBezTo>
                    <a:cubicBezTo>
                      <a:pt x="725" y="30"/>
                      <a:pt x="639" y="0"/>
                      <a:pt x="5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1"/>
              <p:cNvSpPr/>
              <p:nvPr/>
            </p:nvSpPr>
            <p:spPr>
              <a:xfrm>
                <a:off x="741425" y="942138"/>
                <a:ext cx="61625" cy="35375"/>
              </a:xfrm>
              <a:custGeom>
                <a:rect b="b" l="l" r="r" t="t"/>
                <a:pathLst>
                  <a:path extrusionOk="0" h="1415" w="2465">
                    <a:moveTo>
                      <a:pt x="1935" y="0"/>
                    </a:moveTo>
                    <a:cubicBezTo>
                      <a:pt x="1821" y="0"/>
                      <a:pt x="1705" y="47"/>
                      <a:pt x="1622" y="160"/>
                    </a:cubicBezTo>
                    <a:cubicBezTo>
                      <a:pt x="1368" y="502"/>
                      <a:pt x="973" y="671"/>
                      <a:pt x="558" y="671"/>
                    </a:cubicBezTo>
                    <a:cubicBezTo>
                      <a:pt x="531" y="671"/>
                      <a:pt x="505" y="670"/>
                      <a:pt x="478" y="669"/>
                    </a:cubicBezTo>
                    <a:cubicBezTo>
                      <a:pt x="471" y="669"/>
                      <a:pt x="464" y="668"/>
                      <a:pt x="457" y="668"/>
                    </a:cubicBezTo>
                    <a:cubicBezTo>
                      <a:pt x="1" y="668"/>
                      <a:pt x="9" y="1388"/>
                      <a:pt x="478" y="1412"/>
                    </a:cubicBezTo>
                    <a:cubicBezTo>
                      <a:pt x="513" y="1414"/>
                      <a:pt x="547" y="1415"/>
                      <a:pt x="581" y="1415"/>
                    </a:cubicBezTo>
                    <a:cubicBezTo>
                      <a:pt x="1261" y="1415"/>
                      <a:pt x="1860" y="1080"/>
                      <a:pt x="2264" y="534"/>
                    </a:cubicBezTo>
                    <a:cubicBezTo>
                      <a:pt x="2465" y="264"/>
                      <a:pt x="2205" y="0"/>
                      <a:pt x="19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1"/>
              <p:cNvSpPr/>
              <p:nvPr/>
            </p:nvSpPr>
            <p:spPr>
              <a:xfrm>
                <a:off x="764900" y="1122413"/>
                <a:ext cx="72750" cy="36550"/>
              </a:xfrm>
              <a:custGeom>
                <a:rect b="b" l="l" r="r" t="t"/>
                <a:pathLst>
                  <a:path extrusionOk="0" h="1462" w="2910">
                    <a:moveTo>
                      <a:pt x="774" y="0"/>
                    </a:moveTo>
                    <a:cubicBezTo>
                      <a:pt x="674" y="0"/>
                      <a:pt x="574" y="6"/>
                      <a:pt x="474" y="18"/>
                    </a:cubicBezTo>
                    <a:cubicBezTo>
                      <a:pt x="23" y="73"/>
                      <a:pt x="0" y="765"/>
                      <a:pt x="424" y="765"/>
                    </a:cubicBezTo>
                    <a:cubicBezTo>
                      <a:pt x="440" y="765"/>
                      <a:pt x="457" y="764"/>
                      <a:pt x="474" y="762"/>
                    </a:cubicBezTo>
                    <a:cubicBezTo>
                      <a:pt x="565" y="751"/>
                      <a:pt x="655" y="745"/>
                      <a:pt x="743" y="745"/>
                    </a:cubicBezTo>
                    <a:cubicBezTo>
                      <a:pt x="1274" y="745"/>
                      <a:pt x="1752" y="943"/>
                      <a:pt x="2132" y="1346"/>
                    </a:cubicBezTo>
                    <a:cubicBezTo>
                      <a:pt x="2209" y="1427"/>
                      <a:pt x="2296" y="1461"/>
                      <a:pt x="2380" y="1461"/>
                    </a:cubicBezTo>
                    <a:cubicBezTo>
                      <a:pt x="2659" y="1461"/>
                      <a:pt x="2910" y="1088"/>
                      <a:pt x="2657" y="821"/>
                    </a:cubicBezTo>
                    <a:cubicBezTo>
                      <a:pt x="2163" y="301"/>
                      <a:pt x="1484" y="0"/>
                      <a:pt x="7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1"/>
              <p:cNvSpPr/>
              <p:nvPr/>
            </p:nvSpPr>
            <p:spPr>
              <a:xfrm>
                <a:off x="802250" y="1041238"/>
                <a:ext cx="43400" cy="30750"/>
              </a:xfrm>
              <a:custGeom>
                <a:rect b="b" l="l" r="r" t="t"/>
                <a:pathLst>
                  <a:path extrusionOk="0" h="1230" w="1736">
                    <a:moveTo>
                      <a:pt x="515" y="1"/>
                    </a:moveTo>
                    <a:cubicBezTo>
                      <a:pt x="205" y="1"/>
                      <a:pt x="1" y="485"/>
                      <a:pt x="332" y="705"/>
                    </a:cubicBezTo>
                    <a:cubicBezTo>
                      <a:pt x="565" y="860"/>
                      <a:pt x="796" y="1011"/>
                      <a:pt x="1027" y="1166"/>
                    </a:cubicBezTo>
                    <a:cubicBezTo>
                      <a:pt x="1094" y="1210"/>
                      <a:pt x="1159" y="1229"/>
                      <a:pt x="1221" y="1229"/>
                    </a:cubicBezTo>
                    <a:cubicBezTo>
                      <a:pt x="1531" y="1229"/>
                      <a:pt x="1736" y="745"/>
                      <a:pt x="1404" y="525"/>
                    </a:cubicBezTo>
                    <a:cubicBezTo>
                      <a:pt x="1172" y="370"/>
                      <a:pt x="940" y="217"/>
                      <a:pt x="708" y="64"/>
                    </a:cubicBezTo>
                    <a:cubicBezTo>
                      <a:pt x="642" y="20"/>
                      <a:pt x="576" y="1"/>
                      <a:pt x="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1"/>
              <p:cNvSpPr/>
              <p:nvPr/>
            </p:nvSpPr>
            <p:spPr>
              <a:xfrm>
                <a:off x="891400" y="1208638"/>
                <a:ext cx="31825" cy="23025"/>
              </a:xfrm>
              <a:custGeom>
                <a:rect b="b" l="l" r="r" t="t"/>
                <a:pathLst>
                  <a:path extrusionOk="0" h="921" w="1273">
                    <a:moveTo>
                      <a:pt x="515" y="0"/>
                    </a:moveTo>
                    <a:cubicBezTo>
                      <a:pt x="205" y="0"/>
                      <a:pt x="1" y="484"/>
                      <a:pt x="332" y="704"/>
                    </a:cubicBezTo>
                    <a:cubicBezTo>
                      <a:pt x="410" y="755"/>
                      <a:pt x="487" y="808"/>
                      <a:pt x="565" y="859"/>
                    </a:cubicBezTo>
                    <a:cubicBezTo>
                      <a:pt x="631" y="902"/>
                      <a:pt x="696" y="921"/>
                      <a:pt x="757" y="921"/>
                    </a:cubicBezTo>
                    <a:cubicBezTo>
                      <a:pt x="1068" y="921"/>
                      <a:pt x="1272" y="435"/>
                      <a:pt x="941" y="216"/>
                    </a:cubicBezTo>
                    <a:cubicBezTo>
                      <a:pt x="862" y="165"/>
                      <a:pt x="786" y="114"/>
                      <a:pt x="708" y="63"/>
                    </a:cubicBezTo>
                    <a:cubicBezTo>
                      <a:pt x="642" y="19"/>
                      <a:pt x="576" y="0"/>
                      <a:pt x="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6" name="Google Shape;3126;p1"/>
            <p:cNvGrpSpPr/>
            <p:nvPr/>
          </p:nvGrpSpPr>
          <p:grpSpPr>
            <a:xfrm>
              <a:off x="7781948" y="2872226"/>
              <a:ext cx="1444106" cy="1306527"/>
              <a:chOff x="3313216" y="3450671"/>
              <a:chExt cx="400184" cy="362059"/>
            </a:xfrm>
          </p:grpSpPr>
          <p:sp>
            <p:nvSpPr>
              <p:cNvPr id="3127" name="Google Shape;3127;p1"/>
              <p:cNvSpPr/>
              <p:nvPr/>
            </p:nvSpPr>
            <p:spPr>
              <a:xfrm>
                <a:off x="3313216" y="3450671"/>
                <a:ext cx="348640" cy="362059"/>
              </a:xfrm>
              <a:custGeom>
                <a:rect b="b" l="l" r="r" t="t"/>
                <a:pathLst>
                  <a:path extrusionOk="0" h="17280" w="19767">
                    <a:moveTo>
                      <a:pt x="14313" y="0"/>
                    </a:moveTo>
                    <a:cubicBezTo>
                      <a:pt x="13886" y="0"/>
                      <a:pt x="13456" y="103"/>
                      <a:pt x="13080" y="304"/>
                    </a:cubicBezTo>
                    <a:cubicBezTo>
                      <a:pt x="12164" y="794"/>
                      <a:pt x="11574" y="1777"/>
                      <a:pt x="11382" y="2800"/>
                    </a:cubicBezTo>
                    <a:cubicBezTo>
                      <a:pt x="11257" y="3467"/>
                      <a:pt x="11283" y="4162"/>
                      <a:pt x="11077" y="4807"/>
                    </a:cubicBezTo>
                    <a:cubicBezTo>
                      <a:pt x="10871" y="5450"/>
                      <a:pt x="10339" y="6065"/>
                      <a:pt x="9666" y="6065"/>
                    </a:cubicBezTo>
                    <a:cubicBezTo>
                      <a:pt x="9662" y="6065"/>
                      <a:pt x="9658" y="6065"/>
                      <a:pt x="9655" y="6065"/>
                    </a:cubicBezTo>
                    <a:cubicBezTo>
                      <a:pt x="9735" y="5472"/>
                      <a:pt x="9812" y="4841"/>
                      <a:pt x="9564" y="4295"/>
                    </a:cubicBezTo>
                    <a:cubicBezTo>
                      <a:pt x="9377" y="3885"/>
                      <a:pt x="8931" y="3567"/>
                      <a:pt x="8503" y="3567"/>
                    </a:cubicBezTo>
                    <a:cubicBezTo>
                      <a:pt x="8362" y="3567"/>
                      <a:pt x="8224" y="3601"/>
                      <a:pt x="8097" y="3678"/>
                    </a:cubicBezTo>
                    <a:cubicBezTo>
                      <a:pt x="7611" y="3972"/>
                      <a:pt x="7575" y="4657"/>
                      <a:pt x="7646" y="5219"/>
                    </a:cubicBezTo>
                    <a:cubicBezTo>
                      <a:pt x="7760" y="6098"/>
                      <a:pt x="7996" y="6965"/>
                      <a:pt x="7994" y="7851"/>
                    </a:cubicBezTo>
                    <a:cubicBezTo>
                      <a:pt x="7992" y="8736"/>
                      <a:pt x="7701" y="9685"/>
                      <a:pt x="6979" y="10199"/>
                    </a:cubicBezTo>
                    <a:cubicBezTo>
                      <a:pt x="6039" y="8461"/>
                      <a:pt x="5557" y="6477"/>
                      <a:pt x="5592" y="4502"/>
                    </a:cubicBezTo>
                    <a:cubicBezTo>
                      <a:pt x="5602" y="3836"/>
                      <a:pt x="5670" y="3149"/>
                      <a:pt x="5464" y="2515"/>
                    </a:cubicBezTo>
                    <a:cubicBezTo>
                      <a:pt x="5266" y="1908"/>
                      <a:pt x="4731" y="1356"/>
                      <a:pt x="4105" y="1356"/>
                    </a:cubicBezTo>
                    <a:cubicBezTo>
                      <a:pt x="4074" y="1356"/>
                      <a:pt x="4043" y="1358"/>
                      <a:pt x="4012" y="1360"/>
                    </a:cubicBezTo>
                    <a:cubicBezTo>
                      <a:pt x="3107" y="1440"/>
                      <a:pt x="2694" y="2536"/>
                      <a:pt x="2643" y="3441"/>
                    </a:cubicBezTo>
                    <a:cubicBezTo>
                      <a:pt x="2561" y="4898"/>
                      <a:pt x="2886" y="6375"/>
                      <a:pt x="3572" y="7660"/>
                    </a:cubicBezTo>
                    <a:cubicBezTo>
                      <a:pt x="3856" y="8193"/>
                      <a:pt x="4141" y="8980"/>
                      <a:pt x="3620" y="9285"/>
                    </a:cubicBezTo>
                    <a:cubicBezTo>
                      <a:pt x="3528" y="9339"/>
                      <a:pt x="3425" y="9363"/>
                      <a:pt x="3320" y="9363"/>
                    </a:cubicBezTo>
                    <a:cubicBezTo>
                      <a:pt x="3136" y="9363"/>
                      <a:pt x="2945" y="9290"/>
                      <a:pt x="2794" y="9179"/>
                    </a:cubicBezTo>
                    <a:cubicBezTo>
                      <a:pt x="2239" y="8770"/>
                      <a:pt x="2131" y="7999"/>
                      <a:pt x="1808" y="7389"/>
                    </a:cubicBezTo>
                    <a:cubicBezTo>
                      <a:pt x="1589" y="6978"/>
                      <a:pt x="1093" y="6644"/>
                      <a:pt x="673" y="6644"/>
                    </a:cubicBezTo>
                    <a:cubicBezTo>
                      <a:pt x="469" y="6644"/>
                      <a:pt x="284" y="6722"/>
                      <a:pt x="155" y="6907"/>
                    </a:cubicBezTo>
                    <a:cubicBezTo>
                      <a:pt x="1" y="7128"/>
                      <a:pt x="5" y="7420"/>
                      <a:pt x="33" y="7688"/>
                    </a:cubicBezTo>
                    <a:cubicBezTo>
                      <a:pt x="232" y="9617"/>
                      <a:pt x="1341" y="11342"/>
                      <a:pt x="2670" y="12755"/>
                    </a:cubicBezTo>
                    <a:cubicBezTo>
                      <a:pt x="5339" y="15596"/>
                      <a:pt x="8310" y="17279"/>
                      <a:pt x="11658" y="17279"/>
                    </a:cubicBezTo>
                    <a:cubicBezTo>
                      <a:pt x="13162" y="17279"/>
                      <a:pt x="14742" y="16940"/>
                      <a:pt x="16405" y="16213"/>
                    </a:cubicBezTo>
                    <a:cubicBezTo>
                      <a:pt x="17175" y="15878"/>
                      <a:pt x="17970" y="15416"/>
                      <a:pt x="18286" y="14637"/>
                    </a:cubicBezTo>
                    <a:cubicBezTo>
                      <a:pt x="18694" y="13637"/>
                      <a:pt x="18178" y="12448"/>
                      <a:pt x="18553" y="11434"/>
                    </a:cubicBezTo>
                    <a:cubicBezTo>
                      <a:pt x="18738" y="10929"/>
                      <a:pt x="19127" y="10526"/>
                      <a:pt x="19390" y="10057"/>
                    </a:cubicBezTo>
                    <a:cubicBezTo>
                      <a:pt x="19652" y="9587"/>
                      <a:pt x="19767" y="8951"/>
                      <a:pt x="19418" y="8541"/>
                    </a:cubicBezTo>
                    <a:cubicBezTo>
                      <a:pt x="19212" y="8300"/>
                      <a:pt x="18944" y="8214"/>
                      <a:pt x="18641" y="8214"/>
                    </a:cubicBezTo>
                    <a:cubicBezTo>
                      <a:pt x="17893" y="8214"/>
                      <a:pt x="16937" y="8737"/>
                      <a:pt x="16207" y="8737"/>
                    </a:cubicBezTo>
                    <a:cubicBezTo>
                      <a:pt x="15897" y="8737"/>
                      <a:pt x="15628" y="8642"/>
                      <a:pt x="15433" y="8373"/>
                    </a:cubicBezTo>
                    <a:cubicBezTo>
                      <a:pt x="15236" y="8099"/>
                      <a:pt x="15225" y="7736"/>
                      <a:pt x="15260" y="7403"/>
                    </a:cubicBezTo>
                    <a:cubicBezTo>
                      <a:pt x="15385" y="6221"/>
                      <a:pt x="15998" y="5156"/>
                      <a:pt x="16361" y="4027"/>
                    </a:cubicBezTo>
                    <a:cubicBezTo>
                      <a:pt x="16724" y="2898"/>
                      <a:pt x="16785" y="1519"/>
                      <a:pt x="15965" y="661"/>
                    </a:cubicBezTo>
                    <a:cubicBezTo>
                      <a:pt x="15541" y="216"/>
                      <a:pt x="14931" y="0"/>
                      <a:pt x="14313" y="0"/>
                    </a:cubicBezTo>
                    <a:close/>
                  </a:path>
                </a:pathLst>
              </a:custGeom>
              <a:solidFill>
                <a:srgbClr val="A6D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1"/>
              <p:cNvSpPr/>
              <p:nvPr/>
            </p:nvSpPr>
            <p:spPr>
              <a:xfrm>
                <a:off x="3317375" y="3643538"/>
                <a:ext cx="12400" cy="20525"/>
              </a:xfrm>
              <a:custGeom>
                <a:rect b="b" l="l" r="r" t="t"/>
                <a:pathLst>
                  <a:path extrusionOk="0" h="821" w="496">
                    <a:moveTo>
                      <a:pt x="248" y="0"/>
                    </a:moveTo>
                    <a:cubicBezTo>
                      <a:pt x="124" y="0"/>
                      <a:pt x="1" y="80"/>
                      <a:pt x="1" y="239"/>
                    </a:cubicBezTo>
                    <a:lnTo>
                      <a:pt x="1" y="581"/>
                    </a:lnTo>
                    <a:cubicBezTo>
                      <a:pt x="1" y="740"/>
                      <a:pt x="125" y="820"/>
                      <a:pt x="248" y="820"/>
                    </a:cubicBezTo>
                    <a:cubicBezTo>
                      <a:pt x="372" y="820"/>
                      <a:pt x="496" y="740"/>
                      <a:pt x="496" y="581"/>
                    </a:cubicBezTo>
                    <a:lnTo>
                      <a:pt x="496" y="239"/>
                    </a:lnTo>
                    <a:cubicBezTo>
                      <a:pt x="496" y="80"/>
                      <a:pt x="372" y="0"/>
                      <a:pt x="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1"/>
              <p:cNvSpPr/>
              <p:nvPr/>
            </p:nvSpPr>
            <p:spPr>
              <a:xfrm>
                <a:off x="3368800" y="3640688"/>
                <a:ext cx="12400" cy="23400"/>
              </a:xfrm>
              <a:custGeom>
                <a:rect b="b" l="l" r="r" t="t"/>
                <a:pathLst>
                  <a:path extrusionOk="0" h="936" w="496">
                    <a:moveTo>
                      <a:pt x="248" y="0"/>
                    </a:moveTo>
                    <a:cubicBezTo>
                      <a:pt x="124" y="0"/>
                      <a:pt x="1" y="80"/>
                      <a:pt x="1" y="240"/>
                    </a:cubicBezTo>
                    <a:lnTo>
                      <a:pt x="1" y="696"/>
                    </a:lnTo>
                    <a:cubicBezTo>
                      <a:pt x="1" y="856"/>
                      <a:pt x="124" y="936"/>
                      <a:pt x="248" y="936"/>
                    </a:cubicBezTo>
                    <a:cubicBezTo>
                      <a:pt x="372" y="936"/>
                      <a:pt x="496" y="856"/>
                      <a:pt x="496" y="696"/>
                    </a:cubicBezTo>
                    <a:lnTo>
                      <a:pt x="496" y="240"/>
                    </a:lnTo>
                    <a:cubicBezTo>
                      <a:pt x="496" y="80"/>
                      <a:pt x="372" y="0"/>
                      <a:pt x="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1"/>
              <p:cNvSpPr/>
              <p:nvPr/>
            </p:nvSpPr>
            <p:spPr>
              <a:xfrm>
                <a:off x="3339450" y="3554938"/>
                <a:ext cx="17125" cy="23550"/>
              </a:xfrm>
              <a:custGeom>
                <a:rect b="b" l="l" r="r" t="t"/>
                <a:pathLst>
                  <a:path extrusionOk="0" h="942" w="685">
                    <a:moveTo>
                      <a:pt x="383" y="1"/>
                    </a:moveTo>
                    <a:cubicBezTo>
                      <a:pt x="286" y="1"/>
                      <a:pt x="192" y="54"/>
                      <a:pt x="161" y="177"/>
                    </a:cubicBezTo>
                    <a:cubicBezTo>
                      <a:pt x="124" y="329"/>
                      <a:pt x="84" y="482"/>
                      <a:pt x="47" y="634"/>
                    </a:cubicBezTo>
                    <a:cubicBezTo>
                      <a:pt x="0" y="819"/>
                      <a:pt x="155" y="941"/>
                      <a:pt x="302" y="941"/>
                    </a:cubicBezTo>
                    <a:cubicBezTo>
                      <a:pt x="399" y="941"/>
                      <a:pt x="493" y="888"/>
                      <a:pt x="524" y="764"/>
                    </a:cubicBezTo>
                    <a:cubicBezTo>
                      <a:pt x="561" y="613"/>
                      <a:pt x="600" y="460"/>
                      <a:pt x="637" y="308"/>
                    </a:cubicBezTo>
                    <a:cubicBezTo>
                      <a:pt x="684" y="122"/>
                      <a:pt x="530" y="1"/>
                      <a:pt x="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1"/>
              <p:cNvSpPr/>
              <p:nvPr/>
            </p:nvSpPr>
            <p:spPr>
              <a:xfrm>
                <a:off x="3358650" y="3503713"/>
                <a:ext cx="18000" cy="20375"/>
              </a:xfrm>
              <a:custGeom>
                <a:rect b="b" l="l" r="r" t="t"/>
                <a:pathLst>
                  <a:path extrusionOk="0" h="815" w="720">
                    <a:moveTo>
                      <a:pt x="300" y="0"/>
                    </a:moveTo>
                    <a:cubicBezTo>
                      <a:pt x="149" y="0"/>
                      <a:pt x="1" y="119"/>
                      <a:pt x="62" y="301"/>
                    </a:cubicBezTo>
                    <a:cubicBezTo>
                      <a:pt x="102" y="415"/>
                      <a:pt x="140" y="530"/>
                      <a:pt x="180" y="643"/>
                    </a:cubicBezTo>
                    <a:cubicBezTo>
                      <a:pt x="220" y="763"/>
                      <a:pt x="321" y="815"/>
                      <a:pt x="420" y="815"/>
                    </a:cubicBezTo>
                    <a:cubicBezTo>
                      <a:pt x="571" y="815"/>
                      <a:pt x="720" y="696"/>
                      <a:pt x="656" y="513"/>
                    </a:cubicBezTo>
                    <a:cubicBezTo>
                      <a:pt x="618" y="399"/>
                      <a:pt x="578" y="284"/>
                      <a:pt x="540" y="171"/>
                    </a:cubicBezTo>
                    <a:cubicBezTo>
                      <a:pt x="499" y="52"/>
                      <a:pt x="399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2" name="Google Shape;3132;p1"/>
              <p:cNvSpPr/>
              <p:nvPr/>
            </p:nvSpPr>
            <p:spPr>
              <a:xfrm>
                <a:off x="3343100" y="3689238"/>
                <a:ext cx="12400" cy="14825"/>
              </a:xfrm>
              <a:custGeom>
                <a:rect b="b" l="l" r="r" t="t"/>
                <a:pathLst>
                  <a:path extrusionOk="0" h="593" w="496">
                    <a:moveTo>
                      <a:pt x="247" y="1"/>
                    </a:moveTo>
                    <a:cubicBezTo>
                      <a:pt x="124" y="1"/>
                      <a:pt x="0" y="80"/>
                      <a:pt x="0" y="239"/>
                    </a:cubicBezTo>
                    <a:lnTo>
                      <a:pt x="0" y="353"/>
                    </a:lnTo>
                    <a:cubicBezTo>
                      <a:pt x="0" y="512"/>
                      <a:pt x="124" y="592"/>
                      <a:pt x="248" y="592"/>
                    </a:cubicBezTo>
                    <a:cubicBezTo>
                      <a:pt x="372" y="592"/>
                      <a:pt x="495" y="512"/>
                      <a:pt x="495" y="353"/>
                    </a:cubicBezTo>
                    <a:lnTo>
                      <a:pt x="495" y="239"/>
                    </a:lnTo>
                    <a:cubicBezTo>
                      <a:pt x="495" y="80"/>
                      <a:pt x="371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3" name="Google Shape;3133;p1"/>
              <p:cNvSpPr/>
              <p:nvPr/>
            </p:nvSpPr>
            <p:spPr>
              <a:xfrm>
                <a:off x="3397350" y="3720663"/>
                <a:ext cx="12400" cy="26275"/>
              </a:xfrm>
              <a:custGeom>
                <a:rect b="b" l="l" r="r" t="t"/>
                <a:pathLst>
                  <a:path extrusionOk="0" h="1051" w="496">
                    <a:moveTo>
                      <a:pt x="248" y="0"/>
                    </a:moveTo>
                    <a:cubicBezTo>
                      <a:pt x="124" y="0"/>
                      <a:pt x="1" y="80"/>
                      <a:pt x="1" y="239"/>
                    </a:cubicBezTo>
                    <a:lnTo>
                      <a:pt x="1" y="811"/>
                    </a:lnTo>
                    <a:cubicBezTo>
                      <a:pt x="1" y="970"/>
                      <a:pt x="124" y="1050"/>
                      <a:pt x="248" y="1050"/>
                    </a:cubicBezTo>
                    <a:cubicBezTo>
                      <a:pt x="372" y="1050"/>
                      <a:pt x="496" y="970"/>
                      <a:pt x="496" y="811"/>
                    </a:cubicBezTo>
                    <a:lnTo>
                      <a:pt x="496" y="239"/>
                    </a:lnTo>
                    <a:cubicBezTo>
                      <a:pt x="496" y="80"/>
                      <a:pt x="372" y="0"/>
                      <a:pt x="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4" name="Google Shape;3134;p1"/>
              <p:cNvSpPr/>
              <p:nvPr/>
            </p:nvSpPr>
            <p:spPr>
              <a:xfrm>
                <a:off x="3451775" y="3657563"/>
                <a:ext cx="15875" cy="32350"/>
              </a:xfrm>
              <a:custGeom>
                <a:rect b="b" l="l" r="r" t="t"/>
                <a:pathLst>
                  <a:path extrusionOk="0" h="1294" w="635">
                    <a:moveTo>
                      <a:pt x="253" y="1"/>
                    </a:moveTo>
                    <a:cubicBezTo>
                      <a:pt x="233" y="1"/>
                      <a:pt x="213" y="3"/>
                      <a:pt x="194" y="8"/>
                    </a:cubicBezTo>
                    <a:cubicBezTo>
                      <a:pt x="52" y="48"/>
                      <a:pt x="1" y="180"/>
                      <a:pt x="21" y="313"/>
                    </a:cubicBezTo>
                    <a:cubicBezTo>
                      <a:pt x="59" y="579"/>
                      <a:pt x="99" y="847"/>
                      <a:pt x="137" y="1112"/>
                    </a:cubicBezTo>
                    <a:cubicBezTo>
                      <a:pt x="154" y="1224"/>
                      <a:pt x="277" y="1294"/>
                      <a:pt x="385" y="1294"/>
                    </a:cubicBezTo>
                    <a:cubicBezTo>
                      <a:pt x="405" y="1294"/>
                      <a:pt x="424" y="1291"/>
                      <a:pt x="442" y="1287"/>
                    </a:cubicBezTo>
                    <a:cubicBezTo>
                      <a:pt x="584" y="1247"/>
                      <a:pt x="635" y="1113"/>
                      <a:pt x="617" y="982"/>
                    </a:cubicBezTo>
                    <a:cubicBezTo>
                      <a:pt x="577" y="715"/>
                      <a:pt x="539" y="447"/>
                      <a:pt x="499" y="182"/>
                    </a:cubicBezTo>
                    <a:cubicBezTo>
                      <a:pt x="482" y="71"/>
                      <a:pt x="361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1"/>
              <p:cNvSpPr/>
              <p:nvPr/>
            </p:nvSpPr>
            <p:spPr>
              <a:xfrm>
                <a:off x="3407100" y="3658013"/>
                <a:ext cx="17725" cy="20500"/>
              </a:xfrm>
              <a:custGeom>
                <a:rect b="b" l="l" r="r" t="t"/>
                <a:pathLst>
                  <a:path extrusionOk="0" h="820" w="709">
                    <a:moveTo>
                      <a:pt x="301" y="0"/>
                    </a:moveTo>
                    <a:cubicBezTo>
                      <a:pt x="151" y="0"/>
                      <a:pt x="0" y="120"/>
                      <a:pt x="60" y="304"/>
                    </a:cubicBezTo>
                    <a:cubicBezTo>
                      <a:pt x="99" y="419"/>
                      <a:pt x="135" y="532"/>
                      <a:pt x="172" y="647"/>
                    </a:cubicBezTo>
                    <a:cubicBezTo>
                      <a:pt x="211" y="767"/>
                      <a:pt x="310" y="819"/>
                      <a:pt x="409" y="819"/>
                    </a:cubicBezTo>
                    <a:cubicBezTo>
                      <a:pt x="559" y="819"/>
                      <a:pt x="709" y="700"/>
                      <a:pt x="649" y="517"/>
                    </a:cubicBezTo>
                    <a:cubicBezTo>
                      <a:pt x="612" y="402"/>
                      <a:pt x="575" y="288"/>
                      <a:pt x="538" y="172"/>
                    </a:cubicBezTo>
                    <a:cubicBezTo>
                      <a:pt x="499" y="52"/>
                      <a:pt x="400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1"/>
              <p:cNvSpPr/>
              <p:nvPr/>
            </p:nvSpPr>
            <p:spPr>
              <a:xfrm>
                <a:off x="3439400" y="3732088"/>
                <a:ext cx="20125" cy="34950"/>
              </a:xfrm>
              <a:custGeom>
                <a:rect b="b" l="l" r="r" t="t"/>
                <a:pathLst>
                  <a:path extrusionOk="0" h="1398" w="805">
                    <a:moveTo>
                      <a:pt x="504" y="0"/>
                    </a:moveTo>
                    <a:cubicBezTo>
                      <a:pt x="406" y="0"/>
                      <a:pt x="311" y="53"/>
                      <a:pt x="279" y="176"/>
                    </a:cubicBezTo>
                    <a:cubicBezTo>
                      <a:pt x="201" y="481"/>
                      <a:pt x="126" y="784"/>
                      <a:pt x="48" y="1089"/>
                    </a:cubicBezTo>
                    <a:cubicBezTo>
                      <a:pt x="1" y="1275"/>
                      <a:pt x="155" y="1397"/>
                      <a:pt x="302" y="1397"/>
                    </a:cubicBezTo>
                    <a:cubicBezTo>
                      <a:pt x="399" y="1397"/>
                      <a:pt x="493" y="1344"/>
                      <a:pt x="524" y="1220"/>
                    </a:cubicBezTo>
                    <a:cubicBezTo>
                      <a:pt x="602" y="916"/>
                      <a:pt x="677" y="612"/>
                      <a:pt x="757" y="307"/>
                    </a:cubicBezTo>
                    <a:cubicBezTo>
                      <a:pt x="805" y="122"/>
                      <a:pt x="651" y="0"/>
                      <a:pt x="5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1"/>
              <p:cNvSpPr/>
              <p:nvPr/>
            </p:nvSpPr>
            <p:spPr>
              <a:xfrm>
                <a:off x="3496475" y="3760563"/>
                <a:ext cx="17525" cy="23450"/>
              </a:xfrm>
              <a:custGeom>
                <a:rect b="b" l="l" r="r" t="t"/>
                <a:pathLst>
                  <a:path extrusionOk="0" h="938" w="701">
                    <a:moveTo>
                      <a:pt x="302" y="0"/>
                    </a:moveTo>
                    <a:cubicBezTo>
                      <a:pt x="154" y="0"/>
                      <a:pt x="1" y="121"/>
                      <a:pt x="51" y="307"/>
                    </a:cubicBezTo>
                    <a:cubicBezTo>
                      <a:pt x="92" y="459"/>
                      <a:pt x="134" y="609"/>
                      <a:pt x="173" y="762"/>
                    </a:cubicBezTo>
                    <a:cubicBezTo>
                      <a:pt x="206" y="885"/>
                      <a:pt x="301" y="938"/>
                      <a:pt x="399" y="938"/>
                    </a:cubicBezTo>
                    <a:cubicBezTo>
                      <a:pt x="547" y="938"/>
                      <a:pt x="701" y="817"/>
                      <a:pt x="651" y="630"/>
                    </a:cubicBezTo>
                    <a:cubicBezTo>
                      <a:pt x="610" y="479"/>
                      <a:pt x="569" y="328"/>
                      <a:pt x="528" y="175"/>
                    </a:cubicBezTo>
                    <a:cubicBezTo>
                      <a:pt x="496" y="53"/>
                      <a:pt x="400" y="0"/>
                      <a:pt x="3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1"/>
              <p:cNvSpPr/>
              <p:nvPr/>
            </p:nvSpPr>
            <p:spPr>
              <a:xfrm>
                <a:off x="3478850" y="3700338"/>
                <a:ext cx="23350" cy="23850"/>
              </a:xfrm>
              <a:custGeom>
                <a:rect b="b" l="l" r="r" t="t"/>
                <a:pathLst>
                  <a:path extrusionOk="0" h="954" w="934">
                    <a:moveTo>
                      <a:pt x="644" y="0"/>
                    </a:moveTo>
                    <a:cubicBezTo>
                      <a:pt x="559" y="0"/>
                      <a:pt x="480" y="50"/>
                      <a:pt x="424" y="123"/>
                    </a:cubicBezTo>
                    <a:cubicBezTo>
                      <a:pt x="311" y="276"/>
                      <a:pt x="196" y="428"/>
                      <a:pt x="82" y="580"/>
                    </a:cubicBezTo>
                    <a:cubicBezTo>
                      <a:pt x="0" y="689"/>
                      <a:pt x="67" y="856"/>
                      <a:pt x="172" y="919"/>
                    </a:cubicBezTo>
                    <a:cubicBezTo>
                      <a:pt x="211" y="943"/>
                      <a:pt x="252" y="953"/>
                      <a:pt x="291" y="953"/>
                    </a:cubicBezTo>
                    <a:cubicBezTo>
                      <a:pt x="376" y="953"/>
                      <a:pt x="455" y="904"/>
                      <a:pt x="509" y="831"/>
                    </a:cubicBezTo>
                    <a:cubicBezTo>
                      <a:pt x="623" y="678"/>
                      <a:pt x="739" y="526"/>
                      <a:pt x="853" y="373"/>
                    </a:cubicBezTo>
                    <a:cubicBezTo>
                      <a:pt x="934" y="265"/>
                      <a:pt x="868" y="99"/>
                      <a:pt x="763" y="35"/>
                    </a:cubicBezTo>
                    <a:cubicBezTo>
                      <a:pt x="723" y="11"/>
                      <a:pt x="683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1"/>
              <p:cNvSpPr/>
              <p:nvPr/>
            </p:nvSpPr>
            <p:spPr>
              <a:xfrm>
                <a:off x="3478975" y="3617913"/>
                <a:ext cx="25525" cy="26650"/>
              </a:xfrm>
              <a:custGeom>
                <a:rect b="b" l="l" r="r" t="t"/>
                <a:pathLst>
                  <a:path extrusionOk="0" h="1066" w="1021">
                    <a:moveTo>
                      <a:pt x="293" y="1"/>
                    </a:moveTo>
                    <a:cubicBezTo>
                      <a:pt x="224" y="1"/>
                      <a:pt x="153" y="27"/>
                      <a:pt x="106" y="72"/>
                    </a:cubicBezTo>
                    <a:cubicBezTo>
                      <a:pt x="1" y="176"/>
                      <a:pt x="22" y="321"/>
                      <a:pt x="106" y="424"/>
                    </a:cubicBezTo>
                    <a:cubicBezTo>
                      <a:pt x="259" y="613"/>
                      <a:pt x="412" y="803"/>
                      <a:pt x="565" y="993"/>
                    </a:cubicBezTo>
                    <a:cubicBezTo>
                      <a:pt x="606" y="1043"/>
                      <a:pt x="667" y="1065"/>
                      <a:pt x="730" y="1065"/>
                    </a:cubicBezTo>
                    <a:cubicBezTo>
                      <a:pt x="799" y="1065"/>
                      <a:pt x="870" y="1038"/>
                      <a:pt x="916" y="993"/>
                    </a:cubicBezTo>
                    <a:cubicBezTo>
                      <a:pt x="1021" y="891"/>
                      <a:pt x="999" y="746"/>
                      <a:pt x="916" y="641"/>
                    </a:cubicBezTo>
                    <a:cubicBezTo>
                      <a:pt x="764" y="453"/>
                      <a:pt x="609" y="263"/>
                      <a:pt x="458" y="72"/>
                    </a:cubicBezTo>
                    <a:cubicBezTo>
                      <a:pt x="417" y="23"/>
                      <a:pt x="356" y="1"/>
                      <a:pt x="2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1"/>
              <p:cNvSpPr/>
              <p:nvPr/>
            </p:nvSpPr>
            <p:spPr>
              <a:xfrm>
                <a:off x="3462150" y="3569538"/>
                <a:ext cx="17925" cy="20600"/>
              </a:xfrm>
              <a:custGeom>
                <a:rect b="b" l="l" r="r" t="t"/>
                <a:pathLst>
                  <a:path extrusionOk="0" h="824" w="717">
                    <a:moveTo>
                      <a:pt x="381" y="1"/>
                    </a:moveTo>
                    <a:cubicBezTo>
                      <a:pt x="229" y="1"/>
                      <a:pt x="81" y="119"/>
                      <a:pt x="149" y="300"/>
                    </a:cubicBezTo>
                    <a:cubicBezTo>
                      <a:pt x="153" y="312"/>
                      <a:pt x="177" y="348"/>
                      <a:pt x="160" y="361"/>
                    </a:cubicBezTo>
                    <a:cubicBezTo>
                      <a:pt x="50" y="439"/>
                      <a:pt x="0" y="575"/>
                      <a:pt x="71" y="698"/>
                    </a:cubicBezTo>
                    <a:cubicBezTo>
                      <a:pt x="114" y="773"/>
                      <a:pt x="206" y="823"/>
                      <a:pt x="294" y="823"/>
                    </a:cubicBezTo>
                    <a:cubicBezTo>
                      <a:pt x="335" y="823"/>
                      <a:pt x="376" y="812"/>
                      <a:pt x="410" y="788"/>
                    </a:cubicBezTo>
                    <a:cubicBezTo>
                      <a:pt x="609" y="646"/>
                      <a:pt x="716" y="410"/>
                      <a:pt x="627" y="169"/>
                    </a:cubicBezTo>
                    <a:cubicBezTo>
                      <a:pt x="583" y="52"/>
                      <a:pt x="481" y="1"/>
                      <a:pt x="3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1"/>
              <p:cNvSpPr/>
              <p:nvPr/>
            </p:nvSpPr>
            <p:spPr>
              <a:xfrm>
                <a:off x="3499150" y="3554713"/>
                <a:ext cx="20225" cy="26775"/>
              </a:xfrm>
              <a:custGeom>
                <a:rect b="b" l="l" r="r" t="t"/>
                <a:pathLst>
                  <a:path extrusionOk="0" h="1071" w="809">
                    <a:moveTo>
                      <a:pt x="517" y="1"/>
                    </a:moveTo>
                    <a:cubicBezTo>
                      <a:pt x="407" y="1"/>
                      <a:pt x="321" y="81"/>
                      <a:pt x="279" y="183"/>
                    </a:cubicBezTo>
                    <a:cubicBezTo>
                      <a:pt x="204" y="373"/>
                      <a:pt x="127" y="565"/>
                      <a:pt x="51" y="755"/>
                    </a:cubicBezTo>
                    <a:cubicBezTo>
                      <a:pt x="1" y="881"/>
                      <a:pt x="106" y="1026"/>
                      <a:pt x="225" y="1060"/>
                    </a:cubicBezTo>
                    <a:cubicBezTo>
                      <a:pt x="248" y="1067"/>
                      <a:pt x="271" y="1070"/>
                      <a:pt x="292" y="1070"/>
                    </a:cubicBezTo>
                    <a:cubicBezTo>
                      <a:pt x="401" y="1070"/>
                      <a:pt x="489" y="990"/>
                      <a:pt x="530" y="886"/>
                    </a:cubicBezTo>
                    <a:cubicBezTo>
                      <a:pt x="605" y="697"/>
                      <a:pt x="682" y="505"/>
                      <a:pt x="758" y="315"/>
                    </a:cubicBezTo>
                    <a:cubicBezTo>
                      <a:pt x="808" y="189"/>
                      <a:pt x="703" y="44"/>
                      <a:pt x="584" y="10"/>
                    </a:cubicBezTo>
                    <a:cubicBezTo>
                      <a:pt x="561" y="4"/>
                      <a:pt x="539" y="1"/>
                      <a:pt x="5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1"/>
              <p:cNvSpPr/>
              <p:nvPr/>
            </p:nvSpPr>
            <p:spPr>
              <a:xfrm>
                <a:off x="3548450" y="3509063"/>
                <a:ext cx="16550" cy="29400"/>
              </a:xfrm>
              <a:custGeom>
                <a:rect b="b" l="l" r="r" t="t"/>
                <a:pathLst>
                  <a:path extrusionOk="0" h="1176" w="662">
                    <a:moveTo>
                      <a:pt x="304" y="1"/>
                    </a:moveTo>
                    <a:cubicBezTo>
                      <a:pt x="160" y="1"/>
                      <a:pt x="1" y="124"/>
                      <a:pt x="33" y="312"/>
                    </a:cubicBezTo>
                    <a:cubicBezTo>
                      <a:pt x="72" y="540"/>
                      <a:pt x="113" y="767"/>
                      <a:pt x="151" y="995"/>
                    </a:cubicBezTo>
                    <a:cubicBezTo>
                      <a:pt x="173" y="1121"/>
                      <a:pt x="262" y="1175"/>
                      <a:pt x="358" y="1175"/>
                    </a:cubicBezTo>
                    <a:cubicBezTo>
                      <a:pt x="502" y="1175"/>
                      <a:pt x="661" y="1052"/>
                      <a:pt x="629" y="865"/>
                    </a:cubicBezTo>
                    <a:cubicBezTo>
                      <a:pt x="589" y="636"/>
                      <a:pt x="548" y="409"/>
                      <a:pt x="510" y="180"/>
                    </a:cubicBezTo>
                    <a:cubicBezTo>
                      <a:pt x="488" y="55"/>
                      <a:pt x="400" y="1"/>
                      <a:pt x="3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3" name="Google Shape;3143;p1"/>
              <p:cNvSpPr/>
              <p:nvPr/>
            </p:nvSpPr>
            <p:spPr>
              <a:xfrm>
                <a:off x="3542675" y="3458038"/>
                <a:ext cx="24275" cy="15025"/>
              </a:xfrm>
              <a:custGeom>
                <a:rect b="b" l="l" r="r" t="t"/>
                <a:pathLst>
                  <a:path extrusionOk="0" h="601" w="971">
                    <a:moveTo>
                      <a:pt x="379" y="0"/>
                    </a:moveTo>
                    <a:cubicBezTo>
                      <a:pt x="152" y="0"/>
                      <a:pt x="1" y="333"/>
                      <a:pt x="246" y="457"/>
                    </a:cubicBezTo>
                    <a:cubicBezTo>
                      <a:pt x="322" y="496"/>
                      <a:pt x="399" y="533"/>
                      <a:pt x="474" y="572"/>
                    </a:cubicBezTo>
                    <a:cubicBezTo>
                      <a:pt x="514" y="592"/>
                      <a:pt x="553" y="601"/>
                      <a:pt x="590" y="601"/>
                    </a:cubicBezTo>
                    <a:cubicBezTo>
                      <a:pt x="818" y="601"/>
                      <a:pt x="971" y="269"/>
                      <a:pt x="725" y="145"/>
                    </a:cubicBezTo>
                    <a:cubicBezTo>
                      <a:pt x="649" y="106"/>
                      <a:pt x="572" y="69"/>
                      <a:pt x="495" y="29"/>
                    </a:cubicBezTo>
                    <a:cubicBezTo>
                      <a:pt x="456" y="9"/>
                      <a:pt x="416" y="0"/>
                      <a:pt x="3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4" name="Google Shape;3144;p1"/>
              <p:cNvSpPr/>
              <p:nvPr/>
            </p:nvSpPr>
            <p:spPr>
              <a:xfrm>
                <a:off x="3590125" y="3503213"/>
                <a:ext cx="24125" cy="29750"/>
              </a:xfrm>
              <a:custGeom>
                <a:rect b="b" l="l" r="r" t="t"/>
                <a:pathLst>
                  <a:path extrusionOk="0" h="1190" w="965">
                    <a:moveTo>
                      <a:pt x="335" y="1"/>
                    </a:moveTo>
                    <a:cubicBezTo>
                      <a:pt x="172" y="1"/>
                      <a:pt x="1" y="181"/>
                      <a:pt x="98" y="377"/>
                    </a:cubicBezTo>
                    <a:cubicBezTo>
                      <a:pt x="212" y="605"/>
                      <a:pt x="327" y="833"/>
                      <a:pt x="440" y="1063"/>
                    </a:cubicBezTo>
                    <a:cubicBezTo>
                      <a:pt x="484" y="1152"/>
                      <a:pt x="556" y="1189"/>
                      <a:pt x="630" y="1189"/>
                    </a:cubicBezTo>
                    <a:cubicBezTo>
                      <a:pt x="793" y="1189"/>
                      <a:pt x="965" y="1010"/>
                      <a:pt x="867" y="814"/>
                    </a:cubicBezTo>
                    <a:cubicBezTo>
                      <a:pt x="754" y="584"/>
                      <a:pt x="639" y="355"/>
                      <a:pt x="525" y="127"/>
                    </a:cubicBezTo>
                    <a:cubicBezTo>
                      <a:pt x="481" y="38"/>
                      <a:pt x="409" y="1"/>
                      <a:pt x="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5" name="Google Shape;3145;p1"/>
              <p:cNvSpPr/>
              <p:nvPr/>
            </p:nvSpPr>
            <p:spPr>
              <a:xfrm>
                <a:off x="3546572" y="3581489"/>
                <a:ext cx="25800" cy="38475"/>
              </a:xfrm>
              <a:custGeom>
                <a:rect b="b" l="l" r="r" t="t"/>
                <a:pathLst>
                  <a:path extrusionOk="0" h="1539" w="1032">
                    <a:moveTo>
                      <a:pt x="238" y="1"/>
                    </a:moveTo>
                    <a:cubicBezTo>
                      <a:pt x="115" y="1"/>
                      <a:pt x="0" y="80"/>
                      <a:pt x="18" y="238"/>
                    </a:cubicBezTo>
                    <a:cubicBezTo>
                      <a:pt x="70" y="698"/>
                      <a:pt x="238" y="1097"/>
                      <a:pt x="530" y="1454"/>
                    </a:cubicBezTo>
                    <a:cubicBezTo>
                      <a:pt x="579" y="1513"/>
                      <a:pt x="635" y="1538"/>
                      <a:pt x="691" y="1538"/>
                    </a:cubicBezTo>
                    <a:cubicBezTo>
                      <a:pt x="867" y="1538"/>
                      <a:pt x="1031" y="1291"/>
                      <a:pt x="880" y="1104"/>
                    </a:cubicBezTo>
                    <a:cubicBezTo>
                      <a:pt x="680" y="857"/>
                      <a:pt x="551" y="553"/>
                      <a:pt x="514" y="237"/>
                    </a:cubicBezTo>
                    <a:cubicBezTo>
                      <a:pt x="495" y="80"/>
                      <a:pt x="362" y="1"/>
                      <a:pt x="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6" name="Google Shape;3146;p1"/>
              <p:cNvSpPr/>
              <p:nvPr/>
            </p:nvSpPr>
            <p:spPr>
              <a:xfrm>
                <a:off x="3536900" y="3640513"/>
                <a:ext cx="22175" cy="32300"/>
              </a:xfrm>
              <a:custGeom>
                <a:rect b="b" l="l" r="r" t="t"/>
                <a:pathLst>
                  <a:path extrusionOk="0" h="1292" w="887">
                    <a:moveTo>
                      <a:pt x="602" y="1"/>
                    </a:moveTo>
                    <a:cubicBezTo>
                      <a:pt x="538" y="1"/>
                      <a:pt x="475" y="23"/>
                      <a:pt x="434" y="73"/>
                    </a:cubicBezTo>
                    <a:cubicBezTo>
                      <a:pt x="222" y="340"/>
                      <a:pt x="74" y="641"/>
                      <a:pt x="22" y="978"/>
                    </a:cubicBezTo>
                    <a:cubicBezTo>
                      <a:pt x="0" y="1112"/>
                      <a:pt x="54" y="1244"/>
                      <a:pt x="195" y="1283"/>
                    </a:cubicBezTo>
                    <a:cubicBezTo>
                      <a:pt x="214" y="1289"/>
                      <a:pt x="234" y="1292"/>
                      <a:pt x="255" y="1292"/>
                    </a:cubicBezTo>
                    <a:cubicBezTo>
                      <a:pt x="363" y="1292"/>
                      <a:pt x="482" y="1222"/>
                      <a:pt x="500" y="1110"/>
                    </a:cubicBezTo>
                    <a:cubicBezTo>
                      <a:pt x="539" y="861"/>
                      <a:pt x="626" y="622"/>
                      <a:pt x="786" y="422"/>
                    </a:cubicBezTo>
                    <a:cubicBezTo>
                      <a:pt x="868" y="317"/>
                      <a:pt x="887" y="176"/>
                      <a:pt x="786" y="71"/>
                    </a:cubicBezTo>
                    <a:cubicBezTo>
                      <a:pt x="742" y="26"/>
                      <a:pt x="671" y="1"/>
                      <a:pt x="6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7" name="Google Shape;3147;p1"/>
              <p:cNvSpPr/>
              <p:nvPr/>
            </p:nvSpPr>
            <p:spPr>
              <a:xfrm>
                <a:off x="3547000" y="3711838"/>
                <a:ext cx="30450" cy="20925"/>
              </a:xfrm>
              <a:custGeom>
                <a:rect b="b" l="l" r="r" t="t"/>
                <a:pathLst>
                  <a:path extrusionOk="0" h="837" w="1218">
                    <a:moveTo>
                      <a:pt x="301" y="0"/>
                    </a:moveTo>
                    <a:cubicBezTo>
                      <a:pt x="1" y="0"/>
                      <a:pt x="6" y="478"/>
                      <a:pt x="318" y="497"/>
                    </a:cubicBezTo>
                    <a:cubicBezTo>
                      <a:pt x="470" y="506"/>
                      <a:pt x="596" y="589"/>
                      <a:pt x="674" y="718"/>
                    </a:cubicBezTo>
                    <a:cubicBezTo>
                      <a:pt x="724" y="802"/>
                      <a:pt x="799" y="836"/>
                      <a:pt x="875" y="836"/>
                    </a:cubicBezTo>
                    <a:cubicBezTo>
                      <a:pt x="1046" y="836"/>
                      <a:pt x="1217" y="658"/>
                      <a:pt x="1101" y="467"/>
                    </a:cubicBezTo>
                    <a:cubicBezTo>
                      <a:pt x="930" y="184"/>
                      <a:pt x="646" y="21"/>
                      <a:pt x="318" y="1"/>
                    </a:cubicBezTo>
                    <a:cubicBezTo>
                      <a:pt x="312" y="0"/>
                      <a:pt x="307" y="0"/>
                      <a:pt x="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1"/>
              <p:cNvSpPr/>
              <p:nvPr/>
            </p:nvSpPr>
            <p:spPr>
              <a:xfrm>
                <a:off x="3540150" y="3757813"/>
                <a:ext cx="12425" cy="26250"/>
              </a:xfrm>
              <a:custGeom>
                <a:rect b="b" l="l" r="r" t="t"/>
                <a:pathLst>
                  <a:path extrusionOk="0" h="1050" w="497">
                    <a:moveTo>
                      <a:pt x="249" y="0"/>
                    </a:moveTo>
                    <a:cubicBezTo>
                      <a:pt x="125" y="0"/>
                      <a:pt x="1" y="80"/>
                      <a:pt x="1" y="240"/>
                    </a:cubicBezTo>
                    <a:lnTo>
                      <a:pt x="1" y="810"/>
                    </a:lnTo>
                    <a:cubicBezTo>
                      <a:pt x="1" y="970"/>
                      <a:pt x="124" y="1049"/>
                      <a:pt x="248" y="1049"/>
                    </a:cubicBezTo>
                    <a:cubicBezTo>
                      <a:pt x="372" y="1049"/>
                      <a:pt x="496" y="970"/>
                      <a:pt x="496" y="810"/>
                    </a:cubicBezTo>
                    <a:lnTo>
                      <a:pt x="496" y="240"/>
                    </a:lnTo>
                    <a:cubicBezTo>
                      <a:pt x="496" y="80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1"/>
              <p:cNvSpPr/>
              <p:nvPr/>
            </p:nvSpPr>
            <p:spPr>
              <a:xfrm>
                <a:off x="3607000" y="3654938"/>
                <a:ext cx="21475" cy="32900"/>
              </a:xfrm>
              <a:custGeom>
                <a:rect b="b" l="l" r="r" t="t"/>
                <a:pathLst>
                  <a:path extrusionOk="0" h="1316" w="859">
                    <a:moveTo>
                      <a:pt x="307" y="0"/>
                    </a:moveTo>
                    <a:cubicBezTo>
                      <a:pt x="211" y="0"/>
                      <a:pt x="118" y="54"/>
                      <a:pt x="90" y="177"/>
                    </a:cubicBezTo>
                    <a:cubicBezTo>
                      <a:pt x="1" y="562"/>
                      <a:pt x="97" y="933"/>
                      <a:pt x="352" y="1234"/>
                    </a:cubicBezTo>
                    <a:cubicBezTo>
                      <a:pt x="401" y="1292"/>
                      <a:pt x="458" y="1316"/>
                      <a:pt x="514" y="1316"/>
                    </a:cubicBezTo>
                    <a:cubicBezTo>
                      <a:pt x="692" y="1316"/>
                      <a:pt x="858" y="1067"/>
                      <a:pt x="703" y="882"/>
                    </a:cubicBezTo>
                    <a:cubicBezTo>
                      <a:pt x="568" y="723"/>
                      <a:pt x="523" y="511"/>
                      <a:pt x="568" y="308"/>
                    </a:cubicBezTo>
                    <a:cubicBezTo>
                      <a:pt x="610" y="122"/>
                      <a:pt x="454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1"/>
              <p:cNvSpPr/>
              <p:nvPr/>
            </p:nvSpPr>
            <p:spPr>
              <a:xfrm>
                <a:off x="3577325" y="3672088"/>
                <a:ext cx="12400" cy="20550"/>
              </a:xfrm>
              <a:custGeom>
                <a:rect b="b" l="l" r="r" t="t"/>
                <a:pathLst>
                  <a:path extrusionOk="0" h="822" w="496">
                    <a:moveTo>
                      <a:pt x="248" y="1"/>
                    </a:moveTo>
                    <a:cubicBezTo>
                      <a:pt x="124" y="1"/>
                      <a:pt x="0" y="81"/>
                      <a:pt x="0" y="240"/>
                    </a:cubicBezTo>
                    <a:lnTo>
                      <a:pt x="0" y="582"/>
                    </a:lnTo>
                    <a:cubicBezTo>
                      <a:pt x="0" y="742"/>
                      <a:pt x="124" y="821"/>
                      <a:pt x="248" y="821"/>
                    </a:cubicBezTo>
                    <a:cubicBezTo>
                      <a:pt x="372" y="821"/>
                      <a:pt x="495" y="742"/>
                      <a:pt x="495" y="582"/>
                    </a:cubicBezTo>
                    <a:lnTo>
                      <a:pt x="495" y="240"/>
                    </a:lnTo>
                    <a:cubicBezTo>
                      <a:pt x="495" y="81"/>
                      <a:pt x="372" y="1"/>
                      <a:pt x="2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1"/>
              <p:cNvSpPr/>
              <p:nvPr/>
            </p:nvSpPr>
            <p:spPr>
              <a:xfrm>
                <a:off x="3628321" y="3641877"/>
                <a:ext cx="23375" cy="23850"/>
              </a:xfrm>
              <a:custGeom>
                <a:rect b="b" l="l" r="r" t="t"/>
                <a:pathLst>
                  <a:path extrusionOk="0" h="954" w="935">
                    <a:moveTo>
                      <a:pt x="645" y="0"/>
                    </a:moveTo>
                    <a:cubicBezTo>
                      <a:pt x="559" y="0"/>
                      <a:pt x="479" y="51"/>
                      <a:pt x="425" y="124"/>
                    </a:cubicBezTo>
                    <a:cubicBezTo>
                      <a:pt x="311" y="275"/>
                      <a:pt x="196" y="429"/>
                      <a:pt x="83" y="580"/>
                    </a:cubicBezTo>
                    <a:cubicBezTo>
                      <a:pt x="1" y="690"/>
                      <a:pt x="66" y="857"/>
                      <a:pt x="171" y="919"/>
                    </a:cubicBezTo>
                    <a:cubicBezTo>
                      <a:pt x="211" y="943"/>
                      <a:pt x="251" y="954"/>
                      <a:pt x="291" y="954"/>
                    </a:cubicBezTo>
                    <a:cubicBezTo>
                      <a:pt x="376" y="954"/>
                      <a:pt x="456" y="904"/>
                      <a:pt x="510" y="831"/>
                    </a:cubicBezTo>
                    <a:cubicBezTo>
                      <a:pt x="623" y="678"/>
                      <a:pt x="738" y="526"/>
                      <a:pt x="852" y="373"/>
                    </a:cubicBezTo>
                    <a:cubicBezTo>
                      <a:pt x="934" y="265"/>
                      <a:pt x="867" y="97"/>
                      <a:pt x="764" y="34"/>
                    </a:cubicBezTo>
                    <a:cubicBezTo>
                      <a:pt x="724" y="11"/>
                      <a:pt x="684" y="0"/>
                      <a:pt x="6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1"/>
              <p:cNvSpPr/>
              <p:nvPr/>
            </p:nvSpPr>
            <p:spPr>
              <a:xfrm>
                <a:off x="3625900" y="3752063"/>
                <a:ext cx="12400" cy="29150"/>
              </a:xfrm>
              <a:custGeom>
                <a:rect b="b" l="l" r="r" t="t"/>
                <a:pathLst>
                  <a:path extrusionOk="0" h="1166" w="496">
                    <a:moveTo>
                      <a:pt x="248" y="1"/>
                    </a:moveTo>
                    <a:cubicBezTo>
                      <a:pt x="124" y="1"/>
                      <a:pt x="1" y="80"/>
                      <a:pt x="1" y="240"/>
                    </a:cubicBezTo>
                    <a:lnTo>
                      <a:pt x="1" y="926"/>
                    </a:lnTo>
                    <a:cubicBezTo>
                      <a:pt x="1" y="1086"/>
                      <a:pt x="124" y="1166"/>
                      <a:pt x="248" y="1166"/>
                    </a:cubicBezTo>
                    <a:cubicBezTo>
                      <a:pt x="372" y="1166"/>
                      <a:pt x="496" y="1086"/>
                      <a:pt x="496" y="926"/>
                    </a:cubicBezTo>
                    <a:lnTo>
                      <a:pt x="496" y="240"/>
                    </a:lnTo>
                    <a:cubicBezTo>
                      <a:pt x="496" y="80"/>
                      <a:pt x="372" y="1"/>
                      <a:pt x="2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1"/>
              <p:cNvSpPr/>
              <p:nvPr/>
            </p:nvSpPr>
            <p:spPr>
              <a:xfrm>
                <a:off x="3614450" y="3609263"/>
                <a:ext cx="12400" cy="14825"/>
              </a:xfrm>
              <a:custGeom>
                <a:rect b="b" l="l" r="r" t="t"/>
                <a:pathLst>
                  <a:path extrusionOk="0" h="593" w="496">
                    <a:moveTo>
                      <a:pt x="248" y="0"/>
                    </a:moveTo>
                    <a:cubicBezTo>
                      <a:pt x="124" y="0"/>
                      <a:pt x="0" y="80"/>
                      <a:pt x="0" y="240"/>
                    </a:cubicBezTo>
                    <a:lnTo>
                      <a:pt x="0" y="353"/>
                    </a:lnTo>
                    <a:cubicBezTo>
                      <a:pt x="0" y="513"/>
                      <a:pt x="124" y="593"/>
                      <a:pt x="248" y="593"/>
                    </a:cubicBezTo>
                    <a:cubicBezTo>
                      <a:pt x="372" y="593"/>
                      <a:pt x="495" y="513"/>
                      <a:pt x="495" y="353"/>
                    </a:cubicBezTo>
                    <a:lnTo>
                      <a:pt x="495" y="240"/>
                    </a:lnTo>
                    <a:cubicBezTo>
                      <a:pt x="495" y="80"/>
                      <a:pt x="372" y="0"/>
                      <a:pt x="2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1"/>
              <p:cNvSpPr/>
              <p:nvPr/>
            </p:nvSpPr>
            <p:spPr>
              <a:xfrm>
                <a:off x="3695900" y="3623438"/>
                <a:ext cx="17500" cy="23500"/>
              </a:xfrm>
              <a:custGeom>
                <a:rect b="b" l="l" r="r" t="t"/>
                <a:pathLst>
                  <a:path extrusionOk="0" h="940" w="700">
                    <a:moveTo>
                      <a:pt x="398" y="0"/>
                    </a:moveTo>
                    <a:cubicBezTo>
                      <a:pt x="300" y="0"/>
                      <a:pt x="204" y="53"/>
                      <a:pt x="172" y="176"/>
                    </a:cubicBezTo>
                    <a:cubicBezTo>
                      <a:pt x="131" y="328"/>
                      <a:pt x="90" y="480"/>
                      <a:pt x="50" y="632"/>
                    </a:cubicBezTo>
                    <a:cubicBezTo>
                      <a:pt x="1" y="818"/>
                      <a:pt x="154" y="939"/>
                      <a:pt x="301" y="939"/>
                    </a:cubicBezTo>
                    <a:cubicBezTo>
                      <a:pt x="399" y="939"/>
                      <a:pt x="494" y="886"/>
                      <a:pt x="527" y="764"/>
                    </a:cubicBezTo>
                    <a:cubicBezTo>
                      <a:pt x="568" y="610"/>
                      <a:pt x="608" y="460"/>
                      <a:pt x="649" y="307"/>
                    </a:cubicBezTo>
                    <a:cubicBezTo>
                      <a:pt x="699" y="122"/>
                      <a:pt x="546" y="0"/>
                      <a:pt x="3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5" name="Google Shape;3155;p1"/>
            <p:cNvGrpSpPr/>
            <p:nvPr/>
          </p:nvGrpSpPr>
          <p:grpSpPr>
            <a:xfrm rot="7200126">
              <a:off x="2910883" y="-75031"/>
              <a:ext cx="488247" cy="595796"/>
              <a:chOff x="3697100" y="3539688"/>
              <a:chExt cx="273975" cy="334325"/>
            </a:xfrm>
          </p:grpSpPr>
          <p:sp>
            <p:nvSpPr>
              <p:cNvPr id="3156" name="Google Shape;3156;p1"/>
              <p:cNvSpPr/>
              <p:nvPr/>
            </p:nvSpPr>
            <p:spPr>
              <a:xfrm>
                <a:off x="3848500" y="3650913"/>
                <a:ext cx="99800" cy="51475"/>
              </a:xfrm>
              <a:custGeom>
                <a:rect b="b" l="l" r="r" t="t"/>
                <a:pathLst>
                  <a:path extrusionOk="0" h="2059" w="3992">
                    <a:moveTo>
                      <a:pt x="2160" y="0"/>
                    </a:moveTo>
                    <a:cubicBezTo>
                      <a:pt x="1938" y="0"/>
                      <a:pt x="1714" y="23"/>
                      <a:pt x="1495" y="62"/>
                    </a:cubicBezTo>
                    <a:cubicBezTo>
                      <a:pt x="982" y="154"/>
                      <a:pt x="488" y="328"/>
                      <a:pt x="0" y="511"/>
                    </a:cubicBezTo>
                    <a:cubicBezTo>
                      <a:pt x="352" y="995"/>
                      <a:pt x="778" y="1429"/>
                      <a:pt x="1301" y="1718"/>
                    </a:cubicBezTo>
                    <a:cubicBezTo>
                      <a:pt x="1688" y="1931"/>
                      <a:pt x="2130" y="2058"/>
                      <a:pt x="2569" y="2058"/>
                    </a:cubicBezTo>
                    <a:cubicBezTo>
                      <a:pt x="2771" y="2058"/>
                      <a:pt x="2972" y="2031"/>
                      <a:pt x="3166" y="1974"/>
                    </a:cubicBezTo>
                    <a:cubicBezTo>
                      <a:pt x="3515" y="1870"/>
                      <a:pt x="3861" y="1633"/>
                      <a:pt x="3939" y="1279"/>
                    </a:cubicBezTo>
                    <a:cubicBezTo>
                      <a:pt x="3992" y="1032"/>
                      <a:pt x="3904" y="768"/>
                      <a:pt x="3742" y="575"/>
                    </a:cubicBezTo>
                    <a:cubicBezTo>
                      <a:pt x="3580" y="382"/>
                      <a:pt x="3354" y="249"/>
                      <a:pt x="3118" y="162"/>
                    </a:cubicBezTo>
                    <a:cubicBezTo>
                      <a:pt x="2812" y="48"/>
                      <a:pt x="2487" y="0"/>
                      <a:pt x="2160" y="0"/>
                    </a:cubicBezTo>
                    <a:close/>
                  </a:path>
                </a:pathLst>
              </a:custGeom>
              <a:solidFill>
                <a:srgbClr val="79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p1"/>
              <p:cNvSpPr/>
              <p:nvPr/>
            </p:nvSpPr>
            <p:spPr>
              <a:xfrm>
                <a:off x="3697100" y="3539688"/>
                <a:ext cx="273975" cy="334325"/>
              </a:xfrm>
              <a:custGeom>
                <a:rect b="b" l="l" r="r" t="t"/>
                <a:pathLst>
                  <a:path extrusionOk="0" h="13373" w="10959">
                    <a:moveTo>
                      <a:pt x="10274" y="0"/>
                    </a:moveTo>
                    <a:cubicBezTo>
                      <a:pt x="9940" y="0"/>
                      <a:pt x="9645" y="276"/>
                      <a:pt x="9429" y="548"/>
                    </a:cubicBezTo>
                    <a:cubicBezTo>
                      <a:pt x="9131" y="921"/>
                      <a:pt x="8873" y="1325"/>
                      <a:pt x="8631" y="1736"/>
                    </a:cubicBezTo>
                    <a:cubicBezTo>
                      <a:pt x="8285" y="2009"/>
                      <a:pt x="7966" y="2281"/>
                      <a:pt x="7670" y="2555"/>
                    </a:cubicBezTo>
                    <a:cubicBezTo>
                      <a:pt x="7724" y="2294"/>
                      <a:pt x="7756" y="2030"/>
                      <a:pt x="7737" y="1765"/>
                    </a:cubicBezTo>
                    <a:cubicBezTo>
                      <a:pt x="7707" y="1309"/>
                      <a:pt x="7533" y="852"/>
                      <a:pt x="7197" y="545"/>
                    </a:cubicBezTo>
                    <a:cubicBezTo>
                      <a:pt x="7086" y="445"/>
                      <a:pt x="6958" y="362"/>
                      <a:pt x="6815" y="329"/>
                    </a:cubicBezTo>
                    <a:cubicBezTo>
                      <a:pt x="6777" y="320"/>
                      <a:pt x="6737" y="316"/>
                      <a:pt x="6697" y="316"/>
                    </a:cubicBezTo>
                    <a:cubicBezTo>
                      <a:pt x="6588" y="316"/>
                      <a:pt x="6479" y="350"/>
                      <a:pt x="6397" y="423"/>
                    </a:cubicBezTo>
                    <a:cubicBezTo>
                      <a:pt x="6290" y="519"/>
                      <a:pt x="6245" y="670"/>
                      <a:pt x="6248" y="813"/>
                    </a:cubicBezTo>
                    <a:cubicBezTo>
                      <a:pt x="6249" y="955"/>
                      <a:pt x="6296" y="1095"/>
                      <a:pt x="6344" y="1230"/>
                    </a:cubicBezTo>
                    <a:cubicBezTo>
                      <a:pt x="6567" y="1840"/>
                      <a:pt x="6885" y="2414"/>
                      <a:pt x="7282" y="2928"/>
                    </a:cubicBezTo>
                    <a:cubicBezTo>
                      <a:pt x="6794" y="3416"/>
                      <a:pt x="6380" y="3909"/>
                      <a:pt x="6022" y="4407"/>
                    </a:cubicBezTo>
                    <a:cubicBezTo>
                      <a:pt x="6178" y="3573"/>
                      <a:pt x="6001" y="2677"/>
                      <a:pt x="5517" y="1976"/>
                    </a:cubicBezTo>
                    <a:cubicBezTo>
                      <a:pt x="5381" y="1779"/>
                      <a:pt x="5219" y="1593"/>
                      <a:pt x="5008" y="1478"/>
                    </a:cubicBezTo>
                    <a:cubicBezTo>
                      <a:pt x="4884" y="1411"/>
                      <a:pt x="4741" y="1371"/>
                      <a:pt x="4600" y="1371"/>
                    </a:cubicBezTo>
                    <a:cubicBezTo>
                      <a:pt x="4502" y="1371"/>
                      <a:pt x="4404" y="1391"/>
                      <a:pt x="4316" y="1434"/>
                    </a:cubicBezTo>
                    <a:cubicBezTo>
                      <a:pt x="3980" y="1597"/>
                      <a:pt x="3870" y="2026"/>
                      <a:pt x="3877" y="2396"/>
                    </a:cubicBezTo>
                    <a:cubicBezTo>
                      <a:pt x="3897" y="3494"/>
                      <a:pt x="4659" y="4535"/>
                      <a:pt x="5687" y="4905"/>
                    </a:cubicBezTo>
                    <a:cubicBezTo>
                      <a:pt x="5126" y="5793"/>
                      <a:pt x="4731" y="6701"/>
                      <a:pt x="4436" y="7641"/>
                    </a:cubicBezTo>
                    <a:cubicBezTo>
                      <a:pt x="4540" y="6719"/>
                      <a:pt x="4419" y="5772"/>
                      <a:pt x="4078" y="4909"/>
                    </a:cubicBezTo>
                    <a:cubicBezTo>
                      <a:pt x="3961" y="4613"/>
                      <a:pt x="3815" y="4322"/>
                      <a:pt x="3597" y="4091"/>
                    </a:cubicBezTo>
                    <a:cubicBezTo>
                      <a:pt x="3379" y="3862"/>
                      <a:pt x="3081" y="3696"/>
                      <a:pt x="2766" y="3696"/>
                    </a:cubicBezTo>
                    <a:cubicBezTo>
                      <a:pt x="2764" y="3696"/>
                      <a:pt x="2761" y="3696"/>
                      <a:pt x="2758" y="3697"/>
                    </a:cubicBezTo>
                    <a:cubicBezTo>
                      <a:pt x="2398" y="3697"/>
                      <a:pt x="2065" y="3912"/>
                      <a:pt x="1849" y="4197"/>
                    </a:cubicBezTo>
                    <a:cubicBezTo>
                      <a:pt x="1493" y="4668"/>
                      <a:pt x="1426" y="5325"/>
                      <a:pt x="1615" y="5888"/>
                    </a:cubicBezTo>
                    <a:cubicBezTo>
                      <a:pt x="1802" y="6450"/>
                      <a:pt x="2216" y="6918"/>
                      <a:pt x="2709" y="7244"/>
                    </a:cubicBezTo>
                    <a:cubicBezTo>
                      <a:pt x="3199" y="7570"/>
                      <a:pt x="3770" y="7768"/>
                      <a:pt x="4347" y="7899"/>
                    </a:cubicBezTo>
                    <a:lnTo>
                      <a:pt x="4358" y="7902"/>
                    </a:lnTo>
                    <a:cubicBezTo>
                      <a:pt x="4078" y="8850"/>
                      <a:pt x="3885" y="9831"/>
                      <a:pt x="3706" y="10856"/>
                    </a:cubicBezTo>
                    <a:cubicBezTo>
                      <a:pt x="3677" y="9792"/>
                      <a:pt x="3290" y="8749"/>
                      <a:pt x="2720" y="7846"/>
                    </a:cubicBezTo>
                    <a:cubicBezTo>
                      <a:pt x="2564" y="7602"/>
                      <a:pt x="2394" y="7363"/>
                      <a:pt x="2168" y="7186"/>
                    </a:cubicBezTo>
                    <a:cubicBezTo>
                      <a:pt x="1970" y="7031"/>
                      <a:pt x="1724" y="6926"/>
                      <a:pt x="1475" y="6926"/>
                    </a:cubicBezTo>
                    <a:cubicBezTo>
                      <a:pt x="1439" y="6926"/>
                      <a:pt x="1402" y="6929"/>
                      <a:pt x="1365" y="6933"/>
                    </a:cubicBezTo>
                    <a:cubicBezTo>
                      <a:pt x="929" y="6994"/>
                      <a:pt x="615" y="7379"/>
                      <a:pt x="391" y="7756"/>
                    </a:cubicBezTo>
                    <a:cubicBezTo>
                      <a:pt x="184" y="8108"/>
                      <a:pt x="12" y="8494"/>
                      <a:pt x="8" y="8898"/>
                    </a:cubicBezTo>
                    <a:cubicBezTo>
                      <a:pt x="1" y="9668"/>
                      <a:pt x="614" y="10324"/>
                      <a:pt x="1303" y="10664"/>
                    </a:cubicBezTo>
                    <a:cubicBezTo>
                      <a:pt x="1797" y="10909"/>
                      <a:pt x="2347" y="11033"/>
                      <a:pt x="2896" y="11033"/>
                    </a:cubicBezTo>
                    <a:cubicBezTo>
                      <a:pt x="3163" y="11033"/>
                      <a:pt x="3429" y="11004"/>
                      <a:pt x="3689" y="10945"/>
                    </a:cubicBezTo>
                    <a:lnTo>
                      <a:pt x="3689" y="10945"/>
                    </a:lnTo>
                    <a:cubicBezTo>
                      <a:pt x="3564" y="11665"/>
                      <a:pt x="3443" y="12409"/>
                      <a:pt x="3303" y="13176"/>
                    </a:cubicBezTo>
                    <a:cubicBezTo>
                      <a:pt x="3289" y="13253"/>
                      <a:pt x="3330" y="13325"/>
                      <a:pt x="3397" y="13358"/>
                    </a:cubicBezTo>
                    <a:cubicBezTo>
                      <a:pt x="3409" y="13363"/>
                      <a:pt x="3424" y="13368"/>
                      <a:pt x="3438" y="13370"/>
                    </a:cubicBezTo>
                    <a:cubicBezTo>
                      <a:pt x="3448" y="13372"/>
                      <a:pt x="3458" y="13373"/>
                      <a:pt x="3467" y="13373"/>
                    </a:cubicBezTo>
                    <a:cubicBezTo>
                      <a:pt x="3547" y="13373"/>
                      <a:pt x="3617" y="13318"/>
                      <a:pt x="3631" y="13237"/>
                    </a:cubicBezTo>
                    <a:cubicBezTo>
                      <a:pt x="3778" y="12441"/>
                      <a:pt x="3885" y="11691"/>
                      <a:pt x="3991" y="10973"/>
                    </a:cubicBezTo>
                    <a:cubicBezTo>
                      <a:pt x="4306" y="11508"/>
                      <a:pt x="4670" y="12016"/>
                      <a:pt x="5078" y="12485"/>
                    </a:cubicBezTo>
                    <a:cubicBezTo>
                      <a:pt x="5357" y="12808"/>
                      <a:pt x="5709" y="13134"/>
                      <a:pt x="6134" y="13134"/>
                    </a:cubicBezTo>
                    <a:cubicBezTo>
                      <a:pt x="6143" y="13134"/>
                      <a:pt x="6152" y="13134"/>
                      <a:pt x="6161" y="13134"/>
                    </a:cubicBezTo>
                    <a:cubicBezTo>
                      <a:pt x="6422" y="13126"/>
                      <a:pt x="6666" y="12985"/>
                      <a:pt x="6845" y="12793"/>
                    </a:cubicBezTo>
                    <a:cubicBezTo>
                      <a:pt x="7025" y="12600"/>
                      <a:pt x="7141" y="12359"/>
                      <a:pt x="7238" y="12117"/>
                    </a:cubicBezTo>
                    <a:cubicBezTo>
                      <a:pt x="7371" y="11768"/>
                      <a:pt x="7461" y="11395"/>
                      <a:pt x="7422" y="11024"/>
                    </a:cubicBezTo>
                    <a:cubicBezTo>
                      <a:pt x="7383" y="10651"/>
                      <a:pt x="7201" y="10285"/>
                      <a:pt x="6882" y="10088"/>
                    </a:cubicBezTo>
                    <a:cubicBezTo>
                      <a:pt x="6679" y="9962"/>
                      <a:pt x="6445" y="9917"/>
                      <a:pt x="6205" y="9917"/>
                    </a:cubicBezTo>
                    <a:cubicBezTo>
                      <a:pt x="5984" y="9917"/>
                      <a:pt x="5757" y="9955"/>
                      <a:pt x="5543" y="10002"/>
                    </a:cubicBezTo>
                    <a:cubicBezTo>
                      <a:pt x="5038" y="10115"/>
                      <a:pt x="4544" y="10274"/>
                      <a:pt x="4068" y="10473"/>
                    </a:cubicBezTo>
                    <a:cubicBezTo>
                      <a:pt x="4197" y="9634"/>
                      <a:pt x="4340" y="8833"/>
                      <a:pt x="4560" y="8050"/>
                    </a:cubicBezTo>
                    <a:cubicBezTo>
                      <a:pt x="4995" y="8728"/>
                      <a:pt x="5758" y="9196"/>
                      <a:pt x="6565" y="9246"/>
                    </a:cubicBezTo>
                    <a:cubicBezTo>
                      <a:pt x="6613" y="9248"/>
                      <a:pt x="6661" y="9250"/>
                      <a:pt x="6709" y="9250"/>
                    </a:cubicBezTo>
                    <a:cubicBezTo>
                      <a:pt x="7102" y="9250"/>
                      <a:pt x="7501" y="9148"/>
                      <a:pt x="7801" y="8898"/>
                    </a:cubicBezTo>
                    <a:cubicBezTo>
                      <a:pt x="8139" y="8620"/>
                      <a:pt x="8326" y="8138"/>
                      <a:pt x="8183" y="7725"/>
                    </a:cubicBezTo>
                    <a:cubicBezTo>
                      <a:pt x="8070" y="7402"/>
                      <a:pt x="7777" y="7162"/>
                      <a:pt x="7451" y="7053"/>
                    </a:cubicBezTo>
                    <a:cubicBezTo>
                      <a:pt x="7244" y="6981"/>
                      <a:pt x="7027" y="6955"/>
                      <a:pt x="6810" y="6955"/>
                    </a:cubicBezTo>
                    <a:cubicBezTo>
                      <a:pt x="6685" y="6955"/>
                      <a:pt x="6559" y="6964"/>
                      <a:pt x="6435" y="6977"/>
                    </a:cubicBezTo>
                    <a:cubicBezTo>
                      <a:pt x="5842" y="7044"/>
                      <a:pt x="5265" y="7219"/>
                      <a:pt x="4733" y="7488"/>
                    </a:cubicBezTo>
                    <a:cubicBezTo>
                      <a:pt x="5209" y="6072"/>
                      <a:pt x="6002" y="4689"/>
                      <a:pt x="7502" y="3200"/>
                    </a:cubicBezTo>
                    <a:cubicBezTo>
                      <a:pt x="8090" y="3592"/>
                      <a:pt x="8747" y="3884"/>
                      <a:pt x="9435" y="4061"/>
                    </a:cubicBezTo>
                    <a:cubicBezTo>
                      <a:pt x="9552" y="4091"/>
                      <a:pt x="9673" y="4119"/>
                      <a:pt x="9793" y="4119"/>
                    </a:cubicBezTo>
                    <a:cubicBezTo>
                      <a:pt x="9815" y="4119"/>
                      <a:pt x="9836" y="4118"/>
                      <a:pt x="9858" y="4116"/>
                    </a:cubicBezTo>
                    <a:cubicBezTo>
                      <a:pt x="10002" y="4105"/>
                      <a:pt x="10147" y="4044"/>
                      <a:pt x="10232" y="3928"/>
                    </a:cubicBezTo>
                    <a:cubicBezTo>
                      <a:pt x="10319" y="3807"/>
                      <a:pt x="10330" y="3643"/>
                      <a:pt x="10283" y="3502"/>
                    </a:cubicBezTo>
                    <a:cubicBezTo>
                      <a:pt x="10238" y="3363"/>
                      <a:pt x="10140" y="3244"/>
                      <a:pt x="10029" y="3145"/>
                    </a:cubicBezTo>
                    <a:cubicBezTo>
                      <a:pt x="9710" y="2856"/>
                      <a:pt x="9270" y="2726"/>
                      <a:pt x="8837" y="2726"/>
                    </a:cubicBezTo>
                    <a:cubicBezTo>
                      <a:pt x="8812" y="2726"/>
                      <a:pt x="8787" y="2727"/>
                      <a:pt x="8763" y="2728"/>
                    </a:cubicBezTo>
                    <a:cubicBezTo>
                      <a:pt x="8417" y="2740"/>
                      <a:pt x="8079" y="2828"/>
                      <a:pt x="7756" y="2952"/>
                    </a:cubicBezTo>
                    <a:cubicBezTo>
                      <a:pt x="7963" y="2755"/>
                      <a:pt x="8183" y="2555"/>
                      <a:pt x="8417" y="2352"/>
                    </a:cubicBezTo>
                    <a:cubicBezTo>
                      <a:pt x="8498" y="2360"/>
                      <a:pt x="8580" y="2364"/>
                      <a:pt x="8661" y="2364"/>
                    </a:cubicBezTo>
                    <a:cubicBezTo>
                      <a:pt x="9285" y="2364"/>
                      <a:pt x="9909" y="2137"/>
                      <a:pt x="10383" y="1733"/>
                    </a:cubicBezTo>
                    <a:cubicBezTo>
                      <a:pt x="10658" y="1498"/>
                      <a:pt x="10893" y="1186"/>
                      <a:pt x="10926" y="826"/>
                    </a:cubicBezTo>
                    <a:cubicBezTo>
                      <a:pt x="10958" y="465"/>
                      <a:pt x="10730" y="68"/>
                      <a:pt x="10374" y="9"/>
                    </a:cubicBezTo>
                    <a:cubicBezTo>
                      <a:pt x="10340" y="3"/>
                      <a:pt x="10307" y="0"/>
                      <a:pt x="10274" y="0"/>
                    </a:cubicBezTo>
                    <a:close/>
                  </a:path>
                </a:pathLst>
              </a:custGeom>
              <a:solidFill>
                <a:srgbClr val="79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8" name="Google Shape;3158;p1"/>
            <p:cNvGrpSpPr/>
            <p:nvPr/>
          </p:nvGrpSpPr>
          <p:grpSpPr>
            <a:xfrm>
              <a:off x="7176520" y="4517893"/>
              <a:ext cx="558205" cy="682784"/>
              <a:chOff x="3069150" y="3516238"/>
              <a:chExt cx="281950" cy="344875"/>
            </a:xfrm>
          </p:grpSpPr>
          <p:sp>
            <p:nvSpPr>
              <p:cNvPr id="3159" name="Google Shape;3159;p1"/>
              <p:cNvSpPr/>
              <p:nvPr/>
            </p:nvSpPr>
            <p:spPr>
              <a:xfrm>
                <a:off x="3167800" y="3594938"/>
                <a:ext cx="72125" cy="81575"/>
              </a:xfrm>
              <a:custGeom>
                <a:rect b="b" l="l" r="r" t="t"/>
                <a:pathLst>
                  <a:path extrusionOk="0" h="3263" w="2885">
                    <a:moveTo>
                      <a:pt x="2042" y="1"/>
                    </a:moveTo>
                    <a:cubicBezTo>
                      <a:pt x="1981" y="1"/>
                      <a:pt x="1920" y="7"/>
                      <a:pt x="1860" y="18"/>
                    </a:cubicBezTo>
                    <a:cubicBezTo>
                      <a:pt x="1615" y="64"/>
                      <a:pt x="1390" y="199"/>
                      <a:pt x="1199" y="365"/>
                    </a:cubicBezTo>
                    <a:cubicBezTo>
                      <a:pt x="784" y="722"/>
                      <a:pt x="504" y="1217"/>
                      <a:pt x="329" y="1736"/>
                    </a:cubicBezTo>
                    <a:cubicBezTo>
                      <a:pt x="163" y="2231"/>
                      <a:pt x="77" y="2749"/>
                      <a:pt x="1" y="3262"/>
                    </a:cubicBezTo>
                    <a:cubicBezTo>
                      <a:pt x="595" y="3190"/>
                      <a:pt x="1180" y="3026"/>
                      <a:pt x="1686" y="2708"/>
                    </a:cubicBezTo>
                    <a:cubicBezTo>
                      <a:pt x="2229" y="2362"/>
                      <a:pt x="2672" y="1827"/>
                      <a:pt x="2808" y="1197"/>
                    </a:cubicBezTo>
                    <a:cubicBezTo>
                      <a:pt x="2885" y="841"/>
                      <a:pt x="2845" y="424"/>
                      <a:pt x="2573" y="187"/>
                    </a:cubicBezTo>
                    <a:cubicBezTo>
                      <a:pt x="2428" y="60"/>
                      <a:pt x="2235" y="1"/>
                      <a:pt x="2042" y="1"/>
                    </a:cubicBezTo>
                    <a:close/>
                  </a:path>
                </a:pathLst>
              </a:custGeom>
              <a:solidFill>
                <a:srgbClr val="79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p1"/>
              <p:cNvSpPr/>
              <p:nvPr/>
            </p:nvSpPr>
            <p:spPr>
              <a:xfrm>
                <a:off x="3069150" y="3516238"/>
                <a:ext cx="281950" cy="344875"/>
              </a:xfrm>
              <a:custGeom>
                <a:rect b="b" l="l" r="r" t="t"/>
                <a:pathLst>
                  <a:path extrusionOk="0" h="13795" w="11278">
                    <a:moveTo>
                      <a:pt x="2213" y="0"/>
                    </a:moveTo>
                    <a:cubicBezTo>
                      <a:pt x="2013" y="0"/>
                      <a:pt x="1819" y="73"/>
                      <a:pt x="1696" y="229"/>
                    </a:cubicBezTo>
                    <a:cubicBezTo>
                      <a:pt x="1459" y="528"/>
                      <a:pt x="1565" y="964"/>
                      <a:pt x="1713" y="1315"/>
                    </a:cubicBezTo>
                    <a:cubicBezTo>
                      <a:pt x="1897" y="1756"/>
                      <a:pt x="2126" y="2176"/>
                      <a:pt x="2371" y="2588"/>
                    </a:cubicBezTo>
                    <a:cubicBezTo>
                      <a:pt x="2442" y="3022"/>
                      <a:pt x="2527" y="3433"/>
                      <a:pt x="2622" y="3823"/>
                    </a:cubicBezTo>
                    <a:cubicBezTo>
                      <a:pt x="2422" y="3650"/>
                      <a:pt x="2204" y="3498"/>
                      <a:pt x="1962" y="3385"/>
                    </a:cubicBezTo>
                    <a:cubicBezTo>
                      <a:pt x="1702" y="3262"/>
                      <a:pt x="1413" y="3190"/>
                      <a:pt x="1126" y="3190"/>
                    </a:cubicBezTo>
                    <a:cubicBezTo>
                      <a:pt x="959" y="3190"/>
                      <a:pt x="792" y="3215"/>
                      <a:pt x="633" y="3269"/>
                    </a:cubicBezTo>
                    <a:cubicBezTo>
                      <a:pt x="493" y="3317"/>
                      <a:pt x="357" y="3388"/>
                      <a:pt x="259" y="3498"/>
                    </a:cubicBezTo>
                    <a:cubicBezTo>
                      <a:pt x="161" y="3609"/>
                      <a:pt x="107" y="3765"/>
                      <a:pt x="138" y="3911"/>
                    </a:cubicBezTo>
                    <a:cubicBezTo>
                      <a:pt x="171" y="4050"/>
                      <a:pt x="280" y="4162"/>
                      <a:pt x="408" y="4230"/>
                    </a:cubicBezTo>
                    <a:cubicBezTo>
                      <a:pt x="534" y="4297"/>
                      <a:pt x="677" y="4324"/>
                      <a:pt x="819" y="4347"/>
                    </a:cubicBezTo>
                    <a:cubicBezTo>
                      <a:pt x="1138" y="4396"/>
                      <a:pt x="1461" y="4420"/>
                      <a:pt x="1783" y="4420"/>
                    </a:cubicBezTo>
                    <a:cubicBezTo>
                      <a:pt x="2110" y="4420"/>
                      <a:pt x="2437" y="4395"/>
                      <a:pt x="2760" y="4345"/>
                    </a:cubicBezTo>
                    <a:cubicBezTo>
                      <a:pt x="2951" y="5008"/>
                      <a:pt x="3181" y="5609"/>
                      <a:pt x="3448" y="6161"/>
                    </a:cubicBezTo>
                    <a:cubicBezTo>
                      <a:pt x="2872" y="5687"/>
                      <a:pt x="2128" y="5416"/>
                      <a:pt x="1383" y="5416"/>
                    </a:cubicBezTo>
                    <a:cubicBezTo>
                      <a:pt x="1280" y="5416"/>
                      <a:pt x="1177" y="5421"/>
                      <a:pt x="1074" y="5432"/>
                    </a:cubicBezTo>
                    <a:cubicBezTo>
                      <a:pt x="838" y="5457"/>
                      <a:pt x="594" y="5508"/>
                      <a:pt x="392" y="5637"/>
                    </a:cubicBezTo>
                    <a:cubicBezTo>
                      <a:pt x="189" y="5766"/>
                      <a:pt x="30" y="5983"/>
                      <a:pt x="19" y="6223"/>
                    </a:cubicBezTo>
                    <a:cubicBezTo>
                      <a:pt x="1" y="6595"/>
                      <a:pt x="323" y="6897"/>
                      <a:pt x="650" y="7070"/>
                    </a:cubicBezTo>
                    <a:cubicBezTo>
                      <a:pt x="1031" y="7270"/>
                      <a:pt x="1458" y="7367"/>
                      <a:pt x="1887" y="7367"/>
                    </a:cubicBezTo>
                    <a:cubicBezTo>
                      <a:pt x="2553" y="7367"/>
                      <a:pt x="3222" y="7134"/>
                      <a:pt x="3721" y="6694"/>
                    </a:cubicBezTo>
                    <a:cubicBezTo>
                      <a:pt x="4228" y="7615"/>
                      <a:pt x="4833" y="8398"/>
                      <a:pt x="5514" y="9111"/>
                    </a:cubicBezTo>
                    <a:cubicBezTo>
                      <a:pt x="4757" y="8574"/>
                      <a:pt x="3869" y="8225"/>
                      <a:pt x="2948" y="8107"/>
                    </a:cubicBezTo>
                    <a:cubicBezTo>
                      <a:pt x="2801" y="8088"/>
                      <a:pt x="2652" y="8076"/>
                      <a:pt x="2503" y="8076"/>
                    </a:cubicBezTo>
                    <a:cubicBezTo>
                      <a:pt x="2334" y="8076"/>
                      <a:pt x="2165" y="8092"/>
                      <a:pt x="2002" y="8135"/>
                    </a:cubicBezTo>
                    <a:cubicBezTo>
                      <a:pt x="1693" y="8216"/>
                      <a:pt x="1402" y="8402"/>
                      <a:pt x="1250" y="8680"/>
                    </a:cubicBezTo>
                    <a:cubicBezTo>
                      <a:pt x="1076" y="8996"/>
                      <a:pt x="1104" y="9391"/>
                      <a:pt x="1250" y="9720"/>
                    </a:cubicBezTo>
                    <a:cubicBezTo>
                      <a:pt x="1490" y="10259"/>
                      <a:pt x="2036" y="10632"/>
                      <a:pt x="2618" y="10738"/>
                    </a:cubicBezTo>
                    <a:cubicBezTo>
                      <a:pt x="2752" y="10763"/>
                      <a:pt x="2888" y="10774"/>
                      <a:pt x="3024" y="10774"/>
                    </a:cubicBezTo>
                    <a:cubicBezTo>
                      <a:pt x="3477" y="10774"/>
                      <a:pt x="3931" y="10645"/>
                      <a:pt x="4334" y="10436"/>
                    </a:cubicBezTo>
                    <a:cubicBezTo>
                      <a:pt x="4856" y="10162"/>
                      <a:pt x="5303" y="9758"/>
                      <a:pt x="5699" y="9317"/>
                    </a:cubicBezTo>
                    <a:lnTo>
                      <a:pt x="5706" y="9308"/>
                    </a:lnTo>
                    <a:cubicBezTo>
                      <a:pt x="6401" y="10012"/>
                      <a:pt x="7167" y="10653"/>
                      <a:pt x="7977" y="11306"/>
                    </a:cubicBezTo>
                    <a:cubicBezTo>
                      <a:pt x="7161" y="10883"/>
                      <a:pt x="6230" y="10704"/>
                      <a:pt x="5303" y="10704"/>
                    </a:cubicBezTo>
                    <a:cubicBezTo>
                      <a:pt x="5156" y="10704"/>
                      <a:pt x="5009" y="10708"/>
                      <a:pt x="4863" y="10717"/>
                    </a:cubicBezTo>
                    <a:cubicBezTo>
                      <a:pt x="4577" y="10737"/>
                      <a:pt x="4284" y="10771"/>
                      <a:pt x="4019" y="10883"/>
                    </a:cubicBezTo>
                    <a:cubicBezTo>
                      <a:pt x="3755" y="10996"/>
                      <a:pt x="3516" y="11196"/>
                      <a:pt x="3412" y="11466"/>
                    </a:cubicBezTo>
                    <a:cubicBezTo>
                      <a:pt x="3253" y="11877"/>
                      <a:pt x="3438" y="12337"/>
                      <a:pt x="3663" y="12716"/>
                    </a:cubicBezTo>
                    <a:cubicBezTo>
                      <a:pt x="3870" y="13067"/>
                      <a:pt x="4126" y="13403"/>
                      <a:pt x="4479" y="13602"/>
                    </a:cubicBezTo>
                    <a:cubicBezTo>
                      <a:pt x="4718" y="13736"/>
                      <a:pt x="4982" y="13795"/>
                      <a:pt x="5252" y="13795"/>
                    </a:cubicBezTo>
                    <a:cubicBezTo>
                      <a:pt x="5739" y="13795"/>
                      <a:pt x="6244" y="13603"/>
                      <a:pt x="6650" y="13320"/>
                    </a:cubicBezTo>
                    <a:cubicBezTo>
                      <a:pt x="7323" y="12855"/>
                      <a:pt x="7824" y="12150"/>
                      <a:pt x="8048" y="11367"/>
                    </a:cubicBezTo>
                    <a:cubicBezTo>
                      <a:pt x="8619" y="11823"/>
                      <a:pt x="9214" y="12289"/>
                      <a:pt x="9818" y="12784"/>
                    </a:cubicBezTo>
                    <a:cubicBezTo>
                      <a:pt x="9848" y="12809"/>
                      <a:pt x="9885" y="12821"/>
                      <a:pt x="9922" y="12821"/>
                    </a:cubicBezTo>
                    <a:cubicBezTo>
                      <a:pt x="9957" y="12821"/>
                      <a:pt x="9992" y="12810"/>
                      <a:pt x="10022" y="12788"/>
                    </a:cubicBezTo>
                    <a:cubicBezTo>
                      <a:pt x="10032" y="12779"/>
                      <a:pt x="10043" y="12771"/>
                      <a:pt x="10052" y="12759"/>
                    </a:cubicBezTo>
                    <a:cubicBezTo>
                      <a:pt x="10110" y="12689"/>
                      <a:pt x="10100" y="12585"/>
                      <a:pt x="10029" y="12525"/>
                    </a:cubicBezTo>
                    <a:cubicBezTo>
                      <a:pt x="9402" y="12013"/>
                      <a:pt x="8798" y="11558"/>
                      <a:pt x="8218" y="11118"/>
                    </a:cubicBezTo>
                    <a:cubicBezTo>
                      <a:pt x="8839" y="11100"/>
                      <a:pt x="9459" y="11026"/>
                      <a:pt x="10068" y="10897"/>
                    </a:cubicBezTo>
                    <a:cubicBezTo>
                      <a:pt x="10494" y="10806"/>
                      <a:pt x="10961" y="10649"/>
                      <a:pt x="11158" y="10260"/>
                    </a:cubicBezTo>
                    <a:cubicBezTo>
                      <a:pt x="11277" y="10028"/>
                      <a:pt x="11272" y="9745"/>
                      <a:pt x="11190" y="9496"/>
                    </a:cubicBezTo>
                    <a:cubicBezTo>
                      <a:pt x="11107" y="9249"/>
                      <a:pt x="10953" y="9030"/>
                      <a:pt x="10784" y="8829"/>
                    </a:cubicBezTo>
                    <a:cubicBezTo>
                      <a:pt x="10543" y="8544"/>
                      <a:pt x="10262" y="8286"/>
                      <a:pt x="9917" y="8140"/>
                    </a:cubicBezTo>
                    <a:cubicBezTo>
                      <a:pt x="9747" y="8068"/>
                      <a:pt x="9560" y="8027"/>
                      <a:pt x="9375" y="8027"/>
                    </a:cubicBezTo>
                    <a:cubicBezTo>
                      <a:pt x="9187" y="8027"/>
                      <a:pt x="9002" y="8069"/>
                      <a:pt x="8838" y="8161"/>
                    </a:cubicBezTo>
                    <a:cubicBezTo>
                      <a:pt x="8436" y="8385"/>
                      <a:pt x="8245" y="8853"/>
                      <a:pt x="8116" y="9293"/>
                    </a:cubicBezTo>
                    <a:cubicBezTo>
                      <a:pt x="7972" y="9789"/>
                      <a:pt x="7873" y="10297"/>
                      <a:pt x="7818" y="10812"/>
                    </a:cubicBezTo>
                    <a:cubicBezTo>
                      <a:pt x="7145" y="10293"/>
                      <a:pt x="6513" y="9782"/>
                      <a:pt x="5933" y="9210"/>
                    </a:cubicBezTo>
                    <a:cubicBezTo>
                      <a:pt x="6738" y="9158"/>
                      <a:pt x="7517" y="8714"/>
                      <a:pt x="7950" y="8032"/>
                    </a:cubicBezTo>
                    <a:cubicBezTo>
                      <a:pt x="8185" y="7662"/>
                      <a:pt x="8323" y="7212"/>
                      <a:pt x="8242" y="6782"/>
                    </a:cubicBezTo>
                    <a:cubicBezTo>
                      <a:pt x="8163" y="6352"/>
                      <a:pt x="7829" y="5955"/>
                      <a:pt x="7397" y="5881"/>
                    </a:cubicBezTo>
                    <a:cubicBezTo>
                      <a:pt x="7346" y="5873"/>
                      <a:pt x="7296" y="5869"/>
                      <a:pt x="7245" y="5869"/>
                    </a:cubicBezTo>
                    <a:cubicBezTo>
                      <a:pt x="6957" y="5869"/>
                      <a:pt x="6671" y="6001"/>
                      <a:pt x="6455" y="6196"/>
                    </a:cubicBezTo>
                    <a:cubicBezTo>
                      <a:pt x="6201" y="6427"/>
                      <a:pt x="6031" y="6735"/>
                      <a:pt x="5900" y="7049"/>
                    </a:cubicBezTo>
                    <a:cubicBezTo>
                      <a:pt x="5670" y="7599"/>
                      <a:pt x="5545" y="8191"/>
                      <a:pt x="5526" y="8786"/>
                    </a:cubicBezTo>
                    <a:cubicBezTo>
                      <a:pt x="4514" y="7684"/>
                      <a:pt x="3684" y="6322"/>
                      <a:pt x="3104" y="4290"/>
                    </a:cubicBezTo>
                    <a:cubicBezTo>
                      <a:pt x="3733" y="3964"/>
                      <a:pt x="4306" y="3530"/>
                      <a:pt x="4791" y="3013"/>
                    </a:cubicBezTo>
                    <a:cubicBezTo>
                      <a:pt x="4890" y="2910"/>
                      <a:pt x="4987" y="2799"/>
                      <a:pt x="5045" y="2669"/>
                    </a:cubicBezTo>
                    <a:cubicBezTo>
                      <a:pt x="5103" y="2537"/>
                      <a:pt x="5121" y="2379"/>
                      <a:pt x="5060" y="2250"/>
                    </a:cubicBezTo>
                    <a:cubicBezTo>
                      <a:pt x="4997" y="2115"/>
                      <a:pt x="4859" y="2026"/>
                      <a:pt x="4713" y="1998"/>
                    </a:cubicBezTo>
                    <a:cubicBezTo>
                      <a:pt x="4674" y="1990"/>
                      <a:pt x="4634" y="1987"/>
                      <a:pt x="4594" y="1987"/>
                    </a:cubicBezTo>
                    <a:cubicBezTo>
                      <a:pt x="4487" y="1987"/>
                      <a:pt x="4379" y="2011"/>
                      <a:pt x="4277" y="2047"/>
                    </a:cubicBezTo>
                    <a:cubicBezTo>
                      <a:pt x="3848" y="2196"/>
                      <a:pt x="3506" y="2549"/>
                      <a:pt x="3300" y="2955"/>
                    </a:cubicBezTo>
                    <a:cubicBezTo>
                      <a:pt x="3144" y="3264"/>
                      <a:pt x="3059" y="3602"/>
                      <a:pt x="3011" y="3945"/>
                    </a:cubicBezTo>
                    <a:cubicBezTo>
                      <a:pt x="2938" y="3666"/>
                      <a:pt x="2869" y="3379"/>
                      <a:pt x="2805" y="3076"/>
                    </a:cubicBezTo>
                    <a:cubicBezTo>
                      <a:pt x="3202" y="2494"/>
                      <a:pt x="3353" y="1747"/>
                      <a:pt x="3211" y="1054"/>
                    </a:cubicBezTo>
                    <a:cubicBezTo>
                      <a:pt x="3138" y="700"/>
                      <a:pt x="2977" y="344"/>
                      <a:pt x="2677" y="139"/>
                    </a:cubicBezTo>
                    <a:cubicBezTo>
                      <a:pt x="2543" y="49"/>
                      <a:pt x="2376" y="0"/>
                      <a:pt x="2213" y="0"/>
                    </a:cubicBezTo>
                    <a:close/>
                  </a:path>
                </a:pathLst>
              </a:custGeom>
              <a:solidFill>
                <a:srgbClr val="79F7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g104a20eec25_1_337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Valores</a:t>
            </a:r>
            <a:r>
              <a:rPr lang="en"/>
              <a:t>		</a:t>
            </a:r>
            <a:endParaRPr/>
          </a:p>
        </p:txBody>
      </p:sp>
      <p:sp>
        <p:nvSpPr>
          <p:cNvPr id="3441" name="Google Shape;3441;g104a20eec25_1_337"/>
          <p:cNvSpPr txBox="1"/>
          <p:nvPr>
            <p:ph idx="1" type="body"/>
          </p:nvPr>
        </p:nvSpPr>
        <p:spPr>
          <a:xfrm>
            <a:off x="799600" y="1229025"/>
            <a:ext cx="7704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Bahiana"/>
              <a:buChar char="➔"/>
            </a:pPr>
            <a:r>
              <a:rPr b="1" lang="en" sz="1700">
                <a:latin typeface="Bahiana"/>
                <a:ea typeface="Bahiana"/>
                <a:cs typeface="Bahiana"/>
                <a:sym typeface="Bahiana"/>
              </a:rPr>
              <a:t>Lealdade</a:t>
            </a:r>
            <a:endParaRPr b="1" sz="1700">
              <a:latin typeface="Bahiana"/>
              <a:ea typeface="Bahiana"/>
              <a:cs typeface="Bahiana"/>
              <a:sym typeface="Bahi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Bahiana"/>
              <a:ea typeface="Bahiana"/>
              <a:cs typeface="Bahiana"/>
              <a:sym typeface="Bahian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Bahiana"/>
              <a:buChar char="➔"/>
            </a:pPr>
            <a:r>
              <a:rPr b="1" lang="en" sz="1700">
                <a:latin typeface="Bahiana"/>
                <a:ea typeface="Bahiana"/>
                <a:cs typeface="Bahiana"/>
                <a:sym typeface="Bahiana"/>
              </a:rPr>
              <a:t>Franqueza</a:t>
            </a:r>
            <a:endParaRPr b="1" sz="1700">
              <a:latin typeface="Bahiana"/>
              <a:ea typeface="Bahiana"/>
              <a:cs typeface="Bahiana"/>
              <a:sym typeface="Bahi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  <p:pic>
        <p:nvPicPr>
          <p:cNvPr id="3442" name="Google Shape;3442;g104a20eec25_1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55875"/>
            <a:ext cx="571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3" name="Google Shape;3443;g104a20eec25_1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" y="4755875"/>
            <a:ext cx="57150" cy="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4" name="Google Shape;3444;g104a20eec25_1_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26" y="4216600"/>
            <a:ext cx="458250" cy="3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5" name="Google Shape;3445;g104a20eec25_1_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1402" y="1333000"/>
            <a:ext cx="493375" cy="4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6" name="Google Shape;3446;g104a20eec25_1_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1400" y="4186013"/>
            <a:ext cx="493375" cy="42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104a20eec25_1_132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Agradecimentos</a:t>
            </a:r>
            <a:endParaRPr b="1"/>
          </a:p>
        </p:txBody>
      </p:sp>
      <p:sp>
        <p:nvSpPr>
          <p:cNvPr id="3452" name="Google Shape;3452;g104a20eec25_1_132"/>
          <p:cNvSpPr txBox="1"/>
          <p:nvPr>
            <p:ph idx="1" type="body"/>
          </p:nvPr>
        </p:nvSpPr>
        <p:spPr>
          <a:xfrm>
            <a:off x="3089600" y="1309325"/>
            <a:ext cx="7704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Fernando Brandão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Paulo Souza 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Braian Hudson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Thiago Gimenez 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Kaline Barreira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Claudio Frizzarini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Lucas Lacerda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Donilo Jordão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Matheus Canteiro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➔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Pedro Gonçalves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grpSp>
        <p:nvGrpSpPr>
          <p:cNvPr id="3453" name="Google Shape;3453;g104a20eec25_1_132"/>
          <p:cNvGrpSpPr/>
          <p:nvPr/>
        </p:nvGrpSpPr>
        <p:grpSpPr>
          <a:xfrm>
            <a:off x="8284818" y="4275336"/>
            <a:ext cx="363994" cy="370106"/>
            <a:chOff x="2497068" y="1980186"/>
            <a:chExt cx="363994" cy="370106"/>
          </a:xfrm>
        </p:grpSpPr>
        <p:sp>
          <p:nvSpPr>
            <p:cNvPr id="3454" name="Google Shape;3454;g104a20eec25_1_132"/>
            <p:cNvSpPr/>
            <p:nvPr/>
          </p:nvSpPr>
          <p:spPr>
            <a:xfrm>
              <a:off x="2702974" y="1980186"/>
              <a:ext cx="131832" cy="172488"/>
            </a:xfrm>
            <a:custGeom>
              <a:rect b="b" l="l" r="r" t="t"/>
              <a:pathLst>
                <a:path extrusionOk="0" h="6576" w="5026">
                  <a:moveTo>
                    <a:pt x="4563" y="0"/>
                  </a:moveTo>
                  <a:cubicBezTo>
                    <a:pt x="4465" y="0"/>
                    <a:pt x="4366" y="31"/>
                    <a:pt x="4279" y="100"/>
                  </a:cubicBezTo>
                  <a:lnTo>
                    <a:pt x="1" y="3606"/>
                  </a:lnTo>
                  <a:lnTo>
                    <a:pt x="5025" y="6576"/>
                  </a:lnTo>
                  <a:lnTo>
                    <a:pt x="5025" y="460"/>
                  </a:lnTo>
                  <a:cubicBezTo>
                    <a:pt x="5025" y="186"/>
                    <a:pt x="4800" y="0"/>
                    <a:pt x="45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g104a20eec25_1_132"/>
            <p:cNvSpPr/>
            <p:nvPr/>
          </p:nvSpPr>
          <p:spPr>
            <a:xfrm>
              <a:off x="2742634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764" y="0"/>
                  </a:moveTo>
                  <a:cubicBezTo>
                    <a:pt x="2688" y="0"/>
                    <a:pt x="2610" y="30"/>
                    <a:pt x="2550" y="97"/>
                  </a:cubicBezTo>
                  <a:lnTo>
                    <a:pt x="1" y="2972"/>
                  </a:lnTo>
                  <a:lnTo>
                    <a:pt x="3059" y="4776"/>
                  </a:lnTo>
                  <a:lnTo>
                    <a:pt x="3059" y="287"/>
                  </a:lnTo>
                  <a:cubicBezTo>
                    <a:pt x="3054" y="113"/>
                    <a:pt x="2911" y="0"/>
                    <a:pt x="2764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g104a20eec25_1_132"/>
            <p:cNvSpPr/>
            <p:nvPr/>
          </p:nvSpPr>
          <p:spPr>
            <a:xfrm>
              <a:off x="2523351" y="1980186"/>
              <a:ext cx="131806" cy="172488"/>
            </a:xfrm>
            <a:custGeom>
              <a:rect b="b" l="l" r="r" t="t"/>
              <a:pathLst>
                <a:path extrusionOk="0" h="6576" w="5025">
                  <a:moveTo>
                    <a:pt x="463" y="0"/>
                  </a:moveTo>
                  <a:cubicBezTo>
                    <a:pt x="225" y="0"/>
                    <a:pt x="0" y="186"/>
                    <a:pt x="0" y="460"/>
                  </a:cubicBezTo>
                  <a:lnTo>
                    <a:pt x="0" y="6576"/>
                  </a:lnTo>
                  <a:lnTo>
                    <a:pt x="5025" y="3606"/>
                  </a:lnTo>
                  <a:lnTo>
                    <a:pt x="746" y="100"/>
                  </a:lnTo>
                  <a:cubicBezTo>
                    <a:pt x="659" y="31"/>
                    <a:pt x="560" y="0"/>
                    <a:pt x="4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g104a20eec25_1_132"/>
            <p:cNvSpPr/>
            <p:nvPr/>
          </p:nvSpPr>
          <p:spPr>
            <a:xfrm>
              <a:off x="2535443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91" y="0"/>
                  </a:moveTo>
                  <a:cubicBezTo>
                    <a:pt x="142" y="0"/>
                    <a:pt x="0" y="113"/>
                    <a:pt x="0" y="287"/>
                  </a:cubicBezTo>
                  <a:lnTo>
                    <a:pt x="0" y="4776"/>
                  </a:lnTo>
                  <a:lnTo>
                    <a:pt x="3058" y="2972"/>
                  </a:lnTo>
                  <a:lnTo>
                    <a:pt x="509" y="97"/>
                  </a:lnTo>
                  <a:cubicBezTo>
                    <a:pt x="446" y="30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g104a20eec25_1_132"/>
            <p:cNvSpPr/>
            <p:nvPr/>
          </p:nvSpPr>
          <p:spPr>
            <a:xfrm>
              <a:off x="2511416" y="2032961"/>
              <a:ext cx="335298" cy="317331"/>
            </a:xfrm>
            <a:custGeom>
              <a:rect b="b" l="l" r="r" t="t"/>
              <a:pathLst>
                <a:path extrusionOk="0" h="12098" w="12783">
                  <a:moveTo>
                    <a:pt x="6388" y="1"/>
                  </a:moveTo>
                  <a:cubicBezTo>
                    <a:pt x="2862" y="1"/>
                    <a:pt x="1" y="2706"/>
                    <a:pt x="1" y="6049"/>
                  </a:cubicBezTo>
                  <a:cubicBezTo>
                    <a:pt x="1" y="9385"/>
                    <a:pt x="2862" y="12097"/>
                    <a:pt x="6388" y="12097"/>
                  </a:cubicBezTo>
                  <a:cubicBezTo>
                    <a:pt x="9921" y="12097"/>
                    <a:pt x="12782" y="9385"/>
                    <a:pt x="12782" y="6049"/>
                  </a:cubicBezTo>
                  <a:cubicBezTo>
                    <a:pt x="12782" y="2706"/>
                    <a:pt x="9921" y="1"/>
                    <a:pt x="6388" y="1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g104a20eec25_1_132"/>
            <p:cNvSpPr/>
            <p:nvPr/>
          </p:nvSpPr>
          <p:spPr>
            <a:xfrm>
              <a:off x="2655130" y="2278395"/>
              <a:ext cx="47870" cy="47870"/>
            </a:xfrm>
            <a:custGeom>
              <a:rect b="b" l="l" r="r" t="t"/>
              <a:pathLst>
                <a:path extrusionOk="0" h="1825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1418"/>
                    <a:pt x="408" y="1825"/>
                    <a:pt x="916" y="1825"/>
                  </a:cubicBezTo>
                  <a:cubicBezTo>
                    <a:pt x="1418" y="1825"/>
                    <a:pt x="1825" y="1418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g104a20eec25_1_132"/>
            <p:cNvSpPr/>
            <p:nvPr/>
          </p:nvSpPr>
          <p:spPr>
            <a:xfrm>
              <a:off x="2656914" y="2228610"/>
              <a:ext cx="44302" cy="30112"/>
            </a:xfrm>
            <a:custGeom>
              <a:rect b="b" l="l" r="r" t="t"/>
              <a:pathLst>
                <a:path extrusionOk="0" h="1148" w="1689">
                  <a:moveTo>
                    <a:pt x="340" y="0"/>
                  </a:moveTo>
                  <a:cubicBezTo>
                    <a:pt x="123" y="0"/>
                    <a:pt x="0" y="258"/>
                    <a:pt x="136" y="427"/>
                  </a:cubicBezTo>
                  <a:lnTo>
                    <a:pt x="645" y="1051"/>
                  </a:lnTo>
                  <a:cubicBezTo>
                    <a:pt x="695" y="1116"/>
                    <a:pt x="770" y="1148"/>
                    <a:pt x="845" y="1148"/>
                  </a:cubicBezTo>
                  <a:cubicBezTo>
                    <a:pt x="919" y="1148"/>
                    <a:pt x="994" y="1116"/>
                    <a:pt x="1045" y="1051"/>
                  </a:cubicBezTo>
                  <a:lnTo>
                    <a:pt x="1553" y="427"/>
                  </a:lnTo>
                  <a:cubicBezTo>
                    <a:pt x="1689" y="258"/>
                    <a:pt x="1567" y="0"/>
                    <a:pt x="1350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g104a20eec25_1_132"/>
            <p:cNvSpPr/>
            <p:nvPr/>
          </p:nvSpPr>
          <p:spPr>
            <a:xfrm>
              <a:off x="2737204" y="2253555"/>
              <a:ext cx="111792" cy="42834"/>
            </a:xfrm>
            <a:custGeom>
              <a:rect b="b" l="l" r="r" t="t"/>
              <a:pathLst>
                <a:path extrusionOk="0" h="1633" w="4262">
                  <a:moveTo>
                    <a:pt x="321" y="1"/>
                  </a:moveTo>
                  <a:cubicBezTo>
                    <a:pt x="57" y="1"/>
                    <a:pt x="1" y="402"/>
                    <a:pt x="282" y="460"/>
                  </a:cubicBezTo>
                  <a:cubicBezTo>
                    <a:pt x="303" y="460"/>
                    <a:pt x="2459" y="887"/>
                    <a:pt x="3842" y="1605"/>
                  </a:cubicBezTo>
                  <a:cubicBezTo>
                    <a:pt x="3875" y="1619"/>
                    <a:pt x="3908" y="1632"/>
                    <a:pt x="3948" y="1633"/>
                  </a:cubicBezTo>
                  <a:lnTo>
                    <a:pt x="3948" y="1633"/>
                  </a:lnTo>
                  <a:cubicBezTo>
                    <a:pt x="4189" y="1629"/>
                    <a:pt x="4261" y="1307"/>
                    <a:pt x="4052" y="1199"/>
                  </a:cubicBezTo>
                  <a:cubicBezTo>
                    <a:pt x="2615" y="453"/>
                    <a:pt x="459" y="26"/>
                    <a:pt x="370" y="5"/>
                  </a:cubicBezTo>
                  <a:cubicBezTo>
                    <a:pt x="353" y="2"/>
                    <a:pt x="336" y="1"/>
                    <a:pt x="321" y="1"/>
                  </a:cubicBezTo>
                  <a:close/>
                  <a:moveTo>
                    <a:pt x="3948" y="1633"/>
                  </a:moveTo>
                  <a:lnTo>
                    <a:pt x="3948" y="1633"/>
                  </a:lnTo>
                  <a:cubicBezTo>
                    <a:pt x="3946" y="1633"/>
                    <a:pt x="3945" y="1633"/>
                    <a:pt x="3944" y="1633"/>
                  </a:cubicBezTo>
                  <a:lnTo>
                    <a:pt x="3951" y="1633"/>
                  </a:lnTo>
                  <a:cubicBezTo>
                    <a:pt x="3950" y="1633"/>
                    <a:pt x="3949" y="1633"/>
                    <a:pt x="3948" y="1633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g104a20eec25_1_132"/>
            <p:cNvSpPr/>
            <p:nvPr/>
          </p:nvSpPr>
          <p:spPr>
            <a:xfrm>
              <a:off x="2747670" y="2234879"/>
              <a:ext cx="113392" cy="19541"/>
            </a:xfrm>
            <a:custGeom>
              <a:rect b="b" l="l" r="r" t="t"/>
              <a:pathLst>
                <a:path extrusionOk="0" h="745" w="4323">
                  <a:moveTo>
                    <a:pt x="817" y="0"/>
                  </a:moveTo>
                  <a:cubicBezTo>
                    <a:pt x="523" y="0"/>
                    <a:pt x="330" y="5"/>
                    <a:pt x="304" y="5"/>
                  </a:cubicBezTo>
                  <a:cubicBezTo>
                    <a:pt x="1" y="12"/>
                    <a:pt x="12" y="460"/>
                    <a:pt x="311" y="460"/>
                  </a:cubicBezTo>
                  <a:cubicBezTo>
                    <a:pt x="313" y="460"/>
                    <a:pt x="315" y="460"/>
                    <a:pt x="317" y="460"/>
                  </a:cubicBezTo>
                  <a:cubicBezTo>
                    <a:pt x="323" y="460"/>
                    <a:pt x="512" y="454"/>
                    <a:pt x="808" y="454"/>
                  </a:cubicBezTo>
                  <a:cubicBezTo>
                    <a:pt x="1565" y="454"/>
                    <a:pt x="3024" y="489"/>
                    <a:pt x="3945" y="738"/>
                  </a:cubicBezTo>
                  <a:cubicBezTo>
                    <a:pt x="3965" y="744"/>
                    <a:pt x="3986" y="744"/>
                    <a:pt x="4006" y="744"/>
                  </a:cubicBezTo>
                  <a:cubicBezTo>
                    <a:pt x="4008" y="744"/>
                    <a:pt x="4011" y="744"/>
                    <a:pt x="4013" y="744"/>
                  </a:cubicBezTo>
                  <a:cubicBezTo>
                    <a:pt x="4278" y="744"/>
                    <a:pt x="4322" y="364"/>
                    <a:pt x="4067" y="297"/>
                  </a:cubicBezTo>
                  <a:cubicBezTo>
                    <a:pt x="3087" y="36"/>
                    <a:pt x="1597" y="0"/>
                    <a:pt x="817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g104a20eec25_1_132"/>
            <p:cNvSpPr/>
            <p:nvPr/>
          </p:nvSpPr>
          <p:spPr>
            <a:xfrm>
              <a:off x="2511416" y="2035086"/>
              <a:ext cx="236595" cy="315206"/>
            </a:xfrm>
            <a:custGeom>
              <a:rect b="b" l="l" r="r" t="t"/>
              <a:pathLst>
                <a:path extrusionOk="0" h="12017" w="9020">
                  <a:moveTo>
                    <a:pt x="5358" y="1"/>
                  </a:moveTo>
                  <a:cubicBezTo>
                    <a:pt x="2320" y="469"/>
                    <a:pt x="1" y="2964"/>
                    <a:pt x="1" y="5968"/>
                  </a:cubicBezTo>
                  <a:cubicBezTo>
                    <a:pt x="1" y="9311"/>
                    <a:pt x="2862" y="12016"/>
                    <a:pt x="6388" y="12016"/>
                  </a:cubicBezTo>
                  <a:cubicBezTo>
                    <a:pt x="6405" y="12016"/>
                    <a:pt x="6421" y="12016"/>
                    <a:pt x="6437" y="12016"/>
                  </a:cubicBezTo>
                  <a:cubicBezTo>
                    <a:pt x="7329" y="12016"/>
                    <a:pt x="8200" y="11833"/>
                    <a:pt x="9019" y="11480"/>
                  </a:cubicBezTo>
                  <a:lnTo>
                    <a:pt x="9019" y="11480"/>
                  </a:lnTo>
                  <a:cubicBezTo>
                    <a:pt x="8680" y="11535"/>
                    <a:pt x="8334" y="11562"/>
                    <a:pt x="7989" y="11562"/>
                  </a:cubicBezTo>
                  <a:cubicBezTo>
                    <a:pt x="4463" y="11562"/>
                    <a:pt x="1601" y="8850"/>
                    <a:pt x="1601" y="5507"/>
                  </a:cubicBezTo>
                  <a:cubicBezTo>
                    <a:pt x="1601" y="3059"/>
                    <a:pt x="3140" y="943"/>
                    <a:pt x="5358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g104a20eec25_1_132"/>
            <p:cNvSpPr/>
            <p:nvPr/>
          </p:nvSpPr>
          <p:spPr>
            <a:xfrm>
              <a:off x="2508924" y="2253713"/>
              <a:ext cx="111950" cy="42676"/>
            </a:xfrm>
            <a:custGeom>
              <a:rect b="b" l="l" r="r" t="t"/>
              <a:pathLst>
                <a:path extrusionOk="0" h="1627" w="4268">
                  <a:moveTo>
                    <a:pt x="3954" y="0"/>
                  </a:moveTo>
                  <a:cubicBezTo>
                    <a:pt x="3937" y="0"/>
                    <a:pt x="3919" y="2"/>
                    <a:pt x="3900" y="6"/>
                  </a:cubicBezTo>
                  <a:cubicBezTo>
                    <a:pt x="3812" y="20"/>
                    <a:pt x="1655" y="447"/>
                    <a:pt x="218" y="1193"/>
                  </a:cubicBezTo>
                  <a:cubicBezTo>
                    <a:pt x="1" y="1301"/>
                    <a:pt x="82" y="1627"/>
                    <a:pt x="326" y="1627"/>
                  </a:cubicBezTo>
                  <a:cubicBezTo>
                    <a:pt x="360" y="1627"/>
                    <a:pt x="394" y="1613"/>
                    <a:pt x="428" y="1599"/>
                  </a:cubicBezTo>
                  <a:cubicBezTo>
                    <a:pt x="1805" y="881"/>
                    <a:pt x="3968" y="454"/>
                    <a:pt x="3988" y="454"/>
                  </a:cubicBezTo>
                  <a:cubicBezTo>
                    <a:pt x="4267" y="396"/>
                    <a:pt x="4208" y="0"/>
                    <a:pt x="3954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g104a20eec25_1_132"/>
            <p:cNvSpPr/>
            <p:nvPr/>
          </p:nvSpPr>
          <p:spPr>
            <a:xfrm>
              <a:off x="2497068" y="2234801"/>
              <a:ext cx="113392" cy="19620"/>
            </a:xfrm>
            <a:custGeom>
              <a:rect b="b" l="l" r="r" t="t"/>
              <a:pathLst>
                <a:path extrusionOk="0" h="748" w="4323">
                  <a:moveTo>
                    <a:pt x="3488" y="0"/>
                  </a:moveTo>
                  <a:cubicBezTo>
                    <a:pt x="2703" y="0"/>
                    <a:pt x="1228" y="41"/>
                    <a:pt x="256" y="300"/>
                  </a:cubicBezTo>
                  <a:cubicBezTo>
                    <a:pt x="1" y="367"/>
                    <a:pt x="45" y="747"/>
                    <a:pt x="310" y="747"/>
                  </a:cubicBezTo>
                  <a:cubicBezTo>
                    <a:pt x="313" y="747"/>
                    <a:pt x="315" y="747"/>
                    <a:pt x="317" y="747"/>
                  </a:cubicBezTo>
                  <a:cubicBezTo>
                    <a:pt x="338" y="747"/>
                    <a:pt x="358" y="747"/>
                    <a:pt x="378" y="741"/>
                  </a:cubicBezTo>
                  <a:cubicBezTo>
                    <a:pt x="1299" y="492"/>
                    <a:pt x="2758" y="457"/>
                    <a:pt x="3515" y="457"/>
                  </a:cubicBezTo>
                  <a:cubicBezTo>
                    <a:pt x="3812" y="457"/>
                    <a:pt x="4000" y="463"/>
                    <a:pt x="4006" y="463"/>
                  </a:cubicBezTo>
                  <a:cubicBezTo>
                    <a:pt x="4008" y="463"/>
                    <a:pt x="4011" y="463"/>
                    <a:pt x="4013" y="463"/>
                  </a:cubicBezTo>
                  <a:cubicBezTo>
                    <a:pt x="4311" y="463"/>
                    <a:pt x="4322" y="15"/>
                    <a:pt x="4020" y="8"/>
                  </a:cubicBezTo>
                  <a:cubicBezTo>
                    <a:pt x="3993" y="6"/>
                    <a:pt x="3793" y="0"/>
                    <a:pt x="3488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g104a20eec25_1_132"/>
            <p:cNvSpPr/>
            <p:nvPr/>
          </p:nvSpPr>
          <p:spPr>
            <a:xfrm>
              <a:off x="2589319" y="2158524"/>
              <a:ext cx="41837" cy="54086"/>
            </a:xfrm>
            <a:custGeom>
              <a:rect b="b" l="l" r="r" t="t"/>
              <a:pathLst>
                <a:path extrusionOk="0" h="2062" w="1595">
                  <a:moveTo>
                    <a:pt x="794" y="1"/>
                  </a:moveTo>
                  <a:cubicBezTo>
                    <a:pt x="353" y="7"/>
                    <a:pt x="1" y="360"/>
                    <a:pt x="1" y="801"/>
                  </a:cubicBezTo>
                  <a:lnTo>
                    <a:pt x="1" y="1262"/>
                  </a:lnTo>
                  <a:cubicBezTo>
                    <a:pt x="1" y="1703"/>
                    <a:pt x="353" y="2055"/>
                    <a:pt x="794" y="2062"/>
                  </a:cubicBezTo>
                  <a:cubicBezTo>
                    <a:pt x="1235" y="2055"/>
                    <a:pt x="1594" y="1703"/>
                    <a:pt x="1594" y="1262"/>
                  </a:cubicBezTo>
                  <a:lnTo>
                    <a:pt x="1594" y="801"/>
                  </a:lnTo>
                  <a:cubicBezTo>
                    <a:pt x="1594" y="360"/>
                    <a:pt x="1235" y="7"/>
                    <a:pt x="794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g104a20eec25_1_132"/>
            <p:cNvSpPr/>
            <p:nvPr/>
          </p:nvSpPr>
          <p:spPr>
            <a:xfrm>
              <a:off x="2606946" y="2158708"/>
              <a:ext cx="24551" cy="42361"/>
            </a:xfrm>
            <a:custGeom>
              <a:rect b="b" l="l" r="r" t="t"/>
              <a:pathLst>
                <a:path extrusionOk="0" h="1615" w="936">
                  <a:moveTo>
                    <a:pt x="122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04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2" y="360"/>
                    <a:pt x="570" y="0"/>
                    <a:pt x="122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g104a20eec25_1_132"/>
            <p:cNvSpPr/>
            <p:nvPr/>
          </p:nvSpPr>
          <p:spPr>
            <a:xfrm>
              <a:off x="2601254" y="2164583"/>
              <a:ext cx="17968" cy="17968"/>
            </a:xfrm>
            <a:custGeom>
              <a:rect b="b" l="l" r="r" t="t"/>
              <a:pathLst>
                <a:path extrusionOk="0" h="685" w="685">
                  <a:moveTo>
                    <a:pt x="339" y="0"/>
                  </a:moveTo>
                  <a:cubicBezTo>
                    <a:pt x="149" y="0"/>
                    <a:pt x="0" y="156"/>
                    <a:pt x="0" y="346"/>
                  </a:cubicBezTo>
                  <a:cubicBezTo>
                    <a:pt x="0" y="536"/>
                    <a:pt x="149" y="685"/>
                    <a:pt x="339" y="685"/>
                  </a:cubicBezTo>
                  <a:cubicBezTo>
                    <a:pt x="529" y="685"/>
                    <a:pt x="685" y="536"/>
                    <a:pt x="685" y="346"/>
                  </a:cubicBezTo>
                  <a:cubicBezTo>
                    <a:pt x="685" y="156"/>
                    <a:pt x="529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g104a20eec25_1_132"/>
            <p:cNvSpPr/>
            <p:nvPr/>
          </p:nvSpPr>
          <p:spPr>
            <a:xfrm>
              <a:off x="2727000" y="2158524"/>
              <a:ext cx="41994" cy="54086"/>
            </a:xfrm>
            <a:custGeom>
              <a:rect b="b" l="l" r="r" t="t"/>
              <a:pathLst>
                <a:path extrusionOk="0" h="2062" w="1601">
                  <a:moveTo>
                    <a:pt x="800" y="1"/>
                  </a:moveTo>
                  <a:cubicBezTo>
                    <a:pt x="359" y="7"/>
                    <a:pt x="0" y="360"/>
                    <a:pt x="0" y="801"/>
                  </a:cubicBezTo>
                  <a:lnTo>
                    <a:pt x="0" y="1262"/>
                  </a:lnTo>
                  <a:cubicBezTo>
                    <a:pt x="0" y="1703"/>
                    <a:pt x="359" y="2055"/>
                    <a:pt x="800" y="2062"/>
                  </a:cubicBezTo>
                  <a:cubicBezTo>
                    <a:pt x="1241" y="2055"/>
                    <a:pt x="1593" y="1703"/>
                    <a:pt x="1600" y="1262"/>
                  </a:cubicBezTo>
                  <a:lnTo>
                    <a:pt x="1600" y="801"/>
                  </a:lnTo>
                  <a:cubicBezTo>
                    <a:pt x="1593" y="360"/>
                    <a:pt x="1241" y="7"/>
                    <a:pt x="800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g104a20eec25_1_132"/>
            <p:cNvSpPr/>
            <p:nvPr/>
          </p:nvSpPr>
          <p:spPr>
            <a:xfrm>
              <a:off x="2744601" y="2158708"/>
              <a:ext cx="24578" cy="42361"/>
            </a:xfrm>
            <a:custGeom>
              <a:rect b="b" l="l" r="r" t="t"/>
              <a:pathLst>
                <a:path extrusionOk="0" h="1615" w="937">
                  <a:moveTo>
                    <a:pt x="129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11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9" y="360"/>
                    <a:pt x="570" y="0"/>
                    <a:pt x="129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g104a20eec25_1_132"/>
            <p:cNvSpPr/>
            <p:nvPr/>
          </p:nvSpPr>
          <p:spPr>
            <a:xfrm>
              <a:off x="2738909" y="2164583"/>
              <a:ext cx="17994" cy="17968"/>
            </a:xfrm>
            <a:custGeom>
              <a:rect b="b" l="l" r="r" t="t"/>
              <a:pathLst>
                <a:path extrusionOk="0" h="685" w="686">
                  <a:moveTo>
                    <a:pt x="346" y="0"/>
                  </a:moveTo>
                  <a:cubicBezTo>
                    <a:pt x="156" y="0"/>
                    <a:pt x="0" y="156"/>
                    <a:pt x="0" y="346"/>
                  </a:cubicBezTo>
                  <a:cubicBezTo>
                    <a:pt x="0" y="536"/>
                    <a:pt x="156" y="685"/>
                    <a:pt x="346" y="685"/>
                  </a:cubicBezTo>
                  <a:cubicBezTo>
                    <a:pt x="536" y="685"/>
                    <a:pt x="685" y="536"/>
                    <a:pt x="685" y="346"/>
                  </a:cubicBezTo>
                  <a:cubicBezTo>
                    <a:pt x="685" y="156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g104a20eec25_1_132"/>
            <p:cNvSpPr/>
            <p:nvPr/>
          </p:nvSpPr>
          <p:spPr>
            <a:xfrm>
              <a:off x="2656914" y="2228768"/>
              <a:ext cx="26886" cy="29981"/>
            </a:xfrm>
            <a:custGeom>
              <a:rect b="b" l="l" r="r" t="t"/>
              <a:pathLst>
                <a:path extrusionOk="0" h="1143" w="1025">
                  <a:moveTo>
                    <a:pt x="340" y="1"/>
                  </a:moveTo>
                  <a:cubicBezTo>
                    <a:pt x="123" y="1"/>
                    <a:pt x="0" y="259"/>
                    <a:pt x="143" y="428"/>
                  </a:cubicBezTo>
                  <a:lnTo>
                    <a:pt x="645" y="1052"/>
                  </a:lnTo>
                  <a:cubicBezTo>
                    <a:pt x="694" y="1112"/>
                    <a:pt x="768" y="1143"/>
                    <a:pt x="842" y="1143"/>
                  </a:cubicBezTo>
                  <a:cubicBezTo>
                    <a:pt x="909" y="1143"/>
                    <a:pt x="976" y="1117"/>
                    <a:pt x="1024" y="1065"/>
                  </a:cubicBezTo>
                  <a:lnTo>
                    <a:pt x="1024" y="1052"/>
                  </a:lnTo>
                  <a:lnTo>
                    <a:pt x="516" y="62"/>
                  </a:lnTo>
                  <a:cubicBezTo>
                    <a:pt x="509" y="42"/>
                    <a:pt x="502" y="21"/>
                    <a:pt x="49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g104a20eec25_1_132"/>
            <p:cNvSpPr/>
            <p:nvPr/>
          </p:nvSpPr>
          <p:spPr>
            <a:xfrm>
              <a:off x="2655130" y="2278395"/>
              <a:ext cx="47870" cy="35909"/>
            </a:xfrm>
            <a:custGeom>
              <a:rect b="b" l="l" r="r" t="t"/>
              <a:pathLst>
                <a:path extrusionOk="0" h="1369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984"/>
                    <a:pt x="7" y="1052"/>
                    <a:pt x="28" y="1120"/>
                  </a:cubicBezTo>
                  <a:cubicBezTo>
                    <a:pt x="258" y="1092"/>
                    <a:pt x="475" y="1025"/>
                    <a:pt x="686" y="923"/>
                  </a:cubicBezTo>
                  <a:lnTo>
                    <a:pt x="686" y="1140"/>
                  </a:lnTo>
                  <a:cubicBezTo>
                    <a:pt x="686" y="1292"/>
                    <a:pt x="799" y="1369"/>
                    <a:pt x="913" y="1369"/>
                  </a:cubicBezTo>
                  <a:cubicBezTo>
                    <a:pt x="1026" y="1369"/>
                    <a:pt x="1140" y="1292"/>
                    <a:pt x="1140" y="1140"/>
                  </a:cubicBezTo>
                  <a:lnTo>
                    <a:pt x="1140" y="923"/>
                  </a:lnTo>
                  <a:cubicBezTo>
                    <a:pt x="1350" y="1025"/>
                    <a:pt x="1574" y="1092"/>
                    <a:pt x="1798" y="1120"/>
                  </a:cubicBezTo>
                  <a:cubicBezTo>
                    <a:pt x="1818" y="1052"/>
                    <a:pt x="1825" y="984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g104a20eec25_1_132"/>
            <p:cNvSpPr/>
            <p:nvPr/>
          </p:nvSpPr>
          <p:spPr>
            <a:xfrm>
              <a:off x="2616572" y="2275142"/>
              <a:ext cx="124986" cy="21246"/>
            </a:xfrm>
            <a:custGeom>
              <a:rect b="b" l="l" r="r" t="t"/>
              <a:pathLst>
                <a:path extrusionOk="0" h="810" w="4765">
                  <a:moveTo>
                    <a:pt x="330" y="1"/>
                  </a:moveTo>
                  <a:cubicBezTo>
                    <a:pt x="149" y="1"/>
                    <a:pt x="0" y="243"/>
                    <a:pt x="176" y="403"/>
                  </a:cubicBezTo>
                  <a:cubicBezTo>
                    <a:pt x="478" y="672"/>
                    <a:pt x="859" y="809"/>
                    <a:pt x="1241" y="809"/>
                  </a:cubicBezTo>
                  <a:cubicBezTo>
                    <a:pt x="1554" y="809"/>
                    <a:pt x="1868" y="717"/>
                    <a:pt x="2142" y="532"/>
                  </a:cubicBezTo>
                  <a:cubicBezTo>
                    <a:pt x="2213" y="484"/>
                    <a:pt x="2298" y="460"/>
                    <a:pt x="2383" y="460"/>
                  </a:cubicBezTo>
                  <a:cubicBezTo>
                    <a:pt x="2467" y="460"/>
                    <a:pt x="2552" y="484"/>
                    <a:pt x="2623" y="532"/>
                  </a:cubicBezTo>
                  <a:cubicBezTo>
                    <a:pt x="2888" y="715"/>
                    <a:pt x="3207" y="810"/>
                    <a:pt x="3525" y="810"/>
                  </a:cubicBezTo>
                  <a:cubicBezTo>
                    <a:pt x="3918" y="810"/>
                    <a:pt x="4298" y="660"/>
                    <a:pt x="4590" y="403"/>
                  </a:cubicBezTo>
                  <a:cubicBezTo>
                    <a:pt x="4765" y="243"/>
                    <a:pt x="4616" y="1"/>
                    <a:pt x="4435" y="1"/>
                  </a:cubicBezTo>
                  <a:cubicBezTo>
                    <a:pt x="4386" y="1"/>
                    <a:pt x="4333" y="20"/>
                    <a:pt x="4285" y="64"/>
                  </a:cubicBezTo>
                  <a:cubicBezTo>
                    <a:pt x="4067" y="252"/>
                    <a:pt x="3792" y="348"/>
                    <a:pt x="3517" y="348"/>
                  </a:cubicBezTo>
                  <a:cubicBezTo>
                    <a:pt x="3296" y="348"/>
                    <a:pt x="3074" y="286"/>
                    <a:pt x="2881" y="159"/>
                  </a:cubicBezTo>
                  <a:cubicBezTo>
                    <a:pt x="2732" y="54"/>
                    <a:pt x="2557" y="1"/>
                    <a:pt x="2383" y="1"/>
                  </a:cubicBezTo>
                  <a:cubicBezTo>
                    <a:pt x="2208" y="1"/>
                    <a:pt x="2033" y="54"/>
                    <a:pt x="1884" y="159"/>
                  </a:cubicBezTo>
                  <a:cubicBezTo>
                    <a:pt x="1691" y="286"/>
                    <a:pt x="1469" y="348"/>
                    <a:pt x="1248" y="348"/>
                  </a:cubicBezTo>
                  <a:cubicBezTo>
                    <a:pt x="973" y="348"/>
                    <a:pt x="699" y="252"/>
                    <a:pt x="481" y="64"/>
                  </a:cubicBezTo>
                  <a:cubicBezTo>
                    <a:pt x="432" y="20"/>
                    <a:pt x="380" y="1"/>
                    <a:pt x="330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75" name="Google Shape;3475;g104a20eec25_1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275" y="1279725"/>
            <a:ext cx="590550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6" name="Google Shape;3476;g104a20eec25_1_132"/>
          <p:cNvGrpSpPr/>
          <p:nvPr/>
        </p:nvGrpSpPr>
        <p:grpSpPr>
          <a:xfrm>
            <a:off x="8284818" y="4275336"/>
            <a:ext cx="363994" cy="370106"/>
            <a:chOff x="2497068" y="1980186"/>
            <a:chExt cx="363994" cy="370106"/>
          </a:xfrm>
        </p:grpSpPr>
        <p:sp>
          <p:nvSpPr>
            <p:cNvPr id="3477" name="Google Shape;3477;g104a20eec25_1_132"/>
            <p:cNvSpPr/>
            <p:nvPr/>
          </p:nvSpPr>
          <p:spPr>
            <a:xfrm>
              <a:off x="2702974" y="1980186"/>
              <a:ext cx="131832" cy="172488"/>
            </a:xfrm>
            <a:custGeom>
              <a:rect b="b" l="l" r="r" t="t"/>
              <a:pathLst>
                <a:path extrusionOk="0" h="6576" w="5026">
                  <a:moveTo>
                    <a:pt x="4563" y="0"/>
                  </a:moveTo>
                  <a:cubicBezTo>
                    <a:pt x="4465" y="0"/>
                    <a:pt x="4366" y="31"/>
                    <a:pt x="4279" y="100"/>
                  </a:cubicBezTo>
                  <a:lnTo>
                    <a:pt x="1" y="3606"/>
                  </a:lnTo>
                  <a:lnTo>
                    <a:pt x="5025" y="6576"/>
                  </a:lnTo>
                  <a:lnTo>
                    <a:pt x="5025" y="460"/>
                  </a:lnTo>
                  <a:cubicBezTo>
                    <a:pt x="5025" y="186"/>
                    <a:pt x="4800" y="0"/>
                    <a:pt x="45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g104a20eec25_1_132"/>
            <p:cNvSpPr/>
            <p:nvPr/>
          </p:nvSpPr>
          <p:spPr>
            <a:xfrm>
              <a:off x="2742634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764" y="0"/>
                  </a:moveTo>
                  <a:cubicBezTo>
                    <a:pt x="2688" y="0"/>
                    <a:pt x="2610" y="30"/>
                    <a:pt x="2550" y="97"/>
                  </a:cubicBezTo>
                  <a:lnTo>
                    <a:pt x="1" y="2972"/>
                  </a:lnTo>
                  <a:lnTo>
                    <a:pt x="3059" y="4776"/>
                  </a:lnTo>
                  <a:lnTo>
                    <a:pt x="3059" y="287"/>
                  </a:lnTo>
                  <a:cubicBezTo>
                    <a:pt x="3054" y="113"/>
                    <a:pt x="2911" y="0"/>
                    <a:pt x="2764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g104a20eec25_1_132"/>
            <p:cNvSpPr/>
            <p:nvPr/>
          </p:nvSpPr>
          <p:spPr>
            <a:xfrm>
              <a:off x="2523351" y="1980186"/>
              <a:ext cx="131806" cy="172488"/>
            </a:xfrm>
            <a:custGeom>
              <a:rect b="b" l="l" r="r" t="t"/>
              <a:pathLst>
                <a:path extrusionOk="0" h="6576" w="5025">
                  <a:moveTo>
                    <a:pt x="463" y="0"/>
                  </a:moveTo>
                  <a:cubicBezTo>
                    <a:pt x="225" y="0"/>
                    <a:pt x="0" y="186"/>
                    <a:pt x="0" y="460"/>
                  </a:cubicBezTo>
                  <a:lnTo>
                    <a:pt x="0" y="6576"/>
                  </a:lnTo>
                  <a:lnTo>
                    <a:pt x="5025" y="3606"/>
                  </a:lnTo>
                  <a:lnTo>
                    <a:pt x="746" y="100"/>
                  </a:lnTo>
                  <a:cubicBezTo>
                    <a:pt x="659" y="31"/>
                    <a:pt x="560" y="0"/>
                    <a:pt x="4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g104a20eec25_1_132"/>
            <p:cNvSpPr/>
            <p:nvPr/>
          </p:nvSpPr>
          <p:spPr>
            <a:xfrm>
              <a:off x="2535443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91" y="0"/>
                  </a:moveTo>
                  <a:cubicBezTo>
                    <a:pt x="142" y="0"/>
                    <a:pt x="0" y="113"/>
                    <a:pt x="0" y="287"/>
                  </a:cubicBezTo>
                  <a:lnTo>
                    <a:pt x="0" y="4776"/>
                  </a:lnTo>
                  <a:lnTo>
                    <a:pt x="3058" y="2972"/>
                  </a:lnTo>
                  <a:lnTo>
                    <a:pt x="509" y="97"/>
                  </a:lnTo>
                  <a:cubicBezTo>
                    <a:pt x="446" y="30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g104a20eec25_1_132"/>
            <p:cNvSpPr/>
            <p:nvPr/>
          </p:nvSpPr>
          <p:spPr>
            <a:xfrm>
              <a:off x="2511416" y="2032961"/>
              <a:ext cx="335298" cy="317331"/>
            </a:xfrm>
            <a:custGeom>
              <a:rect b="b" l="l" r="r" t="t"/>
              <a:pathLst>
                <a:path extrusionOk="0" h="12098" w="12783">
                  <a:moveTo>
                    <a:pt x="6388" y="1"/>
                  </a:moveTo>
                  <a:cubicBezTo>
                    <a:pt x="2862" y="1"/>
                    <a:pt x="1" y="2706"/>
                    <a:pt x="1" y="6049"/>
                  </a:cubicBezTo>
                  <a:cubicBezTo>
                    <a:pt x="1" y="9385"/>
                    <a:pt x="2862" y="12097"/>
                    <a:pt x="6388" y="12097"/>
                  </a:cubicBezTo>
                  <a:cubicBezTo>
                    <a:pt x="9921" y="12097"/>
                    <a:pt x="12782" y="9385"/>
                    <a:pt x="12782" y="6049"/>
                  </a:cubicBezTo>
                  <a:cubicBezTo>
                    <a:pt x="12782" y="2706"/>
                    <a:pt x="9921" y="1"/>
                    <a:pt x="6388" y="1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g104a20eec25_1_132"/>
            <p:cNvSpPr/>
            <p:nvPr/>
          </p:nvSpPr>
          <p:spPr>
            <a:xfrm>
              <a:off x="2655130" y="2278395"/>
              <a:ext cx="47870" cy="47870"/>
            </a:xfrm>
            <a:custGeom>
              <a:rect b="b" l="l" r="r" t="t"/>
              <a:pathLst>
                <a:path extrusionOk="0" h="1825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1418"/>
                    <a:pt x="408" y="1825"/>
                    <a:pt x="916" y="1825"/>
                  </a:cubicBezTo>
                  <a:cubicBezTo>
                    <a:pt x="1418" y="1825"/>
                    <a:pt x="1825" y="1418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g104a20eec25_1_132"/>
            <p:cNvSpPr/>
            <p:nvPr/>
          </p:nvSpPr>
          <p:spPr>
            <a:xfrm>
              <a:off x="2656914" y="2228610"/>
              <a:ext cx="44302" cy="30112"/>
            </a:xfrm>
            <a:custGeom>
              <a:rect b="b" l="l" r="r" t="t"/>
              <a:pathLst>
                <a:path extrusionOk="0" h="1148" w="1689">
                  <a:moveTo>
                    <a:pt x="340" y="0"/>
                  </a:moveTo>
                  <a:cubicBezTo>
                    <a:pt x="123" y="0"/>
                    <a:pt x="0" y="258"/>
                    <a:pt x="136" y="427"/>
                  </a:cubicBezTo>
                  <a:lnTo>
                    <a:pt x="645" y="1051"/>
                  </a:lnTo>
                  <a:cubicBezTo>
                    <a:pt x="695" y="1116"/>
                    <a:pt x="770" y="1148"/>
                    <a:pt x="845" y="1148"/>
                  </a:cubicBezTo>
                  <a:cubicBezTo>
                    <a:pt x="919" y="1148"/>
                    <a:pt x="994" y="1116"/>
                    <a:pt x="1045" y="1051"/>
                  </a:cubicBezTo>
                  <a:lnTo>
                    <a:pt x="1553" y="427"/>
                  </a:lnTo>
                  <a:cubicBezTo>
                    <a:pt x="1689" y="258"/>
                    <a:pt x="1567" y="0"/>
                    <a:pt x="1350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g104a20eec25_1_132"/>
            <p:cNvSpPr/>
            <p:nvPr/>
          </p:nvSpPr>
          <p:spPr>
            <a:xfrm>
              <a:off x="2737204" y="2253555"/>
              <a:ext cx="111792" cy="42834"/>
            </a:xfrm>
            <a:custGeom>
              <a:rect b="b" l="l" r="r" t="t"/>
              <a:pathLst>
                <a:path extrusionOk="0" h="1633" w="4262">
                  <a:moveTo>
                    <a:pt x="321" y="1"/>
                  </a:moveTo>
                  <a:cubicBezTo>
                    <a:pt x="57" y="1"/>
                    <a:pt x="1" y="402"/>
                    <a:pt x="282" y="460"/>
                  </a:cubicBezTo>
                  <a:cubicBezTo>
                    <a:pt x="303" y="460"/>
                    <a:pt x="2459" y="887"/>
                    <a:pt x="3842" y="1605"/>
                  </a:cubicBezTo>
                  <a:cubicBezTo>
                    <a:pt x="3875" y="1619"/>
                    <a:pt x="3908" y="1632"/>
                    <a:pt x="3948" y="1633"/>
                  </a:cubicBezTo>
                  <a:lnTo>
                    <a:pt x="3948" y="1633"/>
                  </a:lnTo>
                  <a:cubicBezTo>
                    <a:pt x="4189" y="1629"/>
                    <a:pt x="4261" y="1307"/>
                    <a:pt x="4052" y="1199"/>
                  </a:cubicBezTo>
                  <a:cubicBezTo>
                    <a:pt x="2615" y="453"/>
                    <a:pt x="459" y="26"/>
                    <a:pt x="370" y="5"/>
                  </a:cubicBezTo>
                  <a:cubicBezTo>
                    <a:pt x="353" y="2"/>
                    <a:pt x="336" y="1"/>
                    <a:pt x="321" y="1"/>
                  </a:cubicBezTo>
                  <a:close/>
                  <a:moveTo>
                    <a:pt x="3948" y="1633"/>
                  </a:moveTo>
                  <a:lnTo>
                    <a:pt x="3948" y="1633"/>
                  </a:lnTo>
                  <a:cubicBezTo>
                    <a:pt x="3946" y="1633"/>
                    <a:pt x="3945" y="1633"/>
                    <a:pt x="3944" y="1633"/>
                  </a:cubicBezTo>
                  <a:lnTo>
                    <a:pt x="3951" y="1633"/>
                  </a:lnTo>
                  <a:cubicBezTo>
                    <a:pt x="3950" y="1633"/>
                    <a:pt x="3949" y="1633"/>
                    <a:pt x="3948" y="1633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g104a20eec25_1_132"/>
            <p:cNvSpPr/>
            <p:nvPr/>
          </p:nvSpPr>
          <p:spPr>
            <a:xfrm>
              <a:off x="2747670" y="2234879"/>
              <a:ext cx="113392" cy="19541"/>
            </a:xfrm>
            <a:custGeom>
              <a:rect b="b" l="l" r="r" t="t"/>
              <a:pathLst>
                <a:path extrusionOk="0" h="745" w="4323">
                  <a:moveTo>
                    <a:pt x="817" y="0"/>
                  </a:moveTo>
                  <a:cubicBezTo>
                    <a:pt x="523" y="0"/>
                    <a:pt x="330" y="5"/>
                    <a:pt x="304" y="5"/>
                  </a:cubicBezTo>
                  <a:cubicBezTo>
                    <a:pt x="1" y="12"/>
                    <a:pt x="12" y="460"/>
                    <a:pt x="311" y="460"/>
                  </a:cubicBezTo>
                  <a:cubicBezTo>
                    <a:pt x="313" y="460"/>
                    <a:pt x="315" y="460"/>
                    <a:pt x="317" y="460"/>
                  </a:cubicBezTo>
                  <a:cubicBezTo>
                    <a:pt x="323" y="460"/>
                    <a:pt x="512" y="454"/>
                    <a:pt x="808" y="454"/>
                  </a:cubicBezTo>
                  <a:cubicBezTo>
                    <a:pt x="1565" y="454"/>
                    <a:pt x="3024" y="489"/>
                    <a:pt x="3945" y="738"/>
                  </a:cubicBezTo>
                  <a:cubicBezTo>
                    <a:pt x="3965" y="744"/>
                    <a:pt x="3986" y="744"/>
                    <a:pt x="4006" y="744"/>
                  </a:cubicBezTo>
                  <a:cubicBezTo>
                    <a:pt x="4008" y="744"/>
                    <a:pt x="4011" y="744"/>
                    <a:pt x="4013" y="744"/>
                  </a:cubicBezTo>
                  <a:cubicBezTo>
                    <a:pt x="4278" y="744"/>
                    <a:pt x="4322" y="364"/>
                    <a:pt x="4067" y="297"/>
                  </a:cubicBezTo>
                  <a:cubicBezTo>
                    <a:pt x="3087" y="36"/>
                    <a:pt x="1597" y="0"/>
                    <a:pt x="817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g104a20eec25_1_132"/>
            <p:cNvSpPr/>
            <p:nvPr/>
          </p:nvSpPr>
          <p:spPr>
            <a:xfrm>
              <a:off x="2511416" y="2035086"/>
              <a:ext cx="236595" cy="315206"/>
            </a:xfrm>
            <a:custGeom>
              <a:rect b="b" l="l" r="r" t="t"/>
              <a:pathLst>
                <a:path extrusionOk="0" h="12017" w="9020">
                  <a:moveTo>
                    <a:pt x="5358" y="1"/>
                  </a:moveTo>
                  <a:cubicBezTo>
                    <a:pt x="2320" y="469"/>
                    <a:pt x="1" y="2964"/>
                    <a:pt x="1" y="5968"/>
                  </a:cubicBezTo>
                  <a:cubicBezTo>
                    <a:pt x="1" y="9311"/>
                    <a:pt x="2862" y="12016"/>
                    <a:pt x="6388" y="12016"/>
                  </a:cubicBezTo>
                  <a:cubicBezTo>
                    <a:pt x="6405" y="12016"/>
                    <a:pt x="6421" y="12016"/>
                    <a:pt x="6437" y="12016"/>
                  </a:cubicBezTo>
                  <a:cubicBezTo>
                    <a:pt x="7329" y="12016"/>
                    <a:pt x="8200" y="11833"/>
                    <a:pt x="9019" y="11480"/>
                  </a:cubicBezTo>
                  <a:lnTo>
                    <a:pt x="9019" y="11480"/>
                  </a:lnTo>
                  <a:cubicBezTo>
                    <a:pt x="8680" y="11535"/>
                    <a:pt x="8334" y="11562"/>
                    <a:pt x="7989" y="11562"/>
                  </a:cubicBezTo>
                  <a:cubicBezTo>
                    <a:pt x="4463" y="11562"/>
                    <a:pt x="1601" y="8850"/>
                    <a:pt x="1601" y="5507"/>
                  </a:cubicBezTo>
                  <a:cubicBezTo>
                    <a:pt x="1601" y="3059"/>
                    <a:pt x="3140" y="943"/>
                    <a:pt x="5358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g104a20eec25_1_132"/>
            <p:cNvSpPr/>
            <p:nvPr/>
          </p:nvSpPr>
          <p:spPr>
            <a:xfrm>
              <a:off x="2508924" y="2253713"/>
              <a:ext cx="111950" cy="42676"/>
            </a:xfrm>
            <a:custGeom>
              <a:rect b="b" l="l" r="r" t="t"/>
              <a:pathLst>
                <a:path extrusionOk="0" h="1627" w="4268">
                  <a:moveTo>
                    <a:pt x="3954" y="0"/>
                  </a:moveTo>
                  <a:cubicBezTo>
                    <a:pt x="3937" y="0"/>
                    <a:pt x="3919" y="2"/>
                    <a:pt x="3900" y="6"/>
                  </a:cubicBezTo>
                  <a:cubicBezTo>
                    <a:pt x="3812" y="20"/>
                    <a:pt x="1655" y="447"/>
                    <a:pt x="218" y="1193"/>
                  </a:cubicBezTo>
                  <a:cubicBezTo>
                    <a:pt x="1" y="1301"/>
                    <a:pt x="82" y="1627"/>
                    <a:pt x="326" y="1627"/>
                  </a:cubicBezTo>
                  <a:cubicBezTo>
                    <a:pt x="360" y="1627"/>
                    <a:pt x="394" y="1613"/>
                    <a:pt x="428" y="1599"/>
                  </a:cubicBezTo>
                  <a:cubicBezTo>
                    <a:pt x="1805" y="881"/>
                    <a:pt x="3968" y="454"/>
                    <a:pt x="3988" y="454"/>
                  </a:cubicBezTo>
                  <a:cubicBezTo>
                    <a:pt x="4267" y="396"/>
                    <a:pt x="4208" y="0"/>
                    <a:pt x="3954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g104a20eec25_1_132"/>
            <p:cNvSpPr/>
            <p:nvPr/>
          </p:nvSpPr>
          <p:spPr>
            <a:xfrm>
              <a:off x="2497068" y="2234801"/>
              <a:ext cx="113392" cy="19620"/>
            </a:xfrm>
            <a:custGeom>
              <a:rect b="b" l="l" r="r" t="t"/>
              <a:pathLst>
                <a:path extrusionOk="0" h="748" w="4323">
                  <a:moveTo>
                    <a:pt x="3488" y="0"/>
                  </a:moveTo>
                  <a:cubicBezTo>
                    <a:pt x="2703" y="0"/>
                    <a:pt x="1228" y="41"/>
                    <a:pt x="256" y="300"/>
                  </a:cubicBezTo>
                  <a:cubicBezTo>
                    <a:pt x="1" y="367"/>
                    <a:pt x="45" y="747"/>
                    <a:pt x="310" y="747"/>
                  </a:cubicBezTo>
                  <a:cubicBezTo>
                    <a:pt x="313" y="747"/>
                    <a:pt x="315" y="747"/>
                    <a:pt x="317" y="747"/>
                  </a:cubicBezTo>
                  <a:cubicBezTo>
                    <a:pt x="338" y="747"/>
                    <a:pt x="358" y="747"/>
                    <a:pt x="378" y="741"/>
                  </a:cubicBezTo>
                  <a:cubicBezTo>
                    <a:pt x="1299" y="492"/>
                    <a:pt x="2758" y="457"/>
                    <a:pt x="3515" y="457"/>
                  </a:cubicBezTo>
                  <a:cubicBezTo>
                    <a:pt x="3812" y="457"/>
                    <a:pt x="4000" y="463"/>
                    <a:pt x="4006" y="463"/>
                  </a:cubicBezTo>
                  <a:cubicBezTo>
                    <a:pt x="4008" y="463"/>
                    <a:pt x="4011" y="463"/>
                    <a:pt x="4013" y="463"/>
                  </a:cubicBezTo>
                  <a:cubicBezTo>
                    <a:pt x="4311" y="463"/>
                    <a:pt x="4322" y="15"/>
                    <a:pt x="4020" y="8"/>
                  </a:cubicBezTo>
                  <a:cubicBezTo>
                    <a:pt x="3993" y="6"/>
                    <a:pt x="3793" y="0"/>
                    <a:pt x="3488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g104a20eec25_1_132"/>
            <p:cNvSpPr/>
            <p:nvPr/>
          </p:nvSpPr>
          <p:spPr>
            <a:xfrm>
              <a:off x="2589319" y="2158524"/>
              <a:ext cx="41837" cy="54086"/>
            </a:xfrm>
            <a:custGeom>
              <a:rect b="b" l="l" r="r" t="t"/>
              <a:pathLst>
                <a:path extrusionOk="0" h="2062" w="1595">
                  <a:moveTo>
                    <a:pt x="794" y="1"/>
                  </a:moveTo>
                  <a:cubicBezTo>
                    <a:pt x="353" y="7"/>
                    <a:pt x="1" y="360"/>
                    <a:pt x="1" y="801"/>
                  </a:cubicBezTo>
                  <a:lnTo>
                    <a:pt x="1" y="1262"/>
                  </a:lnTo>
                  <a:cubicBezTo>
                    <a:pt x="1" y="1703"/>
                    <a:pt x="353" y="2055"/>
                    <a:pt x="794" y="2062"/>
                  </a:cubicBezTo>
                  <a:cubicBezTo>
                    <a:pt x="1235" y="2055"/>
                    <a:pt x="1594" y="1703"/>
                    <a:pt x="1594" y="1262"/>
                  </a:cubicBezTo>
                  <a:lnTo>
                    <a:pt x="1594" y="801"/>
                  </a:lnTo>
                  <a:cubicBezTo>
                    <a:pt x="1594" y="360"/>
                    <a:pt x="1235" y="7"/>
                    <a:pt x="794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g104a20eec25_1_132"/>
            <p:cNvSpPr/>
            <p:nvPr/>
          </p:nvSpPr>
          <p:spPr>
            <a:xfrm>
              <a:off x="2606946" y="2158708"/>
              <a:ext cx="24551" cy="42361"/>
            </a:xfrm>
            <a:custGeom>
              <a:rect b="b" l="l" r="r" t="t"/>
              <a:pathLst>
                <a:path extrusionOk="0" h="1615" w="936">
                  <a:moveTo>
                    <a:pt x="122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04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2" y="360"/>
                    <a:pt x="570" y="0"/>
                    <a:pt x="122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g104a20eec25_1_132"/>
            <p:cNvSpPr/>
            <p:nvPr/>
          </p:nvSpPr>
          <p:spPr>
            <a:xfrm>
              <a:off x="2601254" y="2164583"/>
              <a:ext cx="17968" cy="17968"/>
            </a:xfrm>
            <a:custGeom>
              <a:rect b="b" l="l" r="r" t="t"/>
              <a:pathLst>
                <a:path extrusionOk="0" h="685" w="685">
                  <a:moveTo>
                    <a:pt x="339" y="0"/>
                  </a:moveTo>
                  <a:cubicBezTo>
                    <a:pt x="149" y="0"/>
                    <a:pt x="0" y="156"/>
                    <a:pt x="0" y="346"/>
                  </a:cubicBezTo>
                  <a:cubicBezTo>
                    <a:pt x="0" y="536"/>
                    <a:pt x="149" y="685"/>
                    <a:pt x="339" y="685"/>
                  </a:cubicBezTo>
                  <a:cubicBezTo>
                    <a:pt x="529" y="685"/>
                    <a:pt x="685" y="536"/>
                    <a:pt x="685" y="346"/>
                  </a:cubicBezTo>
                  <a:cubicBezTo>
                    <a:pt x="685" y="156"/>
                    <a:pt x="529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g104a20eec25_1_132"/>
            <p:cNvSpPr/>
            <p:nvPr/>
          </p:nvSpPr>
          <p:spPr>
            <a:xfrm>
              <a:off x="2727000" y="2158524"/>
              <a:ext cx="41994" cy="54086"/>
            </a:xfrm>
            <a:custGeom>
              <a:rect b="b" l="l" r="r" t="t"/>
              <a:pathLst>
                <a:path extrusionOk="0" h="2062" w="1601">
                  <a:moveTo>
                    <a:pt x="800" y="1"/>
                  </a:moveTo>
                  <a:cubicBezTo>
                    <a:pt x="359" y="7"/>
                    <a:pt x="0" y="360"/>
                    <a:pt x="0" y="801"/>
                  </a:cubicBezTo>
                  <a:lnTo>
                    <a:pt x="0" y="1262"/>
                  </a:lnTo>
                  <a:cubicBezTo>
                    <a:pt x="0" y="1703"/>
                    <a:pt x="359" y="2055"/>
                    <a:pt x="800" y="2062"/>
                  </a:cubicBezTo>
                  <a:cubicBezTo>
                    <a:pt x="1241" y="2055"/>
                    <a:pt x="1593" y="1703"/>
                    <a:pt x="1600" y="1262"/>
                  </a:cubicBezTo>
                  <a:lnTo>
                    <a:pt x="1600" y="801"/>
                  </a:lnTo>
                  <a:cubicBezTo>
                    <a:pt x="1593" y="360"/>
                    <a:pt x="1241" y="7"/>
                    <a:pt x="800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g104a20eec25_1_132"/>
            <p:cNvSpPr/>
            <p:nvPr/>
          </p:nvSpPr>
          <p:spPr>
            <a:xfrm>
              <a:off x="2744601" y="2158708"/>
              <a:ext cx="24578" cy="42361"/>
            </a:xfrm>
            <a:custGeom>
              <a:rect b="b" l="l" r="r" t="t"/>
              <a:pathLst>
                <a:path extrusionOk="0" h="1615" w="937">
                  <a:moveTo>
                    <a:pt x="129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11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9" y="360"/>
                    <a:pt x="570" y="0"/>
                    <a:pt x="129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g104a20eec25_1_132"/>
            <p:cNvSpPr/>
            <p:nvPr/>
          </p:nvSpPr>
          <p:spPr>
            <a:xfrm>
              <a:off x="2738909" y="2164583"/>
              <a:ext cx="17994" cy="17968"/>
            </a:xfrm>
            <a:custGeom>
              <a:rect b="b" l="l" r="r" t="t"/>
              <a:pathLst>
                <a:path extrusionOk="0" h="685" w="686">
                  <a:moveTo>
                    <a:pt x="346" y="0"/>
                  </a:moveTo>
                  <a:cubicBezTo>
                    <a:pt x="156" y="0"/>
                    <a:pt x="0" y="156"/>
                    <a:pt x="0" y="346"/>
                  </a:cubicBezTo>
                  <a:cubicBezTo>
                    <a:pt x="0" y="536"/>
                    <a:pt x="156" y="685"/>
                    <a:pt x="346" y="685"/>
                  </a:cubicBezTo>
                  <a:cubicBezTo>
                    <a:pt x="536" y="685"/>
                    <a:pt x="685" y="536"/>
                    <a:pt x="685" y="346"/>
                  </a:cubicBezTo>
                  <a:cubicBezTo>
                    <a:pt x="685" y="156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g104a20eec25_1_132"/>
            <p:cNvSpPr/>
            <p:nvPr/>
          </p:nvSpPr>
          <p:spPr>
            <a:xfrm>
              <a:off x="2656914" y="2228768"/>
              <a:ext cx="26886" cy="29981"/>
            </a:xfrm>
            <a:custGeom>
              <a:rect b="b" l="l" r="r" t="t"/>
              <a:pathLst>
                <a:path extrusionOk="0" h="1143" w="1025">
                  <a:moveTo>
                    <a:pt x="340" y="1"/>
                  </a:moveTo>
                  <a:cubicBezTo>
                    <a:pt x="123" y="1"/>
                    <a:pt x="0" y="259"/>
                    <a:pt x="143" y="428"/>
                  </a:cubicBezTo>
                  <a:lnTo>
                    <a:pt x="645" y="1052"/>
                  </a:lnTo>
                  <a:cubicBezTo>
                    <a:pt x="694" y="1112"/>
                    <a:pt x="768" y="1143"/>
                    <a:pt x="842" y="1143"/>
                  </a:cubicBezTo>
                  <a:cubicBezTo>
                    <a:pt x="909" y="1143"/>
                    <a:pt x="976" y="1117"/>
                    <a:pt x="1024" y="1065"/>
                  </a:cubicBezTo>
                  <a:lnTo>
                    <a:pt x="1024" y="1052"/>
                  </a:lnTo>
                  <a:lnTo>
                    <a:pt x="516" y="62"/>
                  </a:lnTo>
                  <a:cubicBezTo>
                    <a:pt x="509" y="42"/>
                    <a:pt x="502" y="21"/>
                    <a:pt x="49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g104a20eec25_1_132"/>
            <p:cNvSpPr/>
            <p:nvPr/>
          </p:nvSpPr>
          <p:spPr>
            <a:xfrm>
              <a:off x="2655130" y="2278395"/>
              <a:ext cx="47870" cy="35909"/>
            </a:xfrm>
            <a:custGeom>
              <a:rect b="b" l="l" r="r" t="t"/>
              <a:pathLst>
                <a:path extrusionOk="0" h="1369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984"/>
                    <a:pt x="7" y="1052"/>
                    <a:pt x="28" y="1120"/>
                  </a:cubicBezTo>
                  <a:cubicBezTo>
                    <a:pt x="258" y="1092"/>
                    <a:pt x="475" y="1025"/>
                    <a:pt x="686" y="923"/>
                  </a:cubicBezTo>
                  <a:lnTo>
                    <a:pt x="686" y="1140"/>
                  </a:lnTo>
                  <a:cubicBezTo>
                    <a:pt x="686" y="1292"/>
                    <a:pt x="799" y="1369"/>
                    <a:pt x="913" y="1369"/>
                  </a:cubicBezTo>
                  <a:cubicBezTo>
                    <a:pt x="1026" y="1369"/>
                    <a:pt x="1140" y="1292"/>
                    <a:pt x="1140" y="1140"/>
                  </a:cubicBezTo>
                  <a:lnTo>
                    <a:pt x="1140" y="923"/>
                  </a:lnTo>
                  <a:cubicBezTo>
                    <a:pt x="1350" y="1025"/>
                    <a:pt x="1574" y="1092"/>
                    <a:pt x="1798" y="1120"/>
                  </a:cubicBezTo>
                  <a:cubicBezTo>
                    <a:pt x="1818" y="1052"/>
                    <a:pt x="1825" y="984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g104a20eec25_1_132"/>
            <p:cNvSpPr/>
            <p:nvPr/>
          </p:nvSpPr>
          <p:spPr>
            <a:xfrm>
              <a:off x="2616572" y="2275142"/>
              <a:ext cx="124986" cy="21246"/>
            </a:xfrm>
            <a:custGeom>
              <a:rect b="b" l="l" r="r" t="t"/>
              <a:pathLst>
                <a:path extrusionOk="0" h="810" w="4765">
                  <a:moveTo>
                    <a:pt x="330" y="1"/>
                  </a:moveTo>
                  <a:cubicBezTo>
                    <a:pt x="149" y="1"/>
                    <a:pt x="0" y="243"/>
                    <a:pt x="176" y="403"/>
                  </a:cubicBezTo>
                  <a:cubicBezTo>
                    <a:pt x="478" y="672"/>
                    <a:pt x="859" y="809"/>
                    <a:pt x="1241" y="809"/>
                  </a:cubicBezTo>
                  <a:cubicBezTo>
                    <a:pt x="1554" y="809"/>
                    <a:pt x="1868" y="717"/>
                    <a:pt x="2142" y="532"/>
                  </a:cubicBezTo>
                  <a:cubicBezTo>
                    <a:pt x="2213" y="484"/>
                    <a:pt x="2298" y="460"/>
                    <a:pt x="2383" y="460"/>
                  </a:cubicBezTo>
                  <a:cubicBezTo>
                    <a:pt x="2467" y="460"/>
                    <a:pt x="2552" y="484"/>
                    <a:pt x="2623" y="532"/>
                  </a:cubicBezTo>
                  <a:cubicBezTo>
                    <a:pt x="2888" y="715"/>
                    <a:pt x="3207" y="810"/>
                    <a:pt x="3525" y="810"/>
                  </a:cubicBezTo>
                  <a:cubicBezTo>
                    <a:pt x="3918" y="810"/>
                    <a:pt x="4298" y="660"/>
                    <a:pt x="4590" y="403"/>
                  </a:cubicBezTo>
                  <a:cubicBezTo>
                    <a:pt x="4765" y="243"/>
                    <a:pt x="4616" y="1"/>
                    <a:pt x="4435" y="1"/>
                  </a:cubicBezTo>
                  <a:cubicBezTo>
                    <a:pt x="4386" y="1"/>
                    <a:pt x="4333" y="20"/>
                    <a:pt x="4285" y="64"/>
                  </a:cubicBezTo>
                  <a:cubicBezTo>
                    <a:pt x="4067" y="252"/>
                    <a:pt x="3792" y="348"/>
                    <a:pt x="3517" y="348"/>
                  </a:cubicBezTo>
                  <a:cubicBezTo>
                    <a:pt x="3296" y="348"/>
                    <a:pt x="3074" y="286"/>
                    <a:pt x="2881" y="159"/>
                  </a:cubicBezTo>
                  <a:cubicBezTo>
                    <a:pt x="2732" y="54"/>
                    <a:pt x="2557" y="1"/>
                    <a:pt x="2383" y="1"/>
                  </a:cubicBezTo>
                  <a:cubicBezTo>
                    <a:pt x="2208" y="1"/>
                    <a:pt x="2033" y="54"/>
                    <a:pt x="1884" y="159"/>
                  </a:cubicBezTo>
                  <a:cubicBezTo>
                    <a:pt x="1691" y="286"/>
                    <a:pt x="1469" y="348"/>
                    <a:pt x="1248" y="348"/>
                  </a:cubicBezTo>
                  <a:cubicBezTo>
                    <a:pt x="973" y="348"/>
                    <a:pt x="699" y="252"/>
                    <a:pt x="481" y="64"/>
                  </a:cubicBezTo>
                  <a:cubicBezTo>
                    <a:pt x="432" y="20"/>
                    <a:pt x="380" y="1"/>
                    <a:pt x="330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8" name="Google Shape;3498;g104a20eec25_1_132"/>
          <p:cNvGrpSpPr/>
          <p:nvPr/>
        </p:nvGrpSpPr>
        <p:grpSpPr>
          <a:xfrm>
            <a:off x="583387" y="4275318"/>
            <a:ext cx="370158" cy="328164"/>
            <a:chOff x="3041787" y="2001118"/>
            <a:chExt cx="370158" cy="328164"/>
          </a:xfrm>
        </p:grpSpPr>
        <p:sp>
          <p:nvSpPr>
            <p:cNvPr id="3499" name="Google Shape;3499;g104a20eec25_1_132"/>
            <p:cNvSpPr/>
            <p:nvPr/>
          </p:nvSpPr>
          <p:spPr>
            <a:xfrm>
              <a:off x="3087689" y="2006993"/>
              <a:ext cx="278536" cy="258628"/>
            </a:xfrm>
            <a:custGeom>
              <a:rect b="b" l="l" r="r" t="t"/>
              <a:pathLst>
                <a:path extrusionOk="0" h="9860" w="10619">
                  <a:moveTo>
                    <a:pt x="5309" y="1"/>
                  </a:moveTo>
                  <a:cubicBezTo>
                    <a:pt x="3977" y="1"/>
                    <a:pt x="3566" y="333"/>
                    <a:pt x="3065" y="333"/>
                  </a:cubicBezTo>
                  <a:cubicBezTo>
                    <a:pt x="2918" y="333"/>
                    <a:pt x="2764" y="305"/>
                    <a:pt x="2577" y="231"/>
                  </a:cubicBezTo>
                  <a:lnTo>
                    <a:pt x="299" y="231"/>
                  </a:lnTo>
                  <a:lnTo>
                    <a:pt x="0" y="5947"/>
                  </a:lnTo>
                  <a:cubicBezTo>
                    <a:pt x="190" y="8191"/>
                    <a:pt x="1580" y="9419"/>
                    <a:pt x="2679" y="9860"/>
                  </a:cubicBezTo>
                  <a:lnTo>
                    <a:pt x="7934" y="9860"/>
                  </a:lnTo>
                  <a:cubicBezTo>
                    <a:pt x="9039" y="9419"/>
                    <a:pt x="10429" y="8191"/>
                    <a:pt x="10619" y="5947"/>
                  </a:cubicBezTo>
                  <a:lnTo>
                    <a:pt x="10314" y="231"/>
                  </a:lnTo>
                  <a:lnTo>
                    <a:pt x="8042" y="231"/>
                  </a:lnTo>
                  <a:cubicBezTo>
                    <a:pt x="7855" y="305"/>
                    <a:pt x="7700" y="333"/>
                    <a:pt x="7554" y="333"/>
                  </a:cubicBezTo>
                  <a:cubicBezTo>
                    <a:pt x="7053" y="333"/>
                    <a:pt x="6642" y="1"/>
                    <a:pt x="5309" y="1"/>
                  </a:cubicBezTo>
                  <a:close/>
                </a:path>
              </a:pathLst>
            </a:custGeom>
            <a:solidFill>
              <a:srgbClr val="D7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g104a20eec25_1_132"/>
            <p:cNvSpPr/>
            <p:nvPr/>
          </p:nvSpPr>
          <p:spPr>
            <a:xfrm>
              <a:off x="3298631" y="2001118"/>
              <a:ext cx="113314" cy="184082"/>
            </a:xfrm>
            <a:custGeom>
              <a:rect b="b" l="l" r="r" t="t"/>
              <a:pathLst>
                <a:path extrusionOk="0" h="7018" w="4320">
                  <a:moveTo>
                    <a:pt x="1587" y="1"/>
                  </a:moveTo>
                  <a:cubicBezTo>
                    <a:pt x="902" y="1"/>
                    <a:pt x="0" y="455"/>
                    <a:pt x="0" y="455"/>
                  </a:cubicBezTo>
                  <a:cubicBezTo>
                    <a:pt x="2556" y="1215"/>
                    <a:pt x="1166" y="5174"/>
                    <a:pt x="2814" y="6883"/>
                  </a:cubicBezTo>
                  <a:cubicBezTo>
                    <a:pt x="2906" y="6975"/>
                    <a:pt x="3022" y="7018"/>
                    <a:pt x="3136" y="7018"/>
                  </a:cubicBezTo>
                  <a:cubicBezTo>
                    <a:pt x="3324" y="7018"/>
                    <a:pt x="3507" y="6900"/>
                    <a:pt x="3567" y="6693"/>
                  </a:cubicBezTo>
                  <a:cubicBezTo>
                    <a:pt x="3702" y="6266"/>
                    <a:pt x="3831" y="5581"/>
                    <a:pt x="3811" y="4605"/>
                  </a:cubicBezTo>
                  <a:cubicBezTo>
                    <a:pt x="3784" y="3269"/>
                    <a:pt x="4319" y="3188"/>
                    <a:pt x="4319" y="3188"/>
                  </a:cubicBezTo>
                  <a:cubicBezTo>
                    <a:pt x="4319" y="3188"/>
                    <a:pt x="3634" y="1"/>
                    <a:pt x="1587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g104a20eec25_1_132"/>
            <p:cNvSpPr/>
            <p:nvPr/>
          </p:nvSpPr>
          <p:spPr>
            <a:xfrm>
              <a:off x="3143166" y="2114431"/>
              <a:ext cx="41837" cy="53719"/>
            </a:xfrm>
            <a:custGeom>
              <a:rect b="b" l="l" r="r" t="t"/>
              <a:pathLst>
                <a:path extrusionOk="0" h="2048" w="1595">
                  <a:moveTo>
                    <a:pt x="801" y="0"/>
                  </a:moveTo>
                  <a:cubicBezTo>
                    <a:pt x="360" y="0"/>
                    <a:pt x="8" y="359"/>
                    <a:pt x="1" y="800"/>
                  </a:cubicBezTo>
                  <a:lnTo>
                    <a:pt x="1" y="1254"/>
                  </a:lnTo>
                  <a:cubicBezTo>
                    <a:pt x="8" y="1695"/>
                    <a:pt x="360" y="2048"/>
                    <a:pt x="801" y="2048"/>
                  </a:cubicBezTo>
                  <a:cubicBezTo>
                    <a:pt x="1242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42" y="0"/>
                    <a:pt x="801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g104a20eec25_1_132"/>
            <p:cNvSpPr/>
            <p:nvPr/>
          </p:nvSpPr>
          <p:spPr>
            <a:xfrm>
              <a:off x="316113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5" y="0"/>
                    <a:pt x="41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09" y="1390"/>
                    <a:pt x="909" y="1139"/>
                  </a:cubicBezTo>
                  <a:lnTo>
                    <a:pt x="909" y="800"/>
                  </a:lnTo>
                  <a:cubicBezTo>
                    <a:pt x="909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g104a20eec25_1_132"/>
            <p:cNvSpPr/>
            <p:nvPr/>
          </p:nvSpPr>
          <p:spPr>
            <a:xfrm>
              <a:off x="3155258" y="2120464"/>
              <a:ext cx="17810" cy="17810"/>
            </a:xfrm>
            <a:custGeom>
              <a:rect b="b" l="l" r="r" t="t"/>
              <a:pathLst>
                <a:path extrusionOk="0" h="679" w="679"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cubicBezTo>
                    <a:pt x="1" y="529"/>
                    <a:pt x="150" y="679"/>
                    <a:pt x="340" y="679"/>
                  </a:cubicBezTo>
                  <a:cubicBezTo>
                    <a:pt x="530" y="679"/>
                    <a:pt x="679" y="529"/>
                    <a:pt x="679" y="340"/>
                  </a:cubicBezTo>
                  <a:cubicBezTo>
                    <a:pt x="679" y="150"/>
                    <a:pt x="530" y="1"/>
                    <a:pt x="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g104a20eec25_1_132"/>
            <p:cNvSpPr/>
            <p:nvPr/>
          </p:nvSpPr>
          <p:spPr>
            <a:xfrm>
              <a:off x="3268571" y="2114431"/>
              <a:ext cx="41811" cy="53719"/>
            </a:xfrm>
            <a:custGeom>
              <a:rect b="b" l="l" r="r" t="t"/>
              <a:pathLst>
                <a:path extrusionOk="0" h="2048" w="1594">
                  <a:moveTo>
                    <a:pt x="800" y="0"/>
                  </a:moveTo>
                  <a:cubicBezTo>
                    <a:pt x="359" y="0"/>
                    <a:pt x="0" y="359"/>
                    <a:pt x="0" y="800"/>
                  </a:cubicBezTo>
                  <a:lnTo>
                    <a:pt x="0" y="1254"/>
                  </a:lnTo>
                  <a:cubicBezTo>
                    <a:pt x="0" y="1695"/>
                    <a:pt x="359" y="2048"/>
                    <a:pt x="800" y="2048"/>
                  </a:cubicBezTo>
                  <a:cubicBezTo>
                    <a:pt x="1234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34" y="0"/>
                    <a:pt x="800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g104a20eec25_1_132"/>
            <p:cNvSpPr/>
            <p:nvPr/>
          </p:nvSpPr>
          <p:spPr>
            <a:xfrm>
              <a:off x="328651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6" y="0"/>
                    <a:pt x="35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10" y="1390"/>
                    <a:pt x="910" y="1139"/>
                  </a:cubicBezTo>
                  <a:lnTo>
                    <a:pt x="910" y="800"/>
                  </a:lnTo>
                  <a:cubicBezTo>
                    <a:pt x="910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g104a20eec25_1_132"/>
            <p:cNvSpPr/>
            <p:nvPr/>
          </p:nvSpPr>
          <p:spPr>
            <a:xfrm>
              <a:off x="3280480" y="2120464"/>
              <a:ext cx="17994" cy="17810"/>
            </a:xfrm>
            <a:custGeom>
              <a:rect b="b" l="l" r="r" t="t"/>
              <a:pathLst>
                <a:path extrusionOk="0" h="679" w="686">
                  <a:moveTo>
                    <a:pt x="346" y="1"/>
                  </a:moveTo>
                  <a:cubicBezTo>
                    <a:pt x="156" y="1"/>
                    <a:pt x="0" y="150"/>
                    <a:pt x="0" y="340"/>
                  </a:cubicBezTo>
                  <a:cubicBezTo>
                    <a:pt x="0" y="529"/>
                    <a:pt x="156" y="679"/>
                    <a:pt x="346" y="679"/>
                  </a:cubicBezTo>
                  <a:cubicBezTo>
                    <a:pt x="529" y="679"/>
                    <a:pt x="685" y="529"/>
                    <a:pt x="685" y="340"/>
                  </a:cubicBezTo>
                  <a:cubicBezTo>
                    <a:pt x="685" y="150"/>
                    <a:pt x="529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g104a20eec25_1_132"/>
            <p:cNvSpPr/>
            <p:nvPr/>
          </p:nvSpPr>
          <p:spPr>
            <a:xfrm>
              <a:off x="3298447" y="2011741"/>
              <a:ext cx="98730" cy="173459"/>
            </a:xfrm>
            <a:custGeom>
              <a:rect b="b" l="l" r="r" t="t"/>
              <a:pathLst>
                <a:path extrusionOk="0" h="6613" w="3764">
                  <a:moveTo>
                    <a:pt x="496" y="0"/>
                  </a:moveTo>
                  <a:cubicBezTo>
                    <a:pt x="342" y="0"/>
                    <a:pt x="177" y="17"/>
                    <a:pt x="0" y="50"/>
                  </a:cubicBezTo>
                  <a:cubicBezTo>
                    <a:pt x="2563" y="816"/>
                    <a:pt x="1167" y="4776"/>
                    <a:pt x="2814" y="6478"/>
                  </a:cubicBezTo>
                  <a:cubicBezTo>
                    <a:pt x="2906" y="6570"/>
                    <a:pt x="3022" y="6613"/>
                    <a:pt x="3136" y="6613"/>
                  </a:cubicBezTo>
                  <a:cubicBezTo>
                    <a:pt x="3326" y="6613"/>
                    <a:pt x="3510" y="6495"/>
                    <a:pt x="3574" y="6288"/>
                  </a:cubicBezTo>
                  <a:cubicBezTo>
                    <a:pt x="3669" y="5963"/>
                    <a:pt x="3730" y="5624"/>
                    <a:pt x="3764" y="5291"/>
                  </a:cubicBezTo>
                  <a:cubicBezTo>
                    <a:pt x="3316" y="5068"/>
                    <a:pt x="2936" y="4356"/>
                    <a:pt x="2706" y="3149"/>
                  </a:cubicBezTo>
                  <a:cubicBezTo>
                    <a:pt x="2323" y="1189"/>
                    <a:pt x="1805" y="0"/>
                    <a:pt x="496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g104a20eec25_1_132"/>
            <p:cNvSpPr/>
            <p:nvPr/>
          </p:nvSpPr>
          <p:spPr>
            <a:xfrm>
              <a:off x="3087506" y="2013052"/>
              <a:ext cx="98730" cy="252569"/>
            </a:xfrm>
            <a:custGeom>
              <a:rect b="b" l="l" r="r" t="t"/>
              <a:pathLst>
                <a:path extrusionOk="0" h="9629" w="3764">
                  <a:moveTo>
                    <a:pt x="306" y="0"/>
                  </a:moveTo>
                  <a:lnTo>
                    <a:pt x="0" y="5716"/>
                  </a:lnTo>
                  <a:cubicBezTo>
                    <a:pt x="190" y="7960"/>
                    <a:pt x="1587" y="9188"/>
                    <a:pt x="2686" y="9629"/>
                  </a:cubicBezTo>
                  <a:lnTo>
                    <a:pt x="3764" y="9629"/>
                  </a:lnTo>
                  <a:cubicBezTo>
                    <a:pt x="3764" y="9629"/>
                    <a:pt x="1872" y="8361"/>
                    <a:pt x="1560" y="6116"/>
                  </a:cubicBezTo>
                  <a:cubicBezTo>
                    <a:pt x="950" y="1743"/>
                    <a:pt x="2109" y="434"/>
                    <a:pt x="3113" y="102"/>
                  </a:cubicBezTo>
                  <a:cubicBezTo>
                    <a:pt x="2930" y="102"/>
                    <a:pt x="2747" y="68"/>
                    <a:pt x="258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g104a20eec25_1_132"/>
            <p:cNvSpPr/>
            <p:nvPr/>
          </p:nvSpPr>
          <p:spPr>
            <a:xfrm>
              <a:off x="3041787" y="2001118"/>
              <a:ext cx="113497" cy="184082"/>
            </a:xfrm>
            <a:custGeom>
              <a:rect b="b" l="l" r="r" t="t"/>
              <a:pathLst>
                <a:path extrusionOk="0" h="7018" w="4327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cubicBezTo>
                    <a:pt x="489" y="5581"/>
                    <a:pt x="625" y="6266"/>
                    <a:pt x="753" y="6693"/>
                  </a:cubicBezTo>
                  <a:cubicBezTo>
                    <a:pt x="813" y="6900"/>
                    <a:pt x="996" y="7018"/>
                    <a:pt x="1184" y="7018"/>
                  </a:cubicBezTo>
                  <a:cubicBezTo>
                    <a:pt x="1298" y="7018"/>
                    <a:pt x="1414" y="6975"/>
                    <a:pt x="1506" y="6883"/>
                  </a:cubicBezTo>
                  <a:cubicBezTo>
                    <a:pt x="3154" y="5174"/>
                    <a:pt x="1764" y="1215"/>
                    <a:pt x="4327" y="455"/>
                  </a:cubicBezTo>
                  <a:cubicBezTo>
                    <a:pt x="4327" y="455"/>
                    <a:pt x="3411" y="1"/>
                    <a:pt x="2733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g104a20eec25_1_132"/>
            <p:cNvSpPr/>
            <p:nvPr/>
          </p:nvSpPr>
          <p:spPr>
            <a:xfrm>
              <a:off x="3041787" y="2001118"/>
              <a:ext cx="111373" cy="122232"/>
            </a:xfrm>
            <a:custGeom>
              <a:rect b="b" l="l" r="r" t="t"/>
              <a:pathLst>
                <a:path extrusionOk="0" h="4660" w="4246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lnTo>
                    <a:pt x="509" y="4659"/>
                  </a:lnTo>
                  <a:cubicBezTo>
                    <a:pt x="1500" y="916"/>
                    <a:pt x="2883" y="307"/>
                    <a:pt x="3682" y="307"/>
                  </a:cubicBezTo>
                  <a:cubicBezTo>
                    <a:pt x="3944" y="307"/>
                    <a:pt x="4143" y="373"/>
                    <a:pt x="4245" y="414"/>
                  </a:cubicBezTo>
                  <a:cubicBezTo>
                    <a:pt x="4015" y="313"/>
                    <a:pt x="3296" y="1"/>
                    <a:pt x="2733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g104a20eec25_1_132"/>
            <p:cNvSpPr/>
            <p:nvPr/>
          </p:nvSpPr>
          <p:spPr>
            <a:xfrm>
              <a:off x="3161133" y="2221843"/>
              <a:ext cx="131281" cy="95530"/>
            </a:xfrm>
            <a:custGeom>
              <a:rect b="b" l="l" r="r" t="t"/>
              <a:pathLst>
                <a:path extrusionOk="0" h="3642" w="5005">
                  <a:moveTo>
                    <a:pt x="2503" y="0"/>
                  </a:moveTo>
                  <a:cubicBezTo>
                    <a:pt x="1119" y="0"/>
                    <a:pt x="1" y="814"/>
                    <a:pt x="1" y="1824"/>
                  </a:cubicBezTo>
                  <a:cubicBezTo>
                    <a:pt x="1" y="2828"/>
                    <a:pt x="1119" y="3642"/>
                    <a:pt x="2503" y="3642"/>
                  </a:cubicBezTo>
                  <a:cubicBezTo>
                    <a:pt x="3886" y="3642"/>
                    <a:pt x="5005" y="2828"/>
                    <a:pt x="5005" y="1824"/>
                  </a:cubicBezTo>
                  <a:cubicBezTo>
                    <a:pt x="5005" y="814"/>
                    <a:pt x="3886" y="0"/>
                    <a:pt x="2503" y="0"/>
                  </a:cubicBezTo>
                  <a:close/>
                </a:path>
              </a:pathLst>
            </a:custGeom>
            <a:solidFill>
              <a:srgbClr val="87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g104a20eec25_1_132"/>
            <p:cNvSpPr/>
            <p:nvPr/>
          </p:nvSpPr>
          <p:spPr>
            <a:xfrm>
              <a:off x="3196885" y="2269687"/>
              <a:ext cx="59778" cy="59595"/>
            </a:xfrm>
            <a:custGeom>
              <a:rect b="b" l="l" r="r" t="t"/>
              <a:pathLst>
                <a:path extrusionOk="0" h="2272" w="2279">
                  <a:moveTo>
                    <a:pt x="1" y="0"/>
                  </a:moveTo>
                  <a:lnTo>
                    <a:pt x="1" y="1140"/>
                  </a:lnTo>
                  <a:cubicBezTo>
                    <a:pt x="1" y="1763"/>
                    <a:pt x="516" y="2272"/>
                    <a:pt x="1140" y="2272"/>
                  </a:cubicBezTo>
                  <a:cubicBezTo>
                    <a:pt x="1770" y="2272"/>
                    <a:pt x="2279" y="1763"/>
                    <a:pt x="2279" y="1140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g104a20eec25_1_132"/>
            <p:cNvSpPr/>
            <p:nvPr/>
          </p:nvSpPr>
          <p:spPr>
            <a:xfrm>
              <a:off x="3196885" y="2269687"/>
              <a:ext cx="59778" cy="29850"/>
            </a:xfrm>
            <a:custGeom>
              <a:rect b="b" l="l" r="r" t="t"/>
              <a:pathLst>
                <a:path extrusionOk="0" h="1138" w="2279">
                  <a:moveTo>
                    <a:pt x="1" y="0"/>
                  </a:moveTo>
                  <a:lnTo>
                    <a:pt x="1" y="889"/>
                  </a:lnTo>
                  <a:cubicBezTo>
                    <a:pt x="319" y="848"/>
                    <a:pt x="631" y="746"/>
                    <a:pt x="916" y="597"/>
                  </a:cubicBezTo>
                  <a:lnTo>
                    <a:pt x="916" y="909"/>
                  </a:lnTo>
                  <a:cubicBezTo>
                    <a:pt x="916" y="1062"/>
                    <a:pt x="1029" y="1138"/>
                    <a:pt x="1143" y="1138"/>
                  </a:cubicBezTo>
                  <a:cubicBezTo>
                    <a:pt x="1257" y="1138"/>
                    <a:pt x="1370" y="1062"/>
                    <a:pt x="1370" y="909"/>
                  </a:cubicBezTo>
                  <a:lnTo>
                    <a:pt x="1370" y="590"/>
                  </a:lnTo>
                  <a:cubicBezTo>
                    <a:pt x="1648" y="746"/>
                    <a:pt x="1960" y="848"/>
                    <a:pt x="2279" y="889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g104a20eec25_1_132"/>
            <p:cNvSpPr/>
            <p:nvPr/>
          </p:nvSpPr>
          <p:spPr>
            <a:xfrm>
              <a:off x="3143166" y="2215968"/>
              <a:ext cx="167216" cy="65680"/>
            </a:xfrm>
            <a:custGeom>
              <a:rect b="b" l="l" r="r" t="t"/>
              <a:pathLst>
                <a:path extrusionOk="0" h="2504" w="6375">
                  <a:moveTo>
                    <a:pt x="1709" y="1"/>
                  </a:moveTo>
                  <a:cubicBezTo>
                    <a:pt x="767" y="1"/>
                    <a:pt x="1" y="557"/>
                    <a:pt x="1" y="1248"/>
                  </a:cubicBezTo>
                  <a:cubicBezTo>
                    <a:pt x="1" y="1940"/>
                    <a:pt x="767" y="2503"/>
                    <a:pt x="1709" y="2503"/>
                  </a:cubicBezTo>
                  <a:cubicBezTo>
                    <a:pt x="1720" y="2503"/>
                    <a:pt x="1731" y="2503"/>
                    <a:pt x="1742" y="2503"/>
                  </a:cubicBezTo>
                  <a:cubicBezTo>
                    <a:pt x="2165" y="2503"/>
                    <a:pt x="2579" y="2374"/>
                    <a:pt x="2923" y="2130"/>
                  </a:cubicBezTo>
                  <a:cubicBezTo>
                    <a:pt x="3001" y="2072"/>
                    <a:pt x="3094" y="2043"/>
                    <a:pt x="3189" y="2043"/>
                  </a:cubicBezTo>
                  <a:cubicBezTo>
                    <a:pt x="3283" y="2043"/>
                    <a:pt x="3378" y="2072"/>
                    <a:pt x="3459" y="2130"/>
                  </a:cubicBezTo>
                  <a:cubicBezTo>
                    <a:pt x="3803" y="2374"/>
                    <a:pt x="4211" y="2503"/>
                    <a:pt x="4633" y="2503"/>
                  </a:cubicBezTo>
                  <a:cubicBezTo>
                    <a:pt x="4644" y="2503"/>
                    <a:pt x="4655" y="2503"/>
                    <a:pt x="4666" y="2503"/>
                  </a:cubicBezTo>
                  <a:cubicBezTo>
                    <a:pt x="5608" y="2503"/>
                    <a:pt x="6375" y="1940"/>
                    <a:pt x="6375" y="1248"/>
                  </a:cubicBezTo>
                  <a:cubicBezTo>
                    <a:pt x="6375" y="557"/>
                    <a:pt x="5608" y="1"/>
                    <a:pt x="4666" y="1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04a20eec25_1_132"/>
            <p:cNvSpPr/>
            <p:nvPr/>
          </p:nvSpPr>
          <p:spPr>
            <a:xfrm>
              <a:off x="3191009" y="2192151"/>
              <a:ext cx="71713" cy="50362"/>
            </a:xfrm>
            <a:custGeom>
              <a:rect b="b" l="l" r="r" t="t"/>
              <a:pathLst>
                <a:path extrusionOk="0" h="1920" w="2734">
                  <a:moveTo>
                    <a:pt x="1364" y="0"/>
                  </a:moveTo>
                  <a:cubicBezTo>
                    <a:pt x="611" y="0"/>
                    <a:pt x="1" y="407"/>
                    <a:pt x="1" y="909"/>
                  </a:cubicBezTo>
                  <a:cubicBezTo>
                    <a:pt x="1" y="1397"/>
                    <a:pt x="570" y="1648"/>
                    <a:pt x="984" y="1838"/>
                  </a:cubicBezTo>
                  <a:cubicBezTo>
                    <a:pt x="1106" y="1892"/>
                    <a:pt x="1237" y="1919"/>
                    <a:pt x="1366" y="1919"/>
                  </a:cubicBezTo>
                  <a:cubicBezTo>
                    <a:pt x="1496" y="1919"/>
                    <a:pt x="1625" y="1892"/>
                    <a:pt x="1743" y="1838"/>
                  </a:cubicBezTo>
                  <a:cubicBezTo>
                    <a:pt x="2157" y="1648"/>
                    <a:pt x="2733" y="1390"/>
                    <a:pt x="2733" y="909"/>
                  </a:cubicBezTo>
                  <a:cubicBezTo>
                    <a:pt x="2733" y="407"/>
                    <a:pt x="2123" y="0"/>
                    <a:pt x="1364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04a20eec25_1_132"/>
            <p:cNvSpPr/>
            <p:nvPr/>
          </p:nvSpPr>
          <p:spPr>
            <a:xfrm>
              <a:off x="3190826" y="2193908"/>
              <a:ext cx="53221" cy="48604"/>
            </a:xfrm>
            <a:custGeom>
              <a:rect b="b" l="l" r="r" t="t"/>
              <a:pathLst>
                <a:path extrusionOk="0" h="1853" w="2029">
                  <a:moveTo>
                    <a:pt x="849" y="1"/>
                  </a:moveTo>
                  <a:lnTo>
                    <a:pt x="849" y="1"/>
                  </a:lnTo>
                  <a:cubicBezTo>
                    <a:pt x="354" y="137"/>
                    <a:pt x="1" y="462"/>
                    <a:pt x="1" y="842"/>
                  </a:cubicBezTo>
                  <a:cubicBezTo>
                    <a:pt x="1" y="1323"/>
                    <a:pt x="577" y="1581"/>
                    <a:pt x="991" y="1771"/>
                  </a:cubicBezTo>
                  <a:cubicBezTo>
                    <a:pt x="1113" y="1825"/>
                    <a:pt x="1242" y="1852"/>
                    <a:pt x="1371" y="1852"/>
                  </a:cubicBezTo>
                  <a:cubicBezTo>
                    <a:pt x="1499" y="1852"/>
                    <a:pt x="1628" y="1825"/>
                    <a:pt x="1750" y="1771"/>
                  </a:cubicBezTo>
                  <a:cubicBezTo>
                    <a:pt x="1839" y="1730"/>
                    <a:pt x="1933" y="1689"/>
                    <a:pt x="2028" y="1642"/>
                  </a:cubicBezTo>
                  <a:cubicBezTo>
                    <a:pt x="1472" y="1540"/>
                    <a:pt x="747" y="1167"/>
                    <a:pt x="679" y="591"/>
                  </a:cubicBezTo>
                  <a:cubicBezTo>
                    <a:pt x="652" y="306"/>
                    <a:pt x="849" y="1"/>
                    <a:pt x="849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24"/>
          <p:cNvSpPr/>
          <p:nvPr/>
        </p:nvSpPr>
        <p:spPr>
          <a:xfrm>
            <a:off x="2919463" y="3029238"/>
            <a:ext cx="3304800" cy="510900"/>
          </a:xfrm>
          <a:prstGeom prst="roundRect">
            <a:avLst>
              <a:gd fmla="val 2703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Google Shape;3522;p24"/>
          <p:cNvSpPr/>
          <p:nvPr/>
        </p:nvSpPr>
        <p:spPr>
          <a:xfrm>
            <a:off x="2260350" y="1603350"/>
            <a:ext cx="4623041" cy="1349717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3" name="Google Shape;3523;p24"/>
          <p:cNvSpPr txBox="1"/>
          <p:nvPr>
            <p:ph type="title"/>
          </p:nvPr>
        </p:nvSpPr>
        <p:spPr>
          <a:xfrm>
            <a:off x="2391900" y="1710188"/>
            <a:ext cx="4360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A</a:t>
            </a:r>
            <a:r>
              <a:rPr lang="en" sz="4700"/>
              <a:t>gradecimento especial</a:t>
            </a:r>
            <a:endParaRPr sz="4600">
              <a:solidFill>
                <a:schemeClr val="accent5"/>
              </a:solidFill>
            </a:endParaRPr>
          </a:p>
        </p:txBody>
      </p:sp>
      <p:sp>
        <p:nvSpPr>
          <p:cNvPr id="3524" name="Google Shape;3524;p24"/>
          <p:cNvSpPr txBox="1"/>
          <p:nvPr>
            <p:ph idx="1" type="subTitle"/>
          </p:nvPr>
        </p:nvSpPr>
        <p:spPr>
          <a:xfrm>
            <a:off x="2391900" y="3029238"/>
            <a:ext cx="4360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Bahiana"/>
                <a:ea typeface="Bahiana"/>
                <a:cs typeface="Bahiana"/>
                <a:sym typeface="Bahiana"/>
              </a:rPr>
              <a:t>Graziela Nascimento</a:t>
            </a:r>
            <a:endParaRPr>
              <a:latin typeface="Bahiana"/>
              <a:ea typeface="Bahiana"/>
              <a:cs typeface="Bahiana"/>
              <a:sym typeface="Bahi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3525" name="Google Shape;3525;p24"/>
          <p:cNvGrpSpPr/>
          <p:nvPr/>
        </p:nvGrpSpPr>
        <p:grpSpPr>
          <a:xfrm>
            <a:off x="8236864" y="4324389"/>
            <a:ext cx="689050" cy="786195"/>
            <a:chOff x="4336750" y="2128450"/>
            <a:chExt cx="1225850" cy="1398675"/>
          </a:xfrm>
        </p:grpSpPr>
        <p:sp>
          <p:nvSpPr>
            <p:cNvPr id="3526" name="Google Shape;3526;p24"/>
            <p:cNvSpPr/>
            <p:nvPr/>
          </p:nvSpPr>
          <p:spPr>
            <a:xfrm>
              <a:off x="4664275" y="3187800"/>
              <a:ext cx="722150" cy="160975"/>
            </a:xfrm>
            <a:custGeom>
              <a:rect b="b" l="l" r="r" t="t"/>
              <a:pathLst>
                <a:path extrusionOk="0" h="6439" w="28886">
                  <a:moveTo>
                    <a:pt x="5975" y="1"/>
                  </a:moveTo>
                  <a:cubicBezTo>
                    <a:pt x="4122" y="1"/>
                    <a:pt x="2134" y="63"/>
                    <a:pt x="0" y="200"/>
                  </a:cubicBezTo>
                  <a:cubicBezTo>
                    <a:pt x="0" y="200"/>
                    <a:pt x="5597" y="6438"/>
                    <a:pt x="19637" y="6438"/>
                  </a:cubicBezTo>
                  <a:cubicBezTo>
                    <a:pt x="22389" y="6438"/>
                    <a:pt x="25464" y="6199"/>
                    <a:pt x="28885" y="5626"/>
                  </a:cubicBezTo>
                  <a:cubicBezTo>
                    <a:pt x="28885" y="5626"/>
                    <a:pt x="23605" y="1"/>
                    <a:pt x="59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24"/>
            <p:cNvSpPr/>
            <p:nvPr/>
          </p:nvSpPr>
          <p:spPr>
            <a:xfrm>
              <a:off x="5241625" y="2617875"/>
              <a:ext cx="213250" cy="537325"/>
            </a:xfrm>
            <a:custGeom>
              <a:rect b="b" l="l" r="r" t="t"/>
              <a:pathLst>
                <a:path extrusionOk="0" h="21493" w="8530">
                  <a:moveTo>
                    <a:pt x="8530" y="0"/>
                  </a:moveTo>
                  <a:lnTo>
                    <a:pt x="8530" y="0"/>
                  </a:lnTo>
                  <a:cubicBezTo>
                    <a:pt x="1" y="8365"/>
                    <a:pt x="2208" y="21493"/>
                    <a:pt x="2208" y="21493"/>
                  </a:cubicBezTo>
                  <a:cubicBezTo>
                    <a:pt x="8483" y="16052"/>
                    <a:pt x="8530" y="1"/>
                    <a:pt x="8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24"/>
            <p:cNvSpPr/>
            <p:nvPr/>
          </p:nvSpPr>
          <p:spPr>
            <a:xfrm>
              <a:off x="5152000" y="2821225"/>
              <a:ext cx="393650" cy="705900"/>
            </a:xfrm>
            <a:custGeom>
              <a:rect b="b" l="l" r="r" t="t"/>
              <a:pathLst>
                <a:path extrusionOk="0" h="28236" w="15746">
                  <a:moveTo>
                    <a:pt x="1016" y="1"/>
                  </a:moveTo>
                  <a:cubicBezTo>
                    <a:pt x="929" y="1"/>
                    <a:pt x="840" y="13"/>
                    <a:pt x="752" y="40"/>
                  </a:cubicBezTo>
                  <a:cubicBezTo>
                    <a:pt x="271" y="186"/>
                    <a:pt x="0" y="694"/>
                    <a:pt x="146" y="1173"/>
                  </a:cubicBezTo>
                  <a:cubicBezTo>
                    <a:pt x="385" y="1956"/>
                    <a:pt x="6062" y="20432"/>
                    <a:pt x="14118" y="27991"/>
                  </a:cubicBezTo>
                  <a:cubicBezTo>
                    <a:pt x="14294" y="28155"/>
                    <a:pt x="14518" y="28236"/>
                    <a:pt x="14740" y="28236"/>
                  </a:cubicBezTo>
                  <a:cubicBezTo>
                    <a:pt x="14982" y="28236"/>
                    <a:pt x="15224" y="28141"/>
                    <a:pt x="15403" y="27951"/>
                  </a:cubicBezTo>
                  <a:cubicBezTo>
                    <a:pt x="15746" y="27585"/>
                    <a:pt x="15727" y="27010"/>
                    <a:pt x="15361" y="26668"/>
                  </a:cubicBezTo>
                  <a:cubicBezTo>
                    <a:pt x="7660" y="19440"/>
                    <a:pt x="1941" y="833"/>
                    <a:pt x="1885" y="646"/>
                  </a:cubicBezTo>
                  <a:cubicBezTo>
                    <a:pt x="1766" y="253"/>
                    <a:pt x="1406" y="1"/>
                    <a:pt x="1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24"/>
            <p:cNvSpPr/>
            <p:nvPr/>
          </p:nvSpPr>
          <p:spPr>
            <a:xfrm>
              <a:off x="4915675" y="2595725"/>
              <a:ext cx="421100" cy="336875"/>
            </a:xfrm>
            <a:custGeom>
              <a:rect b="b" l="l" r="r" t="t"/>
              <a:pathLst>
                <a:path extrusionOk="0" h="13475" w="16844">
                  <a:moveTo>
                    <a:pt x="12777" y="1"/>
                  </a:moveTo>
                  <a:lnTo>
                    <a:pt x="0" y="9056"/>
                  </a:lnTo>
                  <a:cubicBezTo>
                    <a:pt x="0" y="9056"/>
                    <a:pt x="4364" y="13475"/>
                    <a:pt x="8727" y="13475"/>
                  </a:cubicBezTo>
                  <a:cubicBezTo>
                    <a:pt x="9754" y="13475"/>
                    <a:pt x="10781" y="13230"/>
                    <a:pt x="11752" y="12625"/>
                  </a:cubicBezTo>
                  <a:cubicBezTo>
                    <a:pt x="16843" y="9448"/>
                    <a:pt x="12777" y="1"/>
                    <a:pt x="12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24"/>
            <p:cNvSpPr/>
            <p:nvPr/>
          </p:nvSpPr>
          <p:spPr>
            <a:xfrm>
              <a:off x="4336750" y="2128450"/>
              <a:ext cx="1225850" cy="767200"/>
            </a:xfrm>
            <a:custGeom>
              <a:rect b="b" l="l" r="r" t="t"/>
              <a:pathLst>
                <a:path extrusionOk="0" h="30688" w="49034">
                  <a:moveTo>
                    <a:pt x="28312" y="1"/>
                  </a:moveTo>
                  <a:cubicBezTo>
                    <a:pt x="23347" y="1"/>
                    <a:pt x="24115" y="8494"/>
                    <a:pt x="26117" y="13035"/>
                  </a:cubicBezTo>
                  <a:cubicBezTo>
                    <a:pt x="28240" y="17853"/>
                    <a:pt x="28397" y="20487"/>
                    <a:pt x="26663" y="20892"/>
                  </a:cubicBezTo>
                  <a:cubicBezTo>
                    <a:pt x="26621" y="20902"/>
                    <a:pt x="26578" y="20907"/>
                    <a:pt x="26535" y="20907"/>
                  </a:cubicBezTo>
                  <a:cubicBezTo>
                    <a:pt x="24782" y="20907"/>
                    <a:pt x="21885" y="13093"/>
                    <a:pt x="21402" y="9402"/>
                  </a:cubicBezTo>
                  <a:cubicBezTo>
                    <a:pt x="21101" y="7095"/>
                    <a:pt x="19156" y="5324"/>
                    <a:pt x="17170" y="5324"/>
                  </a:cubicBezTo>
                  <a:cubicBezTo>
                    <a:pt x="15899" y="5324"/>
                    <a:pt x="14610" y="6050"/>
                    <a:pt x="13725" y="7826"/>
                  </a:cubicBezTo>
                  <a:cubicBezTo>
                    <a:pt x="11459" y="12375"/>
                    <a:pt x="18763" y="20097"/>
                    <a:pt x="21385" y="22793"/>
                  </a:cubicBezTo>
                  <a:cubicBezTo>
                    <a:pt x="23352" y="24817"/>
                    <a:pt x="22394" y="25707"/>
                    <a:pt x="21168" y="25707"/>
                  </a:cubicBezTo>
                  <a:cubicBezTo>
                    <a:pt x="20761" y="25707"/>
                    <a:pt x="20325" y="25609"/>
                    <a:pt x="19956" y="25422"/>
                  </a:cubicBezTo>
                  <a:cubicBezTo>
                    <a:pt x="17070" y="23953"/>
                    <a:pt x="12703" y="17139"/>
                    <a:pt x="8316" y="16556"/>
                  </a:cubicBezTo>
                  <a:cubicBezTo>
                    <a:pt x="8069" y="16523"/>
                    <a:pt x="7822" y="16507"/>
                    <a:pt x="7578" y="16507"/>
                  </a:cubicBezTo>
                  <a:cubicBezTo>
                    <a:pt x="3479" y="16507"/>
                    <a:pt x="1" y="21011"/>
                    <a:pt x="6062" y="26261"/>
                  </a:cubicBezTo>
                  <a:cubicBezTo>
                    <a:pt x="9472" y="29215"/>
                    <a:pt x="13011" y="30687"/>
                    <a:pt x="16952" y="30687"/>
                  </a:cubicBezTo>
                  <a:cubicBezTo>
                    <a:pt x="20435" y="30687"/>
                    <a:pt x="24232" y="29538"/>
                    <a:pt x="28534" y="27246"/>
                  </a:cubicBezTo>
                  <a:cubicBezTo>
                    <a:pt x="41011" y="20599"/>
                    <a:pt x="49033" y="4245"/>
                    <a:pt x="42033" y="1382"/>
                  </a:cubicBezTo>
                  <a:cubicBezTo>
                    <a:pt x="41664" y="1231"/>
                    <a:pt x="41321" y="1160"/>
                    <a:pt x="41001" y="1160"/>
                  </a:cubicBezTo>
                  <a:cubicBezTo>
                    <a:pt x="36182" y="1160"/>
                    <a:pt x="36583" y="17205"/>
                    <a:pt x="34145" y="17541"/>
                  </a:cubicBezTo>
                  <a:cubicBezTo>
                    <a:pt x="34066" y="17552"/>
                    <a:pt x="33991" y="17557"/>
                    <a:pt x="33918" y="17557"/>
                  </a:cubicBezTo>
                  <a:cubicBezTo>
                    <a:pt x="29904" y="17557"/>
                    <a:pt x="35340" y="1246"/>
                    <a:pt x="29280" y="97"/>
                  </a:cubicBezTo>
                  <a:cubicBezTo>
                    <a:pt x="28936" y="32"/>
                    <a:pt x="28614" y="1"/>
                    <a:pt x="28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24"/>
            <p:cNvSpPr/>
            <p:nvPr/>
          </p:nvSpPr>
          <p:spPr>
            <a:xfrm>
              <a:off x="4928250" y="2623125"/>
              <a:ext cx="280150" cy="167125"/>
            </a:xfrm>
            <a:custGeom>
              <a:rect b="b" l="l" r="r" t="t"/>
              <a:pathLst>
                <a:path extrusionOk="0" h="6685" w="11206">
                  <a:moveTo>
                    <a:pt x="9264" y="1"/>
                  </a:moveTo>
                  <a:cubicBezTo>
                    <a:pt x="6589" y="1"/>
                    <a:pt x="0" y="4253"/>
                    <a:pt x="612" y="6266"/>
                  </a:cubicBezTo>
                  <a:cubicBezTo>
                    <a:pt x="701" y="6557"/>
                    <a:pt x="986" y="6685"/>
                    <a:pt x="1407" y="6685"/>
                  </a:cubicBezTo>
                  <a:cubicBezTo>
                    <a:pt x="3912" y="6685"/>
                    <a:pt x="11205" y="2153"/>
                    <a:pt x="10253" y="435"/>
                  </a:cubicBezTo>
                  <a:cubicBezTo>
                    <a:pt x="10086" y="133"/>
                    <a:pt x="9736" y="1"/>
                    <a:pt x="9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24"/>
            <p:cNvSpPr/>
            <p:nvPr/>
          </p:nvSpPr>
          <p:spPr>
            <a:xfrm>
              <a:off x="4900125" y="2628875"/>
              <a:ext cx="48375" cy="56725"/>
            </a:xfrm>
            <a:custGeom>
              <a:rect b="b" l="l" r="r" t="t"/>
              <a:pathLst>
                <a:path extrusionOk="0" h="2269" w="1935">
                  <a:moveTo>
                    <a:pt x="464" y="1"/>
                  </a:moveTo>
                  <a:cubicBezTo>
                    <a:pt x="383" y="1"/>
                    <a:pt x="298" y="21"/>
                    <a:pt x="235" y="63"/>
                  </a:cubicBezTo>
                  <a:cubicBezTo>
                    <a:pt x="137" y="125"/>
                    <a:pt x="52" y="218"/>
                    <a:pt x="26" y="334"/>
                  </a:cubicBezTo>
                  <a:cubicBezTo>
                    <a:pt x="1" y="447"/>
                    <a:pt x="1" y="588"/>
                    <a:pt x="72" y="684"/>
                  </a:cubicBezTo>
                  <a:cubicBezTo>
                    <a:pt x="409" y="1138"/>
                    <a:pt x="743" y="1590"/>
                    <a:pt x="1080" y="2044"/>
                  </a:cubicBezTo>
                  <a:cubicBezTo>
                    <a:pt x="1152" y="2143"/>
                    <a:pt x="1228" y="2219"/>
                    <a:pt x="1351" y="2253"/>
                  </a:cubicBezTo>
                  <a:cubicBezTo>
                    <a:pt x="1388" y="2263"/>
                    <a:pt x="1429" y="2268"/>
                    <a:pt x="1471" y="2268"/>
                  </a:cubicBezTo>
                  <a:cubicBezTo>
                    <a:pt x="1553" y="2268"/>
                    <a:pt x="1637" y="2248"/>
                    <a:pt x="1701" y="2206"/>
                  </a:cubicBezTo>
                  <a:cubicBezTo>
                    <a:pt x="1797" y="2144"/>
                    <a:pt x="1883" y="2051"/>
                    <a:pt x="1909" y="1934"/>
                  </a:cubicBezTo>
                  <a:cubicBezTo>
                    <a:pt x="1935" y="1824"/>
                    <a:pt x="1935" y="1681"/>
                    <a:pt x="1863" y="1586"/>
                  </a:cubicBezTo>
                  <a:cubicBezTo>
                    <a:pt x="1528" y="1131"/>
                    <a:pt x="1192" y="679"/>
                    <a:pt x="856" y="224"/>
                  </a:cubicBezTo>
                  <a:cubicBezTo>
                    <a:pt x="783" y="128"/>
                    <a:pt x="707" y="49"/>
                    <a:pt x="584" y="16"/>
                  </a:cubicBezTo>
                  <a:cubicBezTo>
                    <a:pt x="547" y="6"/>
                    <a:pt x="506" y="1"/>
                    <a:pt x="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24"/>
            <p:cNvSpPr/>
            <p:nvPr/>
          </p:nvSpPr>
          <p:spPr>
            <a:xfrm>
              <a:off x="4777425" y="2818150"/>
              <a:ext cx="69900" cy="25400"/>
            </a:xfrm>
            <a:custGeom>
              <a:rect b="b" l="l" r="r" t="t"/>
              <a:pathLst>
                <a:path extrusionOk="0" h="1016" w="2796">
                  <a:moveTo>
                    <a:pt x="444" y="1"/>
                  </a:moveTo>
                  <a:cubicBezTo>
                    <a:pt x="214" y="1"/>
                    <a:pt x="0" y="226"/>
                    <a:pt x="9" y="455"/>
                  </a:cubicBezTo>
                  <a:cubicBezTo>
                    <a:pt x="21" y="712"/>
                    <a:pt x="209" y="895"/>
                    <a:pt x="464" y="909"/>
                  </a:cubicBezTo>
                  <a:cubicBezTo>
                    <a:pt x="1087" y="944"/>
                    <a:pt x="1710" y="981"/>
                    <a:pt x="2332" y="1015"/>
                  </a:cubicBezTo>
                  <a:cubicBezTo>
                    <a:pt x="2338" y="1016"/>
                    <a:pt x="2345" y="1016"/>
                    <a:pt x="2351" y="1016"/>
                  </a:cubicBezTo>
                  <a:cubicBezTo>
                    <a:pt x="2581" y="1016"/>
                    <a:pt x="2795" y="790"/>
                    <a:pt x="2786" y="561"/>
                  </a:cubicBezTo>
                  <a:cubicBezTo>
                    <a:pt x="2774" y="305"/>
                    <a:pt x="2587" y="122"/>
                    <a:pt x="2332" y="107"/>
                  </a:cubicBezTo>
                  <a:cubicBezTo>
                    <a:pt x="1708" y="73"/>
                    <a:pt x="1085" y="36"/>
                    <a:pt x="464" y="1"/>
                  </a:cubicBezTo>
                  <a:cubicBezTo>
                    <a:pt x="457" y="1"/>
                    <a:pt x="451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24"/>
            <p:cNvSpPr/>
            <p:nvPr/>
          </p:nvSpPr>
          <p:spPr>
            <a:xfrm>
              <a:off x="5066325" y="2495725"/>
              <a:ext cx="33900" cy="80600"/>
            </a:xfrm>
            <a:custGeom>
              <a:rect b="b" l="l" r="r" t="t"/>
              <a:pathLst>
                <a:path extrusionOk="0" h="3224" w="1356">
                  <a:moveTo>
                    <a:pt x="476" y="1"/>
                  </a:moveTo>
                  <a:cubicBezTo>
                    <a:pt x="436" y="1"/>
                    <a:pt x="398" y="6"/>
                    <a:pt x="361" y="19"/>
                  </a:cubicBezTo>
                  <a:cubicBezTo>
                    <a:pt x="109" y="99"/>
                    <a:pt x="0" y="325"/>
                    <a:pt x="44" y="577"/>
                  </a:cubicBezTo>
                  <a:cubicBezTo>
                    <a:pt x="175" y="1347"/>
                    <a:pt x="305" y="2120"/>
                    <a:pt x="437" y="2890"/>
                  </a:cubicBezTo>
                  <a:cubicBezTo>
                    <a:pt x="470" y="3085"/>
                    <a:pt x="685" y="3224"/>
                    <a:pt x="881" y="3224"/>
                  </a:cubicBezTo>
                  <a:cubicBezTo>
                    <a:pt x="920" y="3224"/>
                    <a:pt x="959" y="3218"/>
                    <a:pt x="995" y="3207"/>
                  </a:cubicBezTo>
                  <a:cubicBezTo>
                    <a:pt x="1249" y="3125"/>
                    <a:pt x="1355" y="2899"/>
                    <a:pt x="1312" y="2647"/>
                  </a:cubicBezTo>
                  <a:cubicBezTo>
                    <a:pt x="1180" y="1877"/>
                    <a:pt x="1050" y="1106"/>
                    <a:pt x="919" y="334"/>
                  </a:cubicBezTo>
                  <a:cubicBezTo>
                    <a:pt x="886" y="139"/>
                    <a:pt x="672" y="1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24"/>
            <p:cNvSpPr/>
            <p:nvPr/>
          </p:nvSpPr>
          <p:spPr>
            <a:xfrm>
              <a:off x="5243400" y="2518600"/>
              <a:ext cx="44925" cy="53750"/>
            </a:xfrm>
            <a:custGeom>
              <a:rect b="b" l="l" r="r" t="t"/>
              <a:pathLst>
                <a:path extrusionOk="0" h="2150" w="1797">
                  <a:moveTo>
                    <a:pt x="1322" y="1"/>
                  </a:moveTo>
                  <a:cubicBezTo>
                    <a:pt x="1284" y="1"/>
                    <a:pt x="1247" y="6"/>
                    <a:pt x="1211" y="17"/>
                  </a:cubicBezTo>
                  <a:cubicBezTo>
                    <a:pt x="1175" y="33"/>
                    <a:pt x="1138" y="47"/>
                    <a:pt x="1103" y="65"/>
                  </a:cubicBezTo>
                  <a:cubicBezTo>
                    <a:pt x="1034" y="104"/>
                    <a:pt x="980" y="159"/>
                    <a:pt x="940" y="226"/>
                  </a:cubicBezTo>
                  <a:cubicBezTo>
                    <a:pt x="642" y="624"/>
                    <a:pt x="367" y="1040"/>
                    <a:pt x="120" y="1471"/>
                  </a:cubicBezTo>
                  <a:cubicBezTo>
                    <a:pt x="0" y="1677"/>
                    <a:pt x="65" y="1978"/>
                    <a:pt x="281" y="2093"/>
                  </a:cubicBezTo>
                  <a:cubicBezTo>
                    <a:pt x="354" y="2131"/>
                    <a:pt x="433" y="2150"/>
                    <a:pt x="512" y="2150"/>
                  </a:cubicBezTo>
                  <a:cubicBezTo>
                    <a:pt x="667" y="2150"/>
                    <a:pt x="818" y="2075"/>
                    <a:pt x="903" y="1930"/>
                  </a:cubicBezTo>
                  <a:cubicBezTo>
                    <a:pt x="1152" y="1499"/>
                    <a:pt x="1427" y="1085"/>
                    <a:pt x="1724" y="685"/>
                  </a:cubicBezTo>
                  <a:cubicBezTo>
                    <a:pt x="1790" y="598"/>
                    <a:pt x="1796" y="437"/>
                    <a:pt x="1770" y="335"/>
                  </a:cubicBezTo>
                  <a:cubicBezTo>
                    <a:pt x="1739" y="230"/>
                    <a:pt x="1659" y="116"/>
                    <a:pt x="1561" y="65"/>
                  </a:cubicBezTo>
                  <a:cubicBezTo>
                    <a:pt x="1488" y="25"/>
                    <a:pt x="1405" y="1"/>
                    <a:pt x="1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6" name="Google Shape;3536;p24"/>
          <p:cNvGrpSpPr/>
          <p:nvPr/>
        </p:nvGrpSpPr>
        <p:grpSpPr>
          <a:xfrm rot="1857709">
            <a:off x="7674758" y="219324"/>
            <a:ext cx="1441618" cy="506681"/>
            <a:chOff x="3260375" y="727475"/>
            <a:chExt cx="1427650" cy="489550"/>
          </a:xfrm>
        </p:grpSpPr>
        <p:sp>
          <p:nvSpPr>
            <p:cNvPr id="3537" name="Google Shape;3537;p24"/>
            <p:cNvSpPr/>
            <p:nvPr/>
          </p:nvSpPr>
          <p:spPr>
            <a:xfrm>
              <a:off x="3260375" y="740125"/>
              <a:ext cx="1270050" cy="349250"/>
            </a:xfrm>
            <a:custGeom>
              <a:rect b="b" l="l" r="r" t="t"/>
              <a:pathLst>
                <a:path extrusionOk="0" h="13970" w="50802">
                  <a:moveTo>
                    <a:pt x="50160" y="0"/>
                  </a:moveTo>
                  <a:cubicBezTo>
                    <a:pt x="50021" y="0"/>
                    <a:pt x="49880" y="59"/>
                    <a:pt x="49780" y="199"/>
                  </a:cubicBezTo>
                  <a:cubicBezTo>
                    <a:pt x="47917" y="2816"/>
                    <a:pt x="45758" y="5364"/>
                    <a:pt x="43006" y="7081"/>
                  </a:cubicBezTo>
                  <a:cubicBezTo>
                    <a:pt x="41680" y="7908"/>
                    <a:pt x="40232" y="8512"/>
                    <a:pt x="38690" y="8789"/>
                  </a:cubicBezTo>
                  <a:cubicBezTo>
                    <a:pt x="37912" y="8929"/>
                    <a:pt x="37123" y="8978"/>
                    <a:pt x="36333" y="8978"/>
                  </a:cubicBezTo>
                  <a:cubicBezTo>
                    <a:pt x="35383" y="8978"/>
                    <a:pt x="34431" y="8907"/>
                    <a:pt x="33491" y="8836"/>
                  </a:cubicBezTo>
                  <a:cubicBezTo>
                    <a:pt x="32375" y="8751"/>
                    <a:pt x="31252" y="8655"/>
                    <a:pt x="30131" y="8655"/>
                  </a:cubicBezTo>
                  <a:cubicBezTo>
                    <a:pt x="29511" y="8655"/>
                    <a:pt x="28892" y="8684"/>
                    <a:pt x="28274" y="8762"/>
                  </a:cubicBezTo>
                  <a:cubicBezTo>
                    <a:pt x="26522" y="8982"/>
                    <a:pt x="25019" y="9643"/>
                    <a:pt x="23602" y="10689"/>
                  </a:cubicBezTo>
                  <a:cubicBezTo>
                    <a:pt x="22918" y="11193"/>
                    <a:pt x="22252" y="11726"/>
                    <a:pt x="21511" y="12145"/>
                  </a:cubicBezTo>
                  <a:cubicBezTo>
                    <a:pt x="20754" y="12574"/>
                    <a:pt x="19920" y="12841"/>
                    <a:pt x="19061" y="12971"/>
                  </a:cubicBezTo>
                  <a:cubicBezTo>
                    <a:pt x="18605" y="13039"/>
                    <a:pt x="18146" y="13068"/>
                    <a:pt x="17685" y="13068"/>
                  </a:cubicBezTo>
                  <a:cubicBezTo>
                    <a:pt x="16397" y="13068"/>
                    <a:pt x="15103" y="12834"/>
                    <a:pt x="13858" y="12546"/>
                  </a:cubicBezTo>
                  <a:cubicBezTo>
                    <a:pt x="11708" y="12049"/>
                    <a:pt x="9582" y="11421"/>
                    <a:pt x="7452" y="10844"/>
                  </a:cubicBezTo>
                  <a:cubicBezTo>
                    <a:pt x="5221" y="10241"/>
                    <a:pt x="2991" y="9639"/>
                    <a:pt x="760" y="9036"/>
                  </a:cubicBezTo>
                  <a:cubicBezTo>
                    <a:pt x="715" y="9024"/>
                    <a:pt x="672" y="9018"/>
                    <a:pt x="632" y="9018"/>
                  </a:cubicBezTo>
                  <a:cubicBezTo>
                    <a:pt x="162" y="9018"/>
                    <a:pt x="0" y="9773"/>
                    <a:pt x="519" y="9914"/>
                  </a:cubicBezTo>
                  <a:cubicBezTo>
                    <a:pt x="4543" y="11001"/>
                    <a:pt x="8560" y="12130"/>
                    <a:pt x="12598" y="13171"/>
                  </a:cubicBezTo>
                  <a:cubicBezTo>
                    <a:pt x="14258" y="13599"/>
                    <a:pt x="15969" y="13970"/>
                    <a:pt x="17691" y="13970"/>
                  </a:cubicBezTo>
                  <a:cubicBezTo>
                    <a:pt x="17769" y="13970"/>
                    <a:pt x="17847" y="13969"/>
                    <a:pt x="17925" y="13967"/>
                  </a:cubicBezTo>
                  <a:cubicBezTo>
                    <a:pt x="19716" y="13932"/>
                    <a:pt x="21359" y="13408"/>
                    <a:pt x="22826" y="12382"/>
                  </a:cubicBezTo>
                  <a:cubicBezTo>
                    <a:pt x="23559" y="11870"/>
                    <a:pt x="24247" y="11295"/>
                    <a:pt x="25004" y="10819"/>
                  </a:cubicBezTo>
                  <a:cubicBezTo>
                    <a:pt x="25753" y="10348"/>
                    <a:pt x="26563" y="10020"/>
                    <a:pt x="27425" y="9823"/>
                  </a:cubicBezTo>
                  <a:cubicBezTo>
                    <a:pt x="28302" y="9625"/>
                    <a:pt x="29198" y="9558"/>
                    <a:pt x="30097" y="9558"/>
                  </a:cubicBezTo>
                  <a:cubicBezTo>
                    <a:pt x="30972" y="9558"/>
                    <a:pt x="31849" y="9621"/>
                    <a:pt x="32714" y="9684"/>
                  </a:cubicBezTo>
                  <a:cubicBezTo>
                    <a:pt x="33908" y="9773"/>
                    <a:pt x="35109" y="9881"/>
                    <a:pt x="36309" y="9881"/>
                  </a:cubicBezTo>
                  <a:cubicBezTo>
                    <a:pt x="36876" y="9881"/>
                    <a:pt x="37442" y="9857"/>
                    <a:pt x="38007" y="9796"/>
                  </a:cubicBezTo>
                  <a:cubicBezTo>
                    <a:pt x="39647" y="9618"/>
                    <a:pt x="41216" y="9110"/>
                    <a:pt x="42667" y="8330"/>
                  </a:cubicBezTo>
                  <a:cubicBezTo>
                    <a:pt x="45937" y="6566"/>
                    <a:pt x="48437" y="3642"/>
                    <a:pt x="50563" y="658"/>
                  </a:cubicBezTo>
                  <a:cubicBezTo>
                    <a:pt x="50801" y="323"/>
                    <a:pt x="50486" y="0"/>
                    <a:pt x="50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24"/>
            <p:cNvSpPr/>
            <p:nvPr/>
          </p:nvSpPr>
          <p:spPr>
            <a:xfrm>
              <a:off x="3296400" y="811750"/>
              <a:ext cx="1391625" cy="405275"/>
            </a:xfrm>
            <a:custGeom>
              <a:rect b="b" l="l" r="r" t="t"/>
              <a:pathLst>
                <a:path extrusionOk="0" h="16211" w="55665">
                  <a:moveTo>
                    <a:pt x="54957" y="1"/>
                  </a:moveTo>
                  <a:cubicBezTo>
                    <a:pt x="54890" y="1"/>
                    <a:pt x="54821" y="16"/>
                    <a:pt x="54750" y="49"/>
                  </a:cubicBezTo>
                  <a:cubicBezTo>
                    <a:pt x="51290" y="1694"/>
                    <a:pt x="48454" y="4314"/>
                    <a:pt x="45478" y="6671"/>
                  </a:cubicBezTo>
                  <a:cubicBezTo>
                    <a:pt x="42567" y="8977"/>
                    <a:pt x="39194" y="11211"/>
                    <a:pt x="35397" y="11576"/>
                  </a:cubicBezTo>
                  <a:cubicBezTo>
                    <a:pt x="35058" y="11608"/>
                    <a:pt x="34719" y="11624"/>
                    <a:pt x="34380" y="11624"/>
                  </a:cubicBezTo>
                  <a:cubicBezTo>
                    <a:pt x="33748" y="11624"/>
                    <a:pt x="33118" y="11569"/>
                    <a:pt x="32491" y="11464"/>
                  </a:cubicBezTo>
                  <a:cubicBezTo>
                    <a:pt x="31468" y="11292"/>
                    <a:pt x="30452" y="11047"/>
                    <a:pt x="29413" y="11010"/>
                  </a:cubicBezTo>
                  <a:cubicBezTo>
                    <a:pt x="29343" y="11007"/>
                    <a:pt x="29274" y="11006"/>
                    <a:pt x="29205" y="11006"/>
                  </a:cubicBezTo>
                  <a:cubicBezTo>
                    <a:pt x="27465" y="11006"/>
                    <a:pt x="25918" y="11765"/>
                    <a:pt x="24455" y="12660"/>
                  </a:cubicBezTo>
                  <a:cubicBezTo>
                    <a:pt x="22895" y="13617"/>
                    <a:pt x="21404" y="14591"/>
                    <a:pt x="19594" y="15006"/>
                  </a:cubicBezTo>
                  <a:cubicBezTo>
                    <a:pt x="18683" y="15216"/>
                    <a:pt x="17748" y="15307"/>
                    <a:pt x="16811" y="15307"/>
                  </a:cubicBezTo>
                  <a:cubicBezTo>
                    <a:pt x="15841" y="15307"/>
                    <a:pt x="14869" y="15209"/>
                    <a:pt x="13919" y="15046"/>
                  </a:cubicBezTo>
                  <a:cubicBezTo>
                    <a:pt x="9392" y="14275"/>
                    <a:pt x="5275" y="12055"/>
                    <a:pt x="778" y="11155"/>
                  </a:cubicBezTo>
                  <a:cubicBezTo>
                    <a:pt x="744" y="11149"/>
                    <a:pt x="711" y="11145"/>
                    <a:pt x="679" y="11145"/>
                  </a:cubicBezTo>
                  <a:cubicBezTo>
                    <a:pt x="182" y="11145"/>
                    <a:pt x="0" y="11925"/>
                    <a:pt x="539" y="12033"/>
                  </a:cubicBezTo>
                  <a:cubicBezTo>
                    <a:pt x="4625" y="12850"/>
                    <a:pt x="8386" y="14757"/>
                    <a:pt x="12444" y="15676"/>
                  </a:cubicBezTo>
                  <a:cubicBezTo>
                    <a:pt x="13870" y="15999"/>
                    <a:pt x="15340" y="16210"/>
                    <a:pt x="16808" y="16210"/>
                  </a:cubicBezTo>
                  <a:cubicBezTo>
                    <a:pt x="17267" y="16210"/>
                    <a:pt x="17726" y="16190"/>
                    <a:pt x="18184" y="16145"/>
                  </a:cubicBezTo>
                  <a:cubicBezTo>
                    <a:pt x="20105" y="15958"/>
                    <a:pt x="21840" y="15322"/>
                    <a:pt x="23485" y="14329"/>
                  </a:cubicBezTo>
                  <a:cubicBezTo>
                    <a:pt x="24954" y="13445"/>
                    <a:pt x="26395" y="12364"/>
                    <a:pt x="28109" y="12014"/>
                  </a:cubicBezTo>
                  <a:cubicBezTo>
                    <a:pt x="28483" y="11938"/>
                    <a:pt x="28858" y="11907"/>
                    <a:pt x="29233" y="11907"/>
                  </a:cubicBezTo>
                  <a:cubicBezTo>
                    <a:pt x="30881" y="11907"/>
                    <a:pt x="32537" y="12510"/>
                    <a:pt x="34184" y="12534"/>
                  </a:cubicBezTo>
                  <a:cubicBezTo>
                    <a:pt x="34238" y="12535"/>
                    <a:pt x="34293" y="12535"/>
                    <a:pt x="34347" y="12535"/>
                  </a:cubicBezTo>
                  <a:cubicBezTo>
                    <a:pt x="38153" y="12535"/>
                    <a:pt x="41700" y="10623"/>
                    <a:pt x="44688" y="8415"/>
                  </a:cubicBezTo>
                  <a:cubicBezTo>
                    <a:pt x="48164" y="5846"/>
                    <a:pt x="51265" y="2710"/>
                    <a:pt x="55208" y="833"/>
                  </a:cubicBezTo>
                  <a:cubicBezTo>
                    <a:pt x="55665" y="616"/>
                    <a:pt x="55382" y="1"/>
                    <a:pt x="5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24"/>
            <p:cNvSpPr/>
            <p:nvPr/>
          </p:nvSpPr>
          <p:spPr>
            <a:xfrm>
              <a:off x="3439400" y="727475"/>
              <a:ext cx="928475" cy="175550"/>
            </a:xfrm>
            <a:custGeom>
              <a:rect b="b" l="l" r="r" t="t"/>
              <a:pathLst>
                <a:path extrusionOk="0" h="7022" w="37139">
                  <a:moveTo>
                    <a:pt x="36513" y="1"/>
                  </a:moveTo>
                  <a:cubicBezTo>
                    <a:pt x="36438" y="1"/>
                    <a:pt x="36358" y="24"/>
                    <a:pt x="36277" y="78"/>
                  </a:cubicBezTo>
                  <a:cubicBezTo>
                    <a:pt x="34249" y="1437"/>
                    <a:pt x="32151" y="2765"/>
                    <a:pt x="29849" y="3614"/>
                  </a:cubicBezTo>
                  <a:cubicBezTo>
                    <a:pt x="28736" y="4025"/>
                    <a:pt x="27575" y="4331"/>
                    <a:pt x="26389" y="4438"/>
                  </a:cubicBezTo>
                  <a:cubicBezTo>
                    <a:pt x="26062" y="4468"/>
                    <a:pt x="25736" y="4482"/>
                    <a:pt x="25410" y="4482"/>
                  </a:cubicBezTo>
                  <a:cubicBezTo>
                    <a:pt x="24469" y="4482"/>
                    <a:pt x="23534" y="4366"/>
                    <a:pt x="22605" y="4189"/>
                  </a:cubicBezTo>
                  <a:cubicBezTo>
                    <a:pt x="20569" y="3800"/>
                    <a:pt x="18553" y="3223"/>
                    <a:pt x="16486" y="3223"/>
                  </a:cubicBezTo>
                  <a:cubicBezTo>
                    <a:pt x="16041" y="3223"/>
                    <a:pt x="15594" y="3249"/>
                    <a:pt x="15144" y="3310"/>
                  </a:cubicBezTo>
                  <a:cubicBezTo>
                    <a:pt x="12631" y="3651"/>
                    <a:pt x="10360" y="4828"/>
                    <a:pt x="7954" y="5552"/>
                  </a:cubicBezTo>
                  <a:cubicBezTo>
                    <a:pt x="6862" y="5881"/>
                    <a:pt x="5679" y="6118"/>
                    <a:pt x="4516" y="6118"/>
                  </a:cubicBezTo>
                  <a:cubicBezTo>
                    <a:pt x="3214" y="6118"/>
                    <a:pt x="1938" y="5821"/>
                    <a:pt x="847" y="5026"/>
                  </a:cubicBezTo>
                  <a:cubicBezTo>
                    <a:pt x="766" y="4966"/>
                    <a:pt x="684" y="4941"/>
                    <a:pt x="608" y="4941"/>
                  </a:cubicBezTo>
                  <a:cubicBezTo>
                    <a:pt x="244" y="4941"/>
                    <a:pt x="0" y="5529"/>
                    <a:pt x="387" y="5810"/>
                  </a:cubicBezTo>
                  <a:cubicBezTo>
                    <a:pt x="1597" y="6693"/>
                    <a:pt x="3043" y="7021"/>
                    <a:pt x="4505" y="7021"/>
                  </a:cubicBezTo>
                  <a:cubicBezTo>
                    <a:pt x="5293" y="7021"/>
                    <a:pt x="6087" y="6926"/>
                    <a:pt x="6850" y="6770"/>
                  </a:cubicBezTo>
                  <a:cubicBezTo>
                    <a:pt x="9334" y="6264"/>
                    <a:pt x="11596" y="5039"/>
                    <a:pt x="14053" y="4441"/>
                  </a:cubicBezTo>
                  <a:cubicBezTo>
                    <a:pt x="14911" y="4231"/>
                    <a:pt x="15770" y="4127"/>
                    <a:pt x="16638" y="4127"/>
                  </a:cubicBezTo>
                  <a:cubicBezTo>
                    <a:pt x="17066" y="4127"/>
                    <a:pt x="17497" y="4153"/>
                    <a:pt x="17929" y="4202"/>
                  </a:cubicBezTo>
                  <a:cubicBezTo>
                    <a:pt x="19242" y="4352"/>
                    <a:pt x="20528" y="4688"/>
                    <a:pt x="21820" y="4955"/>
                  </a:cubicBezTo>
                  <a:cubicBezTo>
                    <a:pt x="22986" y="5197"/>
                    <a:pt x="24173" y="5395"/>
                    <a:pt x="25367" y="5395"/>
                  </a:cubicBezTo>
                  <a:cubicBezTo>
                    <a:pt x="25471" y="5395"/>
                    <a:pt x="25574" y="5393"/>
                    <a:pt x="25678" y="5390"/>
                  </a:cubicBezTo>
                  <a:cubicBezTo>
                    <a:pt x="26901" y="5356"/>
                    <a:pt x="28122" y="5128"/>
                    <a:pt x="29291" y="4762"/>
                  </a:cubicBezTo>
                  <a:cubicBezTo>
                    <a:pt x="31982" y="3921"/>
                    <a:pt x="34409" y="2422"/>
                    <a:pt x="36736" y="863"/>
                  </a:cubicBezTo>
                  <a:cubicBezTo>
                    <a:pt x="37138" y="593"/>
                    <a:pt x="36890" y="1"/>
                    <a:pt x="36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0" name="Google Shape;3540;p24"/>
          <p:cNvGrpSpPr/>
          <p:nvPr/>
        </p:nvGrpSpPr>
        <p:grpSpPr>
          <a:xfrm rot="1705889">
            <a:off x="-9665" y="3983344"/>
            <a:ext cx="1188139" cy="1100488"/>
            <a:chOff x="3244050" y="3380713"/>
            <a:chExt cx="494175" cy="432000"/>
          </a:xfrm>
        </p:grpSpPr>
        <p:sp>
          <p:nvSpPr>
            <p:cNvPr id="3541" name="Google Shape;3541;p24"/>
            <p:cNvSpPr/>
            <p:nvPr/>
          </p:nvSpPr>
          <p:spPr>
            <a:xfrm>
              <a:off x="3244050" y="3380713"/>
              <a:ext cx="494175" cy="432000"/>
            </a:xfrm>
            <a:custGeom>
              <a:rect b="b" l="l" r="r" t="t"/>
              <a:pathLst>
                <a:path extrusionOk="0" h="17280" w="19767">
                  <a:moveTo>
                    <a:pt x="14313" y="0"/>
                  </a:moveTo>
                  <a:cubicBezTo>
                    <a:pt x="13886" y="0"/>
                    <a:pt x="13456" y="103"/>
                    <a:pt x="13080" y="304"/>
                  </a:cubicBezTo>
                  <a:cubicBezTo>
                    <a:pt x="12164" y="794"/>
                    <a:pt x="11574" y="1777"/>
                    <a:pt x="11382" y="2800"/>
                  </a:cubicBezTo>
                  <a:cubicBezTo>
                    <a:pt x="11257" y="3467"/>
                    <a:pt x="11283" y="4162"/>
                    <a:pt x="11077" y="4807"/>
                  </a:cubicBezTo>
                  <a:cubicBezTo>
                    <a:pt x="10871" y="5450"/>
                    <a:pt x="10339" y="6065"/>
                    <a:pt x="9666" y="6065"/>
                  </a:cubicBezTo>
                  <a:cubicBezTo>
                    <a:pt x="9662" y="6065"/>
                    <a:pt x="9658" y="6065"/>
                    <a:pt x="9655" y="6065"/>
                  </a:cubicBezTo>
                  <a:cubicBezTo>
                    <a:pt x="9735" y="5472"/>
                    <a:pt x="9812" y="4841"/>
                    <a:pt x="9564" y="4295"/>
                  </a:cubicBezTo>
                  <a:cubicBezTo>
                    <a:pt x="9377" y="3885"/>
                    <a:pt x="8931" y="3567"/>
                    <a:pt x="8503" y="3567"/>
                  </a:cubicBezTo>
                  <a:cubicBezTo>
                    <a:pt x="8362" y="3567"/>
                    <a:pt x="8224" y="3601"/>
                    <a:pt x="8097" y="3678"/>
                  </a:cubicBezTo>
                  <a:cubicBezTo>
                    <a:pt x="7611" y="3972"/>
                    <a:pt x="7575" y="4657"/>
                    <a:pt x="7646" y="5219"/>
                  </a:cubicBezTo>
                  <a:cubicBezTo>
                    <a:pt x="7760" y="6098"/>
                    <a:pt x="7996" y="6965"/>
                    <a:pt x="7994" y="7851"/>
                  </a:cubicBezTo>
                  <a:cubicBezTo>
                    <a:pt x="7992" y="8736"/>
                    <a:pt x="7701" y="9685"/>
                    <a:pt x="6979" y="10199"/>
                  </a:cubicBezTo>
                  <a:cubicBezTo>
                    <a:pt x="6039" y="8461"/>
                    <a:pt x="5557" y="6477"/>
                    <a:pt x="5592" y="4502"/>
                  </a:cubicBezTo>
                  <a:cubicBezTo>
                    <a:pt x="5602" y="3836"/>
                    <a:pt x="5670" y="3149"/>
                    <a:pt x="5464" y="2515"/>
                  </a:cubicBezTo>
                  <a:cubicBezTo>
                    <a:pt x="5266" y="1908"/>
                    <a:pt x="4731" y="1356"/>
                    <a:pt x="4105" y="1356"/>
                  </a:cubicBezTo>
                  <a:cubicBezTo>
                    <a:pt x="4074" y="1356"/>
                    <a:pt x="4043" y="1358"/>
                    <a:pt x="4012" y="1360"/>
                  </a:cubicBezTo>
                  <a:cubicBezTo>
                    <a:pt x="3107" y="1440"/>
                    <a:pt x="2694" y="2536"/>
                    <a:pt x="2643" y="3441"/>
                  </a:cubicBezTo>
                  <a:cubicBezTo>
                    <a:pt x="2561" y="4898"/>
                    <a:pt x="2886" y="6375"/>
                    <a:pt x="3572" y="7660"/>
                  </a:cubicBezTo>
                  <a:cubicBezTo>
                    <a:pt x="3856" y="8193"/>
                    <a:pt x="4141" y="8980"/>
                    <a:pt x="3620" y="9285"/>
                  </a:cubicBezTo>
                  <a:cubicBezTo>
                    <a:pt x="3528" y="9339"/>
                    <a:pt x="3425" y="9363"/>
                    <a:pt x="3320" y="9363"/>
                  </a:cubicBezTo>
                  <a:cubicBezTo>
                    <a:pt x="3136" y="9363"/>
                    <a:pt x="2945" y="9290"/>
                    <a:pt x="2794" y="9179"/>
                  </a:cubicBezTo>
                  <a:cubicBezTo>
                    <a:pt x="2239" y="8770"/>
                    <a:pt x="2131" y="7999"/>
                    <a:pt x="1808" y="7389"/>
                  </a:cubicBezTo>
                  <a:cubicBezTo>
                    <a:pt x="1589" y="6978"/>
                    <a:pt x="1093" y="6644"/>
                    <a:pt x="673" y="6644"/>
                  </a:cubicBezTo>
                  <a:cubicBezTo>
                    <a:pt x="469" y="6644"/>
                    <a:pt x="284" y="6722"/>
                    <a:pt x="155" y="6907"/>
                  </a:cubicBezTo>
                  <a:cubicBezTo>
                    <a:pt x="1" y="7128"/>
                    <a:pt x="5" y="7420"/>
                    <a:pt x="33" y="7688"/>
                  </a:cubicBezTo>
                  <a:cubicBezTo>
                    <a:pt x="232" y="9617"/>
                    <a:pt x="1341" y="11342"/>
                    <a:pt x="2670" y="12755"/>
                  </a:cubicBezTo>
                  <a:cubicBezTo>
                    <a:pt x="5339" y="15596"/>
                    <a:pt x="8310" y="17279"/>
                    <a:pt x="11658" y="17279"/>
                  </a:cubicBezTo>
                  <a:cubicBezTo>
                    <a:pt x="13162" y="17279"/>
                    <a:pt x="14742" y="16940"/>
                    <a:pt x="16405" y="16213"/>
                  </a:cubicBezTo>
                  <a:cubicBezTo>
                    <a:pt x="17175" y="15878"/>
                    <a:pt x="17970" y="15416"/>
                    <a:pt x="18286" y="14637"/>
                  </a:cubicBezTo>
                  <a:cubicBezTo>
                    <a:pt x="18694" y="13637"/>
                    <a:pt x="18178" y="12448"/>
                    <a:pt x="18553" y="11434"/>
                  </a:cubicBezTo>
                  <a:cubicBezTo>
                    <a:pt x="18738" y="10929"/>
                    <a:pt x="19127" y="10526"/>
                    <a:pt x="19390" y="10057"/>
                  </a:cubicBezTo>
                  <a:cubicBezTo>
                    <a:pt x="19652" y="9587"/>
                    <a:pt x="19767" y="8951"/>
                    <a:pt x="19418" y="8541"/>
                  </a:cubicBezTo>
                  <a:cubicBezTo>
                    <a:pt x="19212" y="8300"/>
                    <a:pt x="18944" y="8214"/>
                    <a:pt x="18641" y="8214"/>
                  </a:cubicBezTo>
                  <a:cubicBezTo>
                    <a:pt x="17893" y="8214"/>
                    <a:pt x="16937" y="8737"/>
                    <a:pt x="16207" y="8737"/>
                  </a:cubicBezTo>
                  <a:cubicBezTo>
                    <a:pt x="15897" y="8737"/>
                    <a:pt x="15628" y="8642"/>
                    <a:pt x="15433" y="8373"/>
                  </a:cubicBezTo>
                  <a:cubicBezTo>
                    <a:pt x="15236" y="8099"/>
                    <a:pt x="15225" y="7736"/>
                    <a:pt x="15260" y="7403"/>
                  </a:cubicBezTo>
                  <a:cubicBezTo>
                    <a:pt x="15385" y="6221"/>
                    <a:pt x="15998" y="5156"/>
                    <a:pt x="16361" y="4027"/>
                  </a:cubicBezTo>
                  <a:cubicBezTo>
                    <a:pt x="16724" y="2898"/>
                    <a:pt x="16785" y="1519"/>
                    <a:pt x="15965" y="661"/>
                  </a:cubicBezTo>
                  <a:cubicBezTo>
                    <a:pt x="15541" y="216"/>
                    <a:pt x="14931" y="0"/>
                    <a:pt x="14313" y="0"/>
                  </a:cubicBezTo>
                  <a:close/>
                </a:path>
              </a:pathLst>
            </a:custGeom>
            <a:solidFill>
              <a:srgbClr val="A6D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24"/>
            <p:cNvSpPr/>
            <p:nvPr/>
          </p:nvSpPr>
          <p:spPr>
            <a:xfrm>
              <a:off x="3263825" y="3594913"/>
              <a:ext cx="28300" cy="29050"/>
            </a:xfrm>
            <a:custGeom>
              <a:rect b="b" l="l" r="r" t="t"/>
              <a:pathLst>
                <a:path extrusionOk="0" h="1162" w="1132">
                  <a:moveTo>
                    <a:pt x="348" y="0"/>
                  </a:moveTo>
                  <a:cubicBezTo>
                    <a:pt x="173" y="0"/>
                    <a:pt x="1" y="177"/>
                    <a:pt x="124" y="363"/>
                  </a:cubicBezTo>
                  <a:cubicBezTo>
                    <a:pt x="278" y="592"/>
                    <a:pt x="428" y="821"/>
                    <a:pt x="581" y="1049"/>
                  </a:cubicBezTo>
                  <a:cubicBezTo>
                    <a:pt x="634" y="1129"/>
                    <a:pt x="710" y="1162"/>
                    <a:pt x="785" y="1162"/>
                  </a:cubicBezTo>
                  <a:cubicBezTo>
                    <a:pt x="960" y="1162"/>
                    <a:pt x="1132" y="985"/>
                    <a:pt x="1008" y="800"/>
                  </a:cubicBezTo>
                  <a:cubicBezTo>
                    <a:pt x="855" y="571"/>
                    <a:pt x="705" y="341"/>
                    <a:pt x="553" y="113"/>
                  </a:cubicBezTo>
                  <a:cubicBezTo>
                    <a:pt x="500" y="33"/>
                    <a:pt x="424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24"/>
            <p:cNvSpPr/>
            <p:nvPr/>
          </p:nvSpPr>
          <p:spPr>
            <a:xfrm>
              <a:off x="3317375" y="3643538"/>
              <a:ext cx="12400" cy="20525"/>
            </a:xfrm>
            <a:custGeom>
              <a:rect b="b" l="l" r="r" t="t"/>
              <a:pathLst>
                <a:path extrusionOk="0" h="821" w="496">
                  <a:moveTo>
                    <a:pt x="248" y="0"/>
                  </a:moveTo>
                  <a:cubicBezTo>
                    <a:pt x="124" y="0"/>
                    <a:pt x="1" y="80"/>
                    <a:pt x="1" y="239"/>
                  </a:cubicBezTo>
                  <a:lnTo>
                    <a:pt x="1" y="581"/>
                  </a:lnTo>
                  <a:cubicBezTo>
                    <a:pt x="1" y="740"/>
                    <a:pt x="125" y="820"/>
                    <a:pt x="248" y="820"/>
                  </a:cubicBezTo>
                  <a:cubicBezTo>
                    <a:pt x="372" y="820"/>
                    <a:pt x="496" y="740"/>
                    <a:pt x="496" y="581"/>
                  </a:cubicBezTo>
                  <a:lnTo>
                    <a:pt x="496" y="239"/>
                  </a:lnTo>
                  <a:cubicBezTo>
                    <a:pt x="496" y="80"/>
                    <a:pt x="372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24"/>
            <p:cNvSpPr/>
            <p:nvPr/>
          </p:nvSpPr>
          <p:spPr>
            <a:xfrm>
              <a:off x="3368800" y="3640688"/>
              <a:ext cx="12400" cy="23400"/>
            </a:xfrm>
            <a:custGeom>
              <a:rect b="b" l="l" r="r" t="t"/>
              <a:pathLst>
                <a:path extrusionOk="0" h="936" w="496">
                  <a:moveTo>
                    <a:pt x="248" y="0"/>
                  </a:moveTo>
                  <a:cubicBezTo>
                    <a:pt x="124" y="0"/>
                    <a:pt x="1" y="80"/>
                    <a:pt x="1" y="240"/>
                  </a:cubicBezTo>
                  <a:lnTo>
                    <a:pt x="1" y="696"/>
                  </a:lnTo>
                  <a:cubicBezTo>
                    <a:pt x="1" y="856"/>
                    <a:pt x="124" y="936"/>
                    <a:pt x="248" y="936"/>
                  </a:cubicBezTo>
                  <a:cubicBezTo>
                    <a:pt x="372" y="936"/>
                    <a:pt x="496" y="856"/>
                    <a:pt x="496" y="696"/>
                  </a:cubicBezTo>
                  <a:lnTo>
                    <a:pt x="496" y="240"/>
                  </a:lnTo>
                  <a:cubicBezTo>
                    <a:pt x="496" y="80"/>
                    <a:pt x="372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24"/>
            <p:cNvSpPr/>
            <p:nvPr/>
          </p:nvSpPr>
          <p:spPr>
            <a:xfrm>
              <a:off x="3339450" y="3554938"/>
              <a:ext cx="17125" cy="23550"/>
            </a:xfrm>
            <a:custGeom>
              <a:rect b="b" l="l" r="r" t="t"/>
              <a:pathLst>
                <a:path extrusionOk="0" h="942" w="685">
                  <a:moveTo>
                    <a:pt x="383" y="1"/>
                  </a:moveTo>
                  <a:cubicBezTo>
                    <a:pt x="286" y="1"/>
                    <a:pt x="192" y="54"/>
                    <a:pt x="161" y="177"/>
                  </a:cubicBezTo>
                  <a:cubicBezTo>
                    <a:pt x="124" y="329"/>
                    <a:pt x="84" y="482"/>
                    <a:pt x="47" y="634"/>
                  </a:cubicBezTo>
                  <a:cubicBezTo>
                    <a:pt x="0" y="819"/>
                    <a:pt x="155" y="941"/>
                    <a:pt x="302" y="941"/>
                  </a:cubicBezTo>
                  <a:cubicBezTo>
                    <a:pt x="399" y="941"/>
                    <a:pt x="493" y="888"/>
                    <a:pt x="524" y="764"/>
                  </a:cubicBezTo>
                  <a:cubicBezTo>
                    <a:pt x="561" y="613"/>
                    <a:pt x="600" y="460"/>
                    <a:pt x="637" y="308"/>
                  </a:cubicBezTo>
                  <a:cubicBezTo>
                    <a:pt x="684" y="122"/>
                    <a:pt x="530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24"/>
            <p:cNvSpPr/>
            <p:nvPr/>
          </p:nvSpPr>
          <p:spPr>
            <a:xfrm>
              <a:off x="3328050" y="3477663"/>
              <a:ext cx="20075" cy="26825"/>
            </a:xfrm>
            <a:custGeom>
              <a:rect b="b" l="l" r="r" t="t"/>
              <a:pathLst>
                <a:path extrusionOk="0" h="1073" w="803">
                  <a:moveTo>
                    <a:pt x="514" y="1"/>
                  </a:moveTo>
                  <a:cubicBezTo>
                    <a:pt x="403" y="1"/>
                    <a:pt x="314" y="80"/>
                    <a:pt x="275" y="185"/>
                  </a:cubicBezTo>
                  <a:cubicBezTo>
                    <a:pt x="199" y="376"/>
                    <a:pt x="126" y="567"/>
                    <a:pt x="51" y="756"/>
                  </a:cubicBezTo>
                  <a:cubicBezTo>
                    <a:pt x="1" y="882"/>
                    <a:pt x="104" y="1028"/>
                    <a:pt x="225" y="1063"/>
                  </a:cubicBezTo>
                  <a:cubicBezTo>
                    <a:pt x="248" y="1069"/>
                    <a:pt x="270" y="1072"/>
                    <a:pt x="291" y="1072"/>
                  </a:cubicBezTo>
                  <a:cubicBezTo>
                    <a:pt x="401" y="1072"/>
                    <a:pt x="490" y="992"/>
                    <a:pt x="530" y="888"/>
                  </a:cubicBezTo>
                  <a:cubicBezTo>
                    <a:pt x="604" y="697"/>
                    <a:pt x="678" y="505"/>
                    <a:pt x="753" y="315"/>
                  </a:cubicBezTo>
                  <a:cubicBezTo>
                    <a:pt x="802" y="190"/>
                    <a:pt x="700" y="44"/>
                    <a:pt x="580" y="10"/>
                  </a:cubicBezTo>
                  <a:cubicBezTo>
                    <a:pt x="557" y="4"/>
                    <a:pt x="535" y="1"/>
                    <a:pt x="5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24"/>
            <p:cNvSpPr/>
            <p:nvPr/>
          </p:nvSpPr>
          <p:spPr>
            <a:xfrm>
              <a:off x="3358650" y="3503713"/>
              <a:ext cx="18000" cy="20375"/>
            </a:xfrm>
            <a:custGeom>
              <a:rect b="b" l="l" r="r" t="t"/>
              <a:pathLst>
                <a:path extrusionOk="0" h="815" w="720">
                  <a:moveTo>
                    <a:pt x="300" y="0"/>
                  </a:moveTo>
                  <a:cubicBezTo>
                    <a:pt x="149" y="0"/>
                    <a:pt x="1" y="119"/>
                    <a:pt x="62" y="301"/>
                  </a:cubicBezTo>
                  <a:cubicBezTo>
                    <a:pt x="102" y="415"/>
                    <a:pt x="140" y="530"/>
                    <a:pt x="180" y="643"/>
                  </a:cubicBezTo>
                  <a:cubicBezTo>
                    <a:pt x="220" y="763"/>
                    <a:pt x="321" y="815"/>
                    <a:pt x="420" y="815"/>
                  </a:cubicBezTo>
                  <a:cubicBezTo>
                    <a:pt x="571" y="815"/>
                    <a:pt x="720" y="696"/>
                    <a:pt x="656" y="513"/>
                  </a:cubicBezTo>
                  <a:cubicBezTo>
                    <a:pt x="618" y="399"/>
                    <a:pt x="578" y="284"/>
                    <a:pt x="540" y="171"/>
                  </a:cubicBezTo>
                  <a:cubicBezTo>
                    <a:pt x="499" y="52"/>
                    <a:pt x="399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24"/>
            <p:cNvSpPr/>
            <p:nvPr/>
          </p:nvSpPr>
          <p:spPr>
            <a:xfrm>
              <a:off x="3343100" y="3689238"/>
              <a:ext cx="12400" cy="14825"/>
            </a:xfrm>
            <a:custGeom>
              <a:rect b="b" l="l" r="r" t="t"/>
              <a:pathLst>
                <a:path extrusionOk="0" h="593" w="496">
                  <a:moveTo>
                    <a:pt x="247" y="1"/>
                  </a:moveTo>
                  <a:cubicBezTo>
                    <a:pt x="124" y="1"/>
                    <a:pt x="0" y="80"/>
                    <a:pt x="0" y="239"/>
                  </a:cubicBezTo>
                  <a:lnTo>
                    <a:pt x="0" y="353"/>
                  </a:lnTo>
                  <a:cubicBezTo>
                    <a:pt x="0" y="512"/>
                    <a:pt x="124" y="592"/>
                    <a:pt x="248" y="592"/>
                  </a:cubicBezTo>
                  <a:cubicBezTo>
                    <a:pt x="372" y="592"/>
                    <a:pt x="495" y="512"/>
                    <a:pt x="495" y="353"/>
                  </a:cubicBezTo>
                  <a:lnTo>
                    <a:pt x="495" y="239"/>
                  </a:lnTo>
                  <a:cubicBezTo>
                    <a:pt x="495" y="80"/>
                    <a:pt x="371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24"/>
            <p:cNvSpPr/>
            <p:nvPr/>
          </p:nvSpPr>
          <p:spPr>
            <a:xfrm>
              <a:off x="3397350" y="3720663"/>
              <a:ext cx="12400" cy="26275"/>
            </a:xfrm>
            <a:custGeom>
              <a:rect b="b" l="l" r="r" t="t"/>
              <a:pathLst>
                <a:path extrusionOk="0" h="1051" w="496">
                  <a:moveTo>
                    <a:pt x="248" y="0"/>
                  </a:moveTo>
                  <a:cubicBezTo>
                    <a:pt x="124" y="0"/>
                    <a:pt x="1" y="80"/>
                    <a:pt x="1" y="239"/>
                  </a:cubicBezTo>
                  <a:lnTo>
                    <a:pt x="1" y="811"/>
                  </a:lnTo>
                  <a:cubicBezTo>
                    <a:pt x="1" y="970"/>
                    <a:pt x="124" y="1050"/>
                    <a:pt x="248" y="1050"/>
                  </a:cubicBezTo>
                  <a:cubicBezTo>
                    <a:pt x="372" y="1050"/>
                    <a:pt x="496" y="970"/>
                    <a:pt x="496" y="811"/>
                  </a:cubicBezTo>
                  <a:lnTo>
                    <a:pt x="496" y="239"/>
                  </a:lnTo>
                  <a:cubicBezTo>
                    <a:pt x="496" y="80"/>
                    <a:pt x="372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24"/>
            <p:cNvSpPr/>
            <p:nvPr/>
          </p:nvSpPr>
          <p:spPr>
            <a:xfrm>
              <a:off x="3451775" y="3657563"/>
              <a:ext cx="15875" cy="32350"/>
            </a:xfrm>
            <a:custGeom>
              <a:rect b="b" l="l" r="r" t="t"/>
              <a:pathLst>
                <a:path extrusionOk="0" h="1294" w="635">
                  <a:moveTo>
                    <a:pt x="253" y="1"/>
                  </a:moveTo>
                  <a:cubicBezTo>
                    <a:pt x="233" y="1"/>
                    <a:pt x="213" y="3"/>
                    <a:pt x="194" y="8"/>
                  </a:cubicBezTo>
                  <a:cubicBezTo>
                    <a:pt x="52" y="48"/>
                    <a:pt x="1" y="180"/>
                    <a:pt x="21" y="313"/>
                  </a:cubicBezTo>
                  <a:cubicBezTo>
                    <a:pt x="59" y="579"/>
                    <a:pt x="99" y="847"/>
                    <a:pt x="137" y="1112"/>
                  </a:cubicBezTo>
                  <a:cubicBezTo>
                    <a:pt x="154" y="1224"/>
                    <a:pt x="277" y="1294"/>
                    <a:pt x="385" y="1294"/>
                  </a:cubicBezTo>
                  <a:cubicBezTo>
                    <a:pt x="405" y="1294"/>
                    <a:pt x="424" y="1291"/>
                    <a:pt x="442" y="1287"/>
                  </a:cubicBezTo>
                  <a:cubicBezTo>
                    <a:pt x="584" y="1247"/>
                    <a:pt x="635" y="1113"/>
                    <a:pt x="617" y="982"/>
                  </a:cubicBezTo>
                  <a:cubicBezTo>
                    <a:pt x="577" y="715"/>
                    <a:pt x="539" y="447"/>
                    <a:pt x="499" y="182"/>
                  </a:cubicBezTo>
                  <a:cubicBezTo>
                    <a:pt x="482" y="71"/>
                    <a:pt x="361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24"/>
            <p:cNvSpPr/>
            <p:nvPr/>
          </p:nvSpPr>
          <p:spPr>
            <a:xfrm>
              <a:off x="3407100" y="3658013"/>
              <a:ext cx="17725" cy="20500"/>
            </a:xfrm>
            <a:custGeom>
              <a:rect b="b" l="l" r="r" t="t"/>
              <a:pathLst>
                <a:path extrusionOk="0" h="820" w="709">
                  <a:moveTo>
                    <a:pt x="301" y="0"/>
                  </a:moveTo>
                  <a:cubicBezTo>
                    <a:pt x="151" y="0"/>
                    <a:pt x="0" y="120"/>
                    <a:pt x="60" y="304"/>
                  </a:cubicBezTo>
                  <a:cubicBezTo>
                    <a:pt x="99" y="419"/>
                    <a:pt x="135" y="532"/>
                    <a:pt x="172" y="647"/>
                  </a:cubicBezTo>
                  <a:cubicBezTo>
                    <a:pt x="211" y="767"/>
                    <a:pt x="310" y="819"/>
                    <a:pt x="409" y="819"/>
                  </a:cubicBezTo>
                  <a:cubicBezTo>
                    <a:pt x="559" y="819"/>
                    <a:pt x="709" y="700"/>
                    <a:pt x="649" y="517"/>
                  </a:cubicBezTo>
                  <a:cubicBezTo>
                    <a:pt x="612" y="402"/>
                    <a:pt x="575" y="288"/>
                    <a:pt x="538" y="172"/>
                  </a:cubicBezTo>
                  <a:cubicBezTo>
                    <a:pt x="499" y="52"/>
                    <a:pt x="400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24"/>
            <p:cNvSpPr/>
            <p:nvPr/>
          </p:nvSpPr>
          <p:spPr>
            <a:xfrm>
              <a:off x="3439400" y="3732088"/>
              <a:ext cx="20125" cy="34950"/>
            </a:xfrm>
            <a:custGeom>
              <a:rect b="b" l="l" r="r" t="t"/>
              <a:pathLst>
                <a:path extrusionOk="0" h="1398" w="805">
                  <a:moveTo>
                    <a:pt x="504" y="0"/>
                  </a:moveTo>
                  <a:cubicBezTo>
                    <a:pt x="406" y="0"/>
                    <a:pt x="311" y="53"/>
                    <a:pt x="279" y="176"/>
                  </a:cubicBezTo>
                  <a:cubicBezTo>
                    <a:pt x="201" y="481"/>
                    <a:pt x="126" y="784"/>
                    <a:pt x="48" y="1089"/>
                  </a:cubicBezTo>
                  <a:cubicBezTo>
                    <a:pt x="1" y="1275"/>
                    <a:pt x="155" y="1397"/>
                    <a:pt x="302" y="1397"/>
                  </a:cubicBezTo>
                  <a:cubicBezTo>
                    <a:pt x="399" y="1397"/>
                    <a:pt x="493" y="1344"/>
                    <a:pt x="524" y="1220"/>
                  </a:cubicBezTo>
                  <a:cubicBezTo>
                    <a:pt x="602" y="916"/>
                    <a:pt x="677" y="612"/>
                    <a:pt x="757" y="307"/>
                  </a:cubicBezTo>
                  <a:cubicBezTo>
                    <a:pt x="805" y="122"/>
                    <a:pt x="651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24"/>
            <p:cNvSpPr/>
            <p:nvPr/>
          </p:nvSpPr>
          <p:spPr>
            <a:xfrm>
              <a:off x="3496475" y="3760563"/>
              <a:ext cx="17525" cy="23450"/>
            </a:xfrm>
            <a:custGeom>
              <a:rect b="b" l="l" r="r" t="t"/>
              <a:pathLst>
                <a:path extrusionOk="0" h="938" w="701">
                  <a:moveTo>
                    <a:pt x="302" y="0"/>
                  </a:moveTo>
                  <a:cubicBezTo>
                    <a:pt x="154" y="0"/>
                    <a:pt x="1" y="121"/>
                    <a:pt x="51" y="307"/>
                  </a:cubicBezTo>
                  <a:cubicBezTo>
                    <a:pt x="92" y="459"/>
                    <a:pt x="134" y="609"/>
                    <a:pt x="173" y="762"/>
                  </a:cubicBezTo>
                  <a:cubicBezTo>
                    <a:pt x="206" y="885"/>
                    <a:pt x="301" y="938"/>
                    <a:pt x="399" y="938"/>
                  </a:cubicBezTo>
                  <a:cubicBezTo>
                    <a:pt x="547" y="938"/>
                    <a:pt x="701" y="817"/>
                    <a:pt x="651" y="630"/>
                  </a:cubicBezTo>
                  <a:cubicBezTo>
                    <a:pt x="610" y="479"/>
                    <a:pt x="569" y="328"/>
                    <a:pt x="528" y="175"/>
                  </a:cubicBezTo>
                  <a:cubicBezTo>
                    <a:pt x="496" y="53"/>
                    <a:pt x="400" y="0"/>
                    <a:pt x="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24"/>
            <p:cNvSpPr/>
            <p:nvPr/>
          </p:nvSpPr>
          <p:spPr>
            <a:xfrm>
              <a:off x="3478850" y="3700338"/>
              <a:ext cx="23350" cy="23850"/>
            </a:xfrm>
            <a:custGeom>
              <a:rect b="b" l="l" r="r" t="t"/>
              <a:pathLst>
                <a:path extrusionOk="0" h="954" w="934">
                  <a:moveTo>
                    <a:pt x="644" y="0"/>
                  </a:moveTo>
                  <a:cubicBezTo>
                    <a:pt x="559" y="0"/>
                    <a:pt x="480" y="50"/>
                    <a:pt x="424" y="123"/>
                  </a:cubicBezTo>
                  <a:cubicBezTo>
                    <a:pt x="311" y="276"/>
                    <a:pt x="196" y="428"/>
                    <a:pt x="82" y="580"/>
                  </a:cubicBezTo>
                  <a:cubicBezTo>
                    <a:pt x="0" y="689"/>
                    <a:pt x="67" y="856"/>
                    <a:pt x="172" y="919"/>
                  </a:cubicBezTo>
                  <a:cubicBezTo>
                    <a:pt x="211" y="943"/>
                    <a:pt x="252" y="953"/>
                    <a:pt x="291" y="953"/>
                  </a:cubicBezTo>
                  <a:cubicBezTo>
                    <a:pt x="376" y="953"/>
                    <a:pt x="455" y="904"/>
                    <a:pt x="509" y="831"/>
                  </a:cubicBezTo>
                  <a:cubicBezTo>
                    <a:pt x="623" y="678"/>
                    <a:pt x="739" y="526"/>
                    <a:pt x="853" y="373"/>
                  </a:cubicBezTo>
                  <a:cubicBezTo>
                    <a:pt x="934" y="265"/>
                    <a:pt x="868" y="99"/>
                    <a:pt x="763" y="35"/>
                  </a:cubicBezTo>
                  <a:cubicBezTo>
                    <a:pt x="723" y="11"/>
                    <a:pt x="683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24"/>
            <p:cNvSpPr/>
            <p:nvPr/>
          </p:nvSpPr>
          <p:spPr>
            <a:xfrm>
              <a:off x="3478975" y="3617913"/>
              <a:ext cx="25525" cy="26650"/>
            </a:xfrm>
            <a:custGeom>
              <a:rect b="b" l="l" r="r" t="t"/>
              <a:pathLst>
                <a:path extrusionOk="0" h="1066" w="1021">
                  <a:moveTo>
                    <a:pt x="293" y="1"/>
                  </a:moveTo>
                  <a:cubicBezTo>
                    <a:pt x="224" y="1"/>
                    <a:pt x="153" y="27"/>
                    <a:pt x="106" y="72"/>
                  </a:cubicBezTo>
                  <a:cubicBezTo>
                    <a:pt x="1" y="176"/>
                    <a:pt x="22" y="321"/>
                    <a:pt x="106" y="424"/>
                  </a:cubicBezTo>
                  <a:cubicBezTo>
                    <a:pt x="259" y="613"/>
                    <a:pt x="412" y="803"/>
                    <a:pt x="565" y="993"/>
                  </a:cubicBezTo>
                  <a:cubicBezTo>
                    <a:pt x="606" y="1043"/>
                    <a:pt x="667" y="1065"/>
                    <a:pt x="730" y="1065"/>
                  </a:cubicBezTo>
                  <a:cubicBezTo>
                    <a:pt x="799" y="1065"/>
                    <a:pt x="870" y="1038"/>
                    <a:pt x="916" y="993"/>
                  </a:cubicBezTo>
                  <a:cubicBezTo>
                    <a:pt x="1021" y="891"/>
                    <a:pt x="999" y="746"/>
                    <a:pt x="916" y="641"/>
                  </a:cubicBezTo>
                  <a:cubicBezTo>
                    <a:pt x="764" y="453"/>
                    <a:pt x="609" y="263"/>
                    <a:pt x="458" y="72"/>
                  </a:cubicBezTo>
                  <a:cubicBezTo>
                    <a:pt x="417" y="23"/>
                    <a:pt x="356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24"/>
            <p:cNvSpPr/>
            <p:nvPr/>
          </p:nvSpPr>
          <p:spPr>
            <a:xfrm>
              <a:off x="3462150" y="3569538"/>
              <a:ext cx="17925" cy="20600"/>
            </a:xfrm>
            <a:custGeom>
              <a:rect b="b" l="l" r="r" t="t"/>
              <a:pathLst>
                <a:path extrusionOk="0" h="824" w="717">
                  <a:moveTo>
                    <a:pt x="381" y="1"/>
                  </a:moveTo>
                  <a:cubicBezTo>
                    <a:pt x="229" y="1"/>
                    <a:pt x="81" y="119"/>
                    <a:pt x="149" y="300"/>
                  </a:cubicBezTo>
                  <a:cubicBezTo>
                    <a:pt x="153" y="312"/>
                    <a:pt x="177" y="348"/>
                    <a:pt x="160" y="361"/>
                  </a:cubicBezTo>
                  <a:cubicBezTo>
                    <a:pt x="50" y="439"/>
                    <a:pt x="0" y="575"/>
                    <a:pt x="71" y="698"/>
                  </a:cubicBezTo>
                  <a:cubicBezTo>
                    <a:pt x="114" y="773"/>
                    <a:pt x="206" y="823"/>
                    <a:pt x="294" y="823"/>
                  </a:cubicBezTo>
                  <a:cubicBezTo>
                    <a:pt x="335" y="823"/>
                    <a:pt x="376" y="812"/>
                    <a:pt x="410" y="788"/>
                  </a:cubicBezTo>
                  <a:cubicBezTo>
                    <a:pt x="609" y="646"/>
                    <a:pt x="716" y="410"/>
                    <a:pt x="627" y="169"/>
                  </a:cubicBezTo>
                  <a:cubicBezTo>
                    <a:pt x="583" y="52"/>
                    <a:pt x="48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24"/>
            <p:cNvSpPr/>
            <p:nvPr/>
          </p:nvSpPr>
          <p:spPr>
            <a:xfrm>
              <a:off x="3446325" y="3508863"/>
              <a:ext cx="25850" cy="18525"/>
            </a:xfrm>
            <a:custGeom>
              <a:rect b="b" l="l" r="r" t="t"/>
              <a:pathLst>
                <a:path extrusionOk="0" h="741" w="1034">
                  <a:moveTo>
                    <a:pt x="342" y="1"/>
                  </a:moveTo>
                  <a:cubicBezTo>
                    <a:pt x="136" y="1"/>
                    <a:pt x="0" y="323"/>
                    <a:pt x="220" y="470"/>
                  </a:cubicBezTo>
                  <a:cubicBezTo>
                    <a:pt x="334" y="546"/>
                    <a:pt x="449" y="623"/>
                    <a:pt x="562" y="698"/>
                  </a:cubicBezTo>
                  <a:cubicBezTo>
                    <a:pt x="606" y="728"/>
                    <a:pt x="650" y="740"/>
                    <a:pt x="691" y="740"/>
                  </a:cubicBezTo>
                  <a:cubicBezTo>
                    <a:pt x="897" y="740"/>
                    <a:pt x="1033" y="418"/>
                    <a:pt x="813" y="271"/>
                  </a:cubicBezTo>
                  <a:cubicBezTo>
                    <a:pt x="700" y="195"/>
                    <a:pt x="583" y="118"/>
                    <a:pt x="470" y="43"/>
                  </a:cubicBezTo>
                  <a:cubicBezTo>
                    <a:pt x="426" y="13"/>
                    <a:pt x="382" y="1"/>
                    <a:pt x="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24"/>
            <p:cNvSpPr/>
            <p:nvPr/>
          </p:nvSpPr>
          <p:spPr>
            <a:xfrm>
              <a:off x="3499150" y="3554713"/>
              <a:ext cx="20225" cy="26775"/>
            </a:xfrm>
            <a:custGeom>
              <a:rect b="b" l="l" r="r" t="t"/>
              <a:pathLst>
                <a:path extrusionOk="0" h="1071" w="809">
                  <a:moveTo>
                    <a:pt x="517" y="1"/>
                  </a:moveTo>
                  <a:cubicBezTo>
                    <a:pt x="407" y="1"/>
                    <a:pt x="321" y="81"/>
                    <a:pt x="279" y="183"/>
                  </a:cubicBezTo>
                  <a:cubicBezTo>
                    <a:pt x="204" y="373"/>
                    <a:pt x="127" y="565"/>
                    <a:pt x="51" y="755"/>
                  </a:cubicBezTo>
                  <a:cubicBezTo>
                    <a:pt x="1" y="881"/>
                    <a:pt x="106" y="1026"/>
                    <a:pt x="225" y="1060"/>
                  </a:cubicBezTo>
                  <a:cubicBezTo>
                    <a:pt x="248" y="1067"/>
                    <a:pt x="271" y="1070"/>
                    <a:pt x="292" y="1070"/>
                  </a:cubicBezTo>
                  <a:cubicBezTo>
                    <a:pt x="401" y="1070"/>
                    <a:pt x="489" y="990"/>
                    <a:pt x="530" y="886"/>
                  </a:cubicBezTo>
                  <a:cubicBezTo>
                    <a:pt x="605" y="697"/>
                    <a:pt x="682" y="505"/>
                    <a:pt x="758" y="315"/>
                  </a:cubicBezTo>
                  <a:cubicBezTo>
                    <a:pt x="808" y="189"/>
                    <a:pt x="703" y="44"/>
                    <a:pt x="584" y="10"/>
                  </a:cubicBezTo>
                  <a:cubicBezTo>
                    <a:pt x="561" y="4"/>
                    <a:pt x="539" y="1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24"/>
            <p:cNvSpPr/>
            <p:nvPr/>
          </p:nvSpPr>
          <p:spPr>
            <a:xfrm>
              <a:off x="3548450" y="3509063"/>
              <a:ext cx="16550" cy="29400"/>
            </a:xfrm>
            <a:custGeom>
              <a:rect b="b" l="l" r="r" t="t"/>
              <a:pathLst>
                <a:path extrusionOk="0" h="1176" w="662">
                  <a:moveTo>
                    <a:pt x="304" y="1"/>
                  </a:moveTo>
                  <a:cubicBezTo>
                    <a:pt x="160" y="1"/>
                    <a:pt x="1" y="124"/>
                    <a:pt x="33" y="312"/>
                  </a:cubicBezTo>
                  <a:cubicBezTo>
                    <a:pt x="72" y="540"/>
                    <a:pt x="113" y="767"/>
                    <a:pt x="151" y="995"/>
                  </a:cubicBezTo>
                  <a:cubicBezTo>
                    <a:pt x="173" y="1121"/>
                    <a:pt x="262" y="1175"/>
                    <a:pt x="358" y="1175"/>
                  </a:cubicBezTo>
                  <a:cubicBezTo>
                    <a:pt x="502" y="1175"/>
                    <a:pt x="661" y="1052"/>
                    <a:pt x="629" y="865"/>
                  </a:cubicBezTo>
                  <a:cubicBezTo>
                    <a:pt x="589" y="636"/>
                    <a:pt x="548" y="409"/>
                    <a:pt x="510" y="180"/>
                  </a:cubicBezTo>
                  <a:cubicBezTo>
                    <a:pt x="488" y="55"/>
                    <a:pt x="400" y="1"/>
                    <a:pt x="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24"/>
            <p:cNvSpPr/>
            <p:nvPr/>
          </p:nvSpPr>
          <p:spPr>
            <a:xfrm>
              <a:off x="3542675" y="3458038"/>
              <a:ext cx="24275" cy="15025"/>
            </a:xfrm>
            <a:custGeom>
              <a:rect b="b" l="l" r="r" t="t"/>
              <a:pathLst>
                <a:path extrusionOk="0" h="601" w="971">
                  <a:moveTo>
                    <a:pt x="379" y="0"/>
                  </a:moveTo>
                  <a:cubicBezTo>
                    <a:pt x="152" y="0"/>
                    <a:pt x="1" y="333"/>
                    <a:pt x="246" y="457"/>
                  </a:cubicBezTo>
                  <a:cubicBezTo>
                    <a:pt x="322" y="496"/>
                    <a:pt x="399" y="533"/>
                    <a:pt x="474" y="572"/>
                  </a:cubicBezTo>
                  <a:cubicBezTo>
                    <a:pt x="514" y="592"/>
                    <a:pt x="553" y="601"/>
                    <a:pt x="590" y="601"/>
                  </a:cubicBezTo>
                  <a:cubicBezTo>
                    <a:pt x="818" y="601"/>
                    <a:pt x="971" y="269"/>
                    <a:pt x="725" y="145"/>
                  </a:cubicBezTo>
                  <a:cubicBezTo>
                    <a:pt x="649" y="106"/>
                    <a:pt x="572" y="69"/>
                    <a:pt x="495" y="29"/>
                  </a:cubicBezTo>
                  <a:cubicBezTo>
                    <a:pt x="456" y="9"/>
                    <a:pt x="416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24"/>
            <p:cNvSpPr/>
            <p:nvPr/>
          </p:nvSpPr>
          <p:spPr>
            <a:xfrm>
              <a:off x="3588600" y="3429063"/>
              <a:ext cx="24975" cy="29275"/>
            </a:xfrm>
            <a:custGeom>
              <a:rect b="b" l="l" r="r" t="t"/>
              <a:pathLst>
                <a:path extrusionOk="0" h="1171" w="999">
                  <a:moveTo>
                    <a:pt x="712" y="1"/>
                  </a:moveTo>
                  <a:cubicBezTo>
                    <a:pt x="590" y="1"/>
                    <a:pt x="451" y="114"/>
                    <a:pt x="466" y="249"/>
                  </a:cubicBezTo>
                  <a:cubicBezTo>
                    <a:pt x="487" y="446"/>
                    <a:pt x="415" y="612"/>
                    <a:pt x="237" y="710"/>
                  </a:cubicBezTo>
                  <a:cubicBezTo>
                    <a:pt x="1" y="842"/>
                    <a:pt x="145" y="1170"/>
                    <a:pt x="365" y="1170"/>
                  </a:cubicBezTo>
                  <a:cubicBezTo>
                    <a:pt x="404" y="1170"/>
                    <a:pt x="445" y="1160"/>
                    <a:pt x="487" y="1137"/>
                  </a:cubicBezTo>
                  <a:cubicBezTo>
                    <a:pt x="803" y="964"/>
                    <a:pt x="999" y="611"/>
                    <a:pt x="961" y="249"/>
                  </a:cubicBezTo>
                  <a:cubicBezTo>
                    <a:pt x="946" y="116"/>
                    <a:pt x="85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24"/>
            <p:cNvSpPr/>
            <p:nvPr/>
          </p:nvSpPr>
          <p:spPr>
            <a:xfrm>
              <a:off x="3590125" y="3503213"/>
              <a:ext cx="24125" cy="29750"/>
            </a:xfrm>
            <a:custGeom>
              <a:rect b="b" l="l" r="r" t="t"/>
              <a:pathLst>
                <a:path extrusionOk="0" h="1190" w="965">
                  <a:moveTo>
                    <a:pt x="335" y="1"/>
                  </a:moveTo>
                  <a:cubicBezTo>
                    <a:pt x="172" y="1"/>
                    <a:pt x="1" y="181"/>
                    <a:pt x="98" y="377"/>
                  </a:cubicBezTo>
                  <a:cubicBezTo>
                    <a:pt x="212" y="605"/>
                    <a:pt x="327" y="833"/>
                    <a:pt x="440" y="1063"/>
                  </a:cubicBezTo>
                  <a:cubicBezTo>
                    <a:pt x="484" y="1152"/>
                    <a:pt x="556" y="1189"/>
                    <a:pt x="630" y="1189"/>
                  </a:cubicBezTo>
                  <a:cubicBezTo>
                    <a:pt x="793" y="1189"/>
                    <a:pt x="965" y="1010"/>
                    <a:pt x="867" y="814"/>
                  </a:cubicBezTo>
                  <a:cubicBezTo>
                    <a:pt x="754" y="584"/>
                    <a:pt x="639" y="355"/>
                    <a:pt x="525" y="127"/>
                  </a:cubicBezTo>
                  <a:cubicBezTo>
                    <a:pt x="481" y="38"/>
                    <a:pt x="409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24"/>
            <p:cNvSpPr/>
            <p:nvPr/>
          </p:nvSpPr>
          <p:spPr>
            <a:xfrm>
              <a:off x="3574475" y="3409288"/>
              <a:ext cx="12400" cy="20550"/>
            </a:xfrm>
            <a:custGeom>
              <a:rect b="b" l="l" r="r" t="t"/>
              <a:pathLst>
                <a:path extrusionOk="0" h="822" w="496">
                  <a:moveTo>
                    <a:pt x="248" y="1"/>
                  </a:moveTo>
                  <a:cubicBezTo>
                    <a:pt x="125" y="1"/>
                    <a:pt x="1" y="80"/>
                    <a:pt x="1" y="240"/>
                  </a:cubicBezTo>
                  <a:lnTo>
                    <a:pt x="1" y="582"/>
                  </a:lnTo>
                  <a:cubicBezTo>
                    <a:pt x="1" y="741"/>
                    <a:pt x="125" y="821"/>
                    <a:pt x="248" y="821"/>
                  </a:cubicBezTo>
                  <a:cubicBezTo>
                    <a:pt x="372" y="821"/>
                    <a:pt x="496" y="741"/>
                    <a:pt x="496" y="582"/>
                  </a:cubicBezTo>
                  <a:lnTo>
                    <a:pt x="496" y="240"/>
                  </a:lnTo>
                  <a:cubicBezTo>
                    <a:pt x="496" y="80"/>
                    <a:pt x="372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24"/>
            <p:cNvSpPr/>
            <p:nvPr/>
          </p:nvSpPr>
          <p:spPr>
            <a:xfrm>
              <a:off x="3626825" y="3477438"/>
              <a:ext cx="18500" cy="18275"/>
            </a:xfrm>
            <a:custGeom>
              <a:rect b="b" l="l" r="r" t="t"/>
              <a:pathLst>
                <a:path extrusionOk="0" h="731" w="740">
                  <a:moveTo>
                    <a:pt x="404" y="0"/>
                  </a:moveTo>
                  <a:cubicBezTo>
                    <a:pt x="330" y="0"/>
                    <a:pt x="258" y="37"/>
                    <a:pt x="213" y="125"/>
                  </a:cubicBezTo>
                  <a:cubicBezTo>
                    <a:pt x="175" y="202"/>
                    <a:pt x="137" y="279"/>
                    <a:pt x="98" y="355"/>
                  </a:cubicBezTo>
                  <a:cubicBezTo>
                    <a:pt x="1" y="551"/>
                    <a:pt x="172" y="730"/>
                    <a:pt x="335" y="730"/>
                  </a:cubicBezTo>
                  <a:cubicBezTo>
                    <a:pt x="409" y="730"/>
                    <a:pt x="481" y="694"/>
                    <a:pt x="525" y="605"/>
                  </a:cubicBezTo>
                  <a:cubicBezTo>
                    <a:pt x="565" y="528"/>
                    <a:pt x="602" y="452"/>
                    <a:pt x="640" y="376"/>
                  </a:cubicBezTo>
                  <a:cubicBezTo>
                    <a:pt x="740" y="181"/>
                    <a:pt x="567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24"/>
            <p:cNvSpPr/>
            <p:nvPr/>
          </p:nvSpPr>
          <p:spPr>
            <a:xfrm>
              <a:off x="3559825" y="3583588"/>
              <a:ext cx="25800" cy="38475"/>
            </a:xfrm>
            <a:custGeom>
              <a:rect b="b" l="l" r="r" t="t"/>
              <a:pathLst>
                <a:path extrusionOk="0" h="1539" w="1032">
                  <a:moveTo>
                    <a:pt x="238" y="1"/>
                  </a:moveTo>
                  <a:cubicBezTo>
                    <a:pt x="115" y="1"/>
                    <a:pt x="0" y="80"/>
                    <a:pt x="18" y="238"/>
                  </a:cubicBezTo>
                  <a:cubicBezTo>
                    <a:pt x="70" y="698"/>
                    <a:pt x="238" y="1097"/>
                    <a:pt x="530" y="1454"/>
                  </a:cubicBezTo>
                  <a:cubicBezTo>
                    <a:pt x="579" y="1513"/>
                    <a:pt x="635" y="1538"/>
                    <a:pt x="691" y="1538"/>
                  </a:cubicBezTo>
                  <a:cubicBezTo>
                    <a:pt x="867" y="1538"/>
                    <a:pt x="1031" y="1291"/>
                    <a:pt x="880" y="1104"/>
                  </a:cubicBezTo>
                  <a:cubicBezTo>
                    <a:pt x="680" y="857"/>
                    <a:pt x="551" y="553"/>
                    <a:pt x="514" y="237"/>
                  </a:cubicBezTo>
                  <a:cubicBezTo>
                    <a:pt x="495" y="80"/>
                    <a:pt x="362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24"/>
            <p:cNvSpPr/>
            <p:nvPr/>
          </p:nvSpPr>
          <p:spPr>
            <a:xfrm>
              <a:off x="3536900" y="3640513"/>
              <a:ext cx="22175" cy="32300"/>
            </a:xfrm>
            <a:custGeom>
              <a:rect b="b" l="l" r="r" t="t"/>
              <a:pathLst>
                <a:path extrusionOk="0" h="1292" w="887">
                  <a:moveTo>
                    <a:pt x="602" y="1"/>
                  </a:moveTo>
                  <a:cubicBezTo>
                    <a:pt x="538" y="1"/>
                    <a:pt x="475" y="23"/>
                    <a:pt x="434" y="73"/>
                  </a:cubicBezTo>
                  <a:cubicBezTo>
                    <a:pt x="222" y="340"/>
                    <a:pt x="74" y="641"/>
                    <a:pt x="22" y="978"/>
                  </a:cubicBezTo>
                  <a:cubicBezTo>
                    <a:pt x="0" y="1112"/>
                    <a:pt x="54" y="1244"/>
                    <a:pt x="195" y="1283"/>
                  </a:cubicBezTo>
                  <a:cubicBezTo>
                    <a:pt x="214" y="1289"/>
                    <a:pt x="234" y="1292"/>
                    <a:pt x="255" y="1292"/>
                  </a:cubicBezTo>
                  <a:cubicBezTo>
                    <a:pt x="363" y="1292"/>
                    <a:pt x="482" y="1222"/>
                    <a:pt x="500" y="1110"/>
                  </a:cubicBezTo>
                  <a:cubicBezTo>
                    <a:pt x="539" y="861"/>
                    <a:pt x="626" y="622"/>
                    <a:pt x="786" y="422"/>
                  </a:cubicBezTo>
                  <a:cubicBezTo>
                    <a:pt x="868" y="317"/>
                    <a:pt x="887" y="176"/>
                    <a:pt x="786" y="71"/>
                  </a:cubicBezTo>
                  <a:cubicBezTo>
                    <a:pt x="742" y="26"/>
                    <a:pt x="671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24"/>
            <p:cNvSpPr/>
            <p:nvPr/>
          </p:nvSpPr>
          <p:spPr>
            <a:xfrm>
              <a:off x="3547000" y="3711838"/>
              <a:ext cx="30450" cy="20925"/>
            </a:xfrm>
            <a:custGeom>
              <a:rect b="b" l="l" r="r" t="t"/>
              <a:pathLst>
                <a:path extrusionOk="0" h="837" w="1218">
                  <a:moveTo>
                    <a:pt x="301" y="0"/>
                  </a:moveTo>
                  <a:cubicBezTo>
                    <a:pt x="1" y="0"/>
                    <a:pt x="6" y="478"/>
                    <a:pt x="318" y="497"/>
                  </a:cubicBezTo>
                  <a:cubicBezTo>
                    <a:pt x="470" y="506"/>
                    <a:pt x="596" y="589"/>
                    <a:pt x="674" y="718"/>
                  </a:cubicBezTo>
                  <a:cubicBezTo>
                    <a:pt x="724" y="802"/>
                    <a:pt x="799" y="836"/>
                    <a:pt x="875" y="836"/>
                  </a:cubicBezTo>
                  <a:cubicBezTo>
                    <a:pt x="1046" y="836"/>
                    <a:pt x="1217" y="658"/>
                    <a:pt x="1101" y="467"/>
                  </a:cubicBezTo>
                  <a:cubicBezTo>
                    <a:pt x="930" y="184"/>
                    <a:pt x="646" y="21"/>
                    <a:pt x="318" y="1"/>
                  </a:cubicBezTo>
                  <a:cubicBezTo>
                    <a:pt x="312" y="0"/>
                    <a:pt x="307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24"/>
            <p:cNvSpPr/>
            <p:nvPr/>
          </p:nvSpPr>
          <p:spPr>
            <a:xfrm>
              <a:off x="3540150" y="3757813"/>
              <a:ext cx="12425" cy="26250"/>
            </a:xfrm>
            <a:custGeom>
              <a:rect b="b" l="l" r="r" t="t"/>
              <a:pathLst>
                <a:path extrusionOk="0" h="1050" w="497">
                  <a:moveTo>
                    <a:pt x="249" y="0"/>
                  </a:moveTo>
                  <a:cubicBezTo>
                    <a:pt x="125" y="0"/>
                    <a:pt x="1" y="80"/>
                    <a:pt x="1" y="240"/>
                  </a:cubicBezTo>
                  <a:lnTo>
                    <a:pt x="1" y="810"/>
                  </a:lnTo>
                  <a:cubicBezTo>
                    <a:pt x="1" y="970"/>
                    <a:pt x="124" y="1049"/>
                    <a:pt x="248" y="1049"/>
                  </a:cubicBezTo>
                  <a:cubicBezTo>
                    <a:pt x="372" y="1049"/>
                    <a:pt x="496" y="970"/>
                    <a:pt x="496" y="810"/>
                  </a:cubicBezTo>
                  <a:lnTo>
                    <a:pt x="496" y="240"/>
                  </a:lnTo>
                  <a:cubicBezTo>
                    <a:pt x="496" y="80"/>
                    <a:pt x="373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24"/>
            <p:cNvSpPr/>
            <p:nvPr/>
          </p:nvSpPr>
          <p:spPr>
            <a:xfrm>
              <a:off x="3607000" y="3654938"/>
              <a:ext cx="21475" cy="32900"/>
            </a:xfrm>
            <a:custGeom>
              <a:rect b="b" l="l" r="r" t="t"/>
              <a:pathLst>
                <a:path extrusionOk="0" h="1316" w="859">
                  <a:moveTo>
                    <a:pt x="307" y="0"/>
                  </a:moveTo>
                  <a:cubicBezTo>
                    <a:pt x="211" y="0"/>
                    <a:pt x="118" y="54"/>
                    <a:pt x="90" y="177"/>
                  </a:cubicBezTo>
                  <a:cubicBezTo>
                    <a:pt x="1" y="562"/>
                    <a:pt x="97" y="933"/>
                    <a:pt x="352" y="1234"/>
                  </a:cubicBezTo>
                  <a:cubicBezTo>
                    <a:pt x="401" y="1292"/>
                    <a:pt x="458" y="1316"/>
                    <a:pt x="514" y="1316"/>
                  </a:cubicBezTo>
                  <a:cubicBezTo>
                    <a:pt x="692" y="1316"/>
                    <a:pt x="858" y="1067"/>
                    <a:pt x="703" y="882"/>
                  </a:cubicBezTo>
                  <a:cubicBezTo>
                    <a:pt x="568" y="723"/>
                    <a:pt x="523" y="511"/>
                    <a:pt x="568" y="308"/>
                  </a:cubicBezTo>
                  <a:cubicBezTo>
                    <a:pt x="610" y="122"/>
                    <a:pt x="454" y="0"/>
                    <a:pt x="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24"/>
            <p:cNvSpPr/>
            <p:nvPr/>
          </p:nvSpPr>
          <p:spPr>
            <a:xfrm>
              <a:off x="3577325" y="3672088"/>
              <a:ext cx="12400" cy="20550"/>
            </a:xfrm>
            <a:custGeom>
              <a:rect b="b" l="l" r="r" t="t"/>
              <a:pathLst>
                <a:path extrusionOk="0" h="822" w="496">
                  <a:moveTo>
                    <a:pt x="248" y="1"/>
                  </a:moveTo>
                  <a:cubicBezTo>
                    <a:pt x="124" y="1"/>
                    <a:pt x="0" y="81"/>
                    <a:pt x="0" y="240"/>
                  </a:cubicBezTo>
                  <a:lnTo>
                    <a:pt x="0" y="582"/>
                  </a:lnTo>
                  <a:cubicBezTo>
                    <a:pt x="0" y="742"/>
                    <a:pt x="124" y="821"/>
                    <a:pt x="248" y="821"/>
                  </a:cubicBezTo>
                  <a:cubicBezTo>
                    <a:pt x="372" y="821"/>
                    <a:pt x="495" y="742"/>
                    <a:pt x="495" y="582"/>
                  </a:cubicBezTo>
                  <a:lnTo>
                    <a:pt x="495" y="240"/>
                  </a:lnTo>
                  <a:cubicBezTo>
                    <a:pt x="495" y="81"/>
                    <a:pt x="372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24"/>
            <p:cNvSpPr/>
            <p:nvPr/>
          </p:nvSpPr>
          <p:spPr>
            <a:xfrm>
              <a:off x="3650400" y="3623338"/>
              <a:ext cx="23375" cy="23850"/>
            </a:xfrm>
            <a:custGeom>
              <a:rect b="b" l="l" r="r" t="t"/>
              <a:pathLst>
                <a:path extrusionOk="0" h="954" w="935">
                  <a:moveTo>
                    <a:pt x="645" y="0"/>
                  </a:moveTo>
                  <a:cubicBezTo>
                    <a:pt x="559" y="0"/>
                    <a:pt x="479" y="51"/>
                    <a:pt x="425" y="124"/>
                  </a:cubicBezTo>
                  <a:cubicBezTo>
                    <a:pt x="311" y="275"/>
                    <a:pt x="196" y="429"/>
                    <a:pt x="83" y="580"/>
                  </a:cubicBezTo>
                  <a:cubicBezTo>
                    <a:pt x="1" y="690"/>
                    <a:pt x="66" y="857"/>
                    <a:pt x="171" y="919"/>
                  </a:cubicBezTo>
                  <a:cubicBezTo>
                    <a:pt x="211" y="943"/>
                    <a:pt x="251" y="954"/>
                    <a:pt x="291" y="954"/>
                  </a:cubicBezTo>
                  <a:cubicBezTo>
                    <a:pt x="376" y="954"/>
                    <a:pt x="456" y="904"/>
                    <a:pt x="510" y="831"/>
                  </a:cubicBezTo>
                  <a:cubicBezTo>
                    <a:pt x="623" y="678"/>
                    <a:pt x="738" y="526"/>
                    <a:pt x="852" y="373"/>
                  </a:cubicBezTo>
                  <a:cubicBezTo>
                    <a:pt x="934" y="265"/>
                    <a:pt x="867" y="97"/>
                    <a:pt x="764" y="34"/>
                  </a:cubicBezTo>
                  <a:cubicBezTo>
                    <a:pt x="724" y="11"/>
                    <a:pt x="684" y="0"/>
                    <a:pt x="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24"/>
            <p:cNvSpPr/>
            <p:nvPr/>
          </p:nvSpPr>
          <p:spPr>
            <a:xfrm>
              <a:off x="3661900" y="3706363"/>
              <a:ext cx="27375" cy="32300"/>
            </a:xfrm>
            <a:custGeom>
              <a:rect b="b" l="l" r="r" t="t"/>
              <a:pathLst>
                <a:path extrusionOk="0" h="1292" w="1095">
                  <a:moveTo>
                    <a:pt x="303" y="0"/>
                  </a:moveTo>
                  <a:cubicBezTo>
                    <a:pt x="154" y="0"/>
                    <a:pt x="0" y="122"/>
                    <a:pt x="51" y="308"/>
                  </a:cubicBezTo>
                  <a:cubicBezTo>
                    <a:pt x="145" y="654"/>
                    <a:pt x="322" y="962"/>
                    <a:pt x="573" y="1217"/>
                  </a:cubicBezTo>
                  <a:cubicBezTo>
                    <a:pt x="624" y="1269"/>
                    <a:pt x="682" y="1291"/>
                    <a:pt x="738" y="1291"/>
                  </a:cubicBezTo>
                  <a:cubicBezTo>
                    <a:pt x="926" y="1291"/>
                    <a:pt x="1094" y="1043"/>
                    <a:pt x="924" y="866"/>
                  </a:cubicBezTo>
                  <a:cubicBezTo>
                    <a:pt x="732" y="669"/>
                    <a:pt x="602" y="441"/>
                    <a:pt x="528" y="174"/>
                  </a:cubicBezTo>
                  <a:cubicBezTo>
                    <a:pt x="495" y="53"/>
                    <a:pt x="400" y="0"/>
                    <a:pt x="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24"/>
            <p:cNvSpPr/>
            <p:nvPr/>
          </p:nvSpPr>
          <p:spPr>
            <a:xfrm>
              <a:off x="3625900" y="3752063"/>
              <a:ext cx="12400" cy="29150"/>
            </a:xfrm>
            <a:custGeom>
              <a:rect b="b" l="l" r="r" t="t"/>
              <a:pathLst>
                <a:path extrusionOk="0" h="1166" w="496">
                  <a:moveTo>
                    <a:pt x="248" y="1"/>
                  </a:moveTo>
                  <a:cubicBezTo>
                    <a:pt x="124" y="1"/>
                    <a:pt x="1" y="80"/>
                    <a:pt x="1" y="240"/>
                  </a:cubicBezTo>
                  <a:lnTo>
                    <a:pt x="1" y="926"/>
                  </a:lnTo>
                  <a:cubicBezTo>
                    <a:pt x="1" y="1086"/>
                    <a:pt x="124" y="1166"/>
                    <a:pt x="248" y="1166"/>
                  </a:cubicBezTo>
                  <a:cubicBezTo>
                    <a:pt x="372" y="1166"/>
                    <a:pt x="496" y="1086"/>
                    <a:pt x="496" y="926"/>
                  </a:cubicBezTo>
                  <a:lnTo>
                    <a:pt x="496" y="240"/>
                  </a:lnTo>
                  <a:cubicBezTo>
                    <a:pt x="496" y="80"/>
                    <a:pt x="372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24"/>
            <p:cNvSpPr/>
            <p:nvPr/>
          </p:nvSpPr>
          <p:spPr>
            <a:xfrm>
              <a:off x="3614450" y="3609263"/>
              <a:ext cx="12400" cy="14825"/>
            </a:xfrm>
            <a:custGeom>
              <a:rect b="b" l="l" r="r" t="t"/>
              <a:pathLst>
                <a:path extrusionOk="0" h="593" w="496">
                  <a:moveTo>
                    <a:pt x="248" y="0"/>
                  </a:moveTo>
                  <a:cubicBezTo>
                    <a:pt x="124" y="0"/>
                    <a:pt x="0" y="80"/>
                    <a:pt x="0" y="240"/>
                  </a:cubicBezTo>
                  <a:lnTo>
                    <a:pt x="0" y="353"/>
                  </a:lnTo>
                  <a:cubicBezTo>
                    <a:pt x="0" y="513"/>
                    <a:pt x="124" y="593"/>
                    <a:pt x="248" y="593"/>
                  </a:cubicBezTo>
                  <a:cubicBezTo>
                    <a:pt x="372" y="593"/>
                    <a:pt x="495" y="513"/>
                    <a:pt x="495" y="353"/>
                  </a:cubicBezTo>
                  <a:lnTo>
                    <a:pt x="495" y="240"/>
                  </a:lnTo>
                  <a:cubicBezTo>
                    <a:pt x="495" y="80"/>
                    <a:pt x="372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24"/>
            <p:cNvSpPr/>
            <p:nvPr/>
          </p:nvSpPr>
          <p:spPr>
            <a:xfrm>
              <a:off x="3695900" y="3623438"/>
              <a:ext cx="17500" cy="23500"/>
            </a:xfrm>
            <a:custGeom>
              <a:rect b="b" l="l" r="r" t="t"/>
              <a:pathLst>
                <a:path extrusionOk="0" h="940" w="700">
                  <a:moveTo>
                    <a:pt x="398" y="0"/>
                  </a:moveTo>
                  <a:cubicBezTo>
                    <a:pt x="300" y="0"/>
                    <a:pt x="204" y="53"/>
                    <a:pt x="172" y="176"/>
                  </a:cubicBezTo>
                  <a:cubicBezTo>
                    <a:pt x="131" y="328"/>
                    <a:pt x="90" y="480"/>
                    <a:pt x="50" y="632"/>
                  </a:cubicBezTo>
                  <a:cubicBezTo>
                    <a:pt x="1" y="818"/>
                    <a:pt x="154" y="939"/>
                    <a:pt x="301" y="939"/>
                  </a:cubicBezTo>
                  <a:cubicBezTo>
                    <a:pt x="399" y="939"/>
                    <a:pt x="494" y="886"/>
                    <a:pt x="527" y="764"/>
                  </a:cubicBezTo>
                  <a:cubicBezTo>
                    <a:pt x="568" y="610"/>
                    <a:pt x="608" y="460"/>
                    <a:pt x="649" y="307"/>
                  </a:cubicBezTo>
                  <a:cubicBezTo>
                    <a:pt x="699" y="122"/>
                    <a:pt x="546" y="0"/>
                    <a:pt x="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6" name="Google Shape;3576;p24"/>
          <p:cNvGrpSpPr/>
          <p:nvPr/>
        </p:nvGrpSpPr>
        <p:grpSpPr>
          <a:xfrm>
            <a:off x="712902" y="499615"/>
            <a:ext cx="722854" cy="805035"/>
            <a:chOff x="202352" y="2888778"/>
            <a:chExt cx="1642850" cy="1829625"/>
          </a:xfrm>
        </p:grpSpPr>
        <p:sp>
          <p:nvSpPr>
            <p:cNvPr id="3577" name="Google Shape;3577;p24"/>
            <p:cNvSpPr/>
            <p:nvPr/>
          </p:nvSpPr>
          <p:spPr>
            <a:xfrm>
              <a:off x="496277" y="3112953"/>
              <a:ext cx="1348925" cy="1605450"/>
            </a:xfrm>
            <a:custGeom>
              <a:rect b="b" l="l" r="r" t="t"/>
              <a:pathLst>
                <a:path extrusionOk="0" h="64218" w="53957">
                  <a:moveTo>
                    <a:pt x="24239" y="1"/>
                  </a:moveTo>
                  <a:cubicBezTo>
                    <a:pt x="20961" y="1"/>
                    <a:pt x="17133" y="1230"/>
                    <a:pt x="11538" y="4705"/>
                  </a:cubicBezTo>
                  <a:cubicBezTo>
                    <a:pt x="2704" y="10193"/>
                    <a:pt x="774" y="15100"/>
                    <a:pt x="106" y="21411"/>
                  </a:cubicBezTo>
                  <a:cubicBezTo>
                    <a:pt x="0" y="22406"/>
                    <a:pt x="802" y="23158"/>
                    <a:pt x="1686" y="23158"/>
                  </a:cubicBezTo>
                  <a:cubicBezTo>
                    <a:pt x="1966" y="23158"/>
                    <a:pt x="2253" y="23083"/>
                    <a:pt x="2523" y="22917"/>
                  </a:cubicBezTo>
                  <a:cubicBezTo>
                    <a:pt x="6148" y="20678"/>
                    <a:pt x="7979" y="17816"/>
                    <a:pt x="9960" y="17816"/>
                  </a:cubicBezTo>
                  <a:cubicBezTo>
                    <a:pt x="10337" y="17816"/>
                    <a:pt x="10719" y="17920"/>
                    <a:pt x="11121" y="18151"/>
                  </a:cubicBezTo>
                  <a:cubicBezTo>
                    <a:pt x="15832" y="20869"/>
                    <a:pt x="5898" y="26875"/>
                    <a:pt x="1206" y="29431"/>
                  </a:cubicBezTo>
                  <a:cubicBezTo>
                    <a:pt x="591" y="29765"/>
                    <a:pt x="265" y="30464"/>
                    <a:pt x="416" y="31149"/>
                  </a:cubicBezTo>
                  <a:cubicBezTo>
                    <a:pt x="1006" y="33808"/>
                    <a:pt x="2043" y="36417"/>
                    <a:pt x="3563" y="38863"/>
                  </a:cubicBezTo>
                  <a:cubicBezTo>
                    <a:pt x="4612" y="40550"/>
                    <a:pt x="6040" y="42403"/>
                    <a:pt x="7747" y="44314"/>
                  </a:cubicBezTo>
                  <a:cubicBezTo>
                    <a:pt x="8058" y="44662"/>
                    <a:pt x="8491" y="44839"/>
                    <a:pt x="8924" y="44839"/>
                  </a:cubicBezTo>
                  <a:cubicBezTo>
                    <a:pt x="9315" y="44839"/>
                    <a:pt x="9705" y="44695"/>
                    <a:pt x="10006" y="44401"/>
                  </a:cubicBezTo>
                  <a:cubicBezTo>
                    <a:pt x="14974" y="39549"/>
                    <a:pt x="15810" y="32268"/>
                    <a:pt x="18563" y="32268"/>
                  </a:cubicBezTo>
                  <a:cubicBezTo>
                    <a:pt x="18996" y="32268"/>
                    <a:pt x="19476" y="32448"/>
                    <a:pt x="20027" y="32846"/>
                  </a:cubicBezTo>
                  <a:cubicBezTo>
                    <a:pt x="23775" y="35550"/>
                    <a:pt x="18136" y="46989"/>
                    <a:pt x="16194" y="50655"/>
                  </a:cubicBezTo>
                  <a:cubicBezTo>
                    <a:pt x="15838" y="51327"/>
                    <a:pt x="16013" y="52155"/>
                    <a:pt x="16607" y="52631"/>
                  </a:cubicBezTo>
                  <a:cubicBezTo>
                    <a:pt x="19656" y="55075"/>
                    <a:pt x="22948" y="57356"/>
                    <a:pt x="26271" y="59239"/>
                  </a:cubicBezTo>
                  <a:cubicBezTo>
                    <a:pt x="26521" y="59381"/>
                    <a:pt x="26786" y="59445"/>
                    <a:pt x="27045" y="59445"/>
                  </a:cubicBezTo>
                  <a:cubicBezTo>
                    <a:pt x="27863" y="59445"/>
                    <a:pt x="28616" y="58795"/>
                    <a:pt x="28627" y="57884"/>
                  </a:cubicBezTo>
                  <a:cubicBezTo>
                    <a:pt x="28691" y="52821"/>
                    <a:pt x="28168" y="45685"/>
                    <a:pt x="31003" y="45685"/>
                  </a:cubicBezTo>
                  <a:cubicBezTo>
                    <a:pt x="31246" y="45685"/>
                    <a:pt x="31514" y="45738"/>
                    <a:pt x="31809" y="45849"/>
                  </a:cubicBezTo>
                  <a:cubicBezTo>
                    <a:pt x="35552" y="47252"/>
                    <a:pt x="35195" y="56874"/>
                    <a:pt x="34764" y="61732"/>
                  </a:cubicBezTo>
                  <a:cubicBezTo>
                    <a:pt x="34697" y="62500"/>
                    <a:pt x="35194" y="63196"/>
                    <a:pt x="35936" y="63397"/>
                  </a:cubicBezTo>
                  <a:cubicBezTo>
                    <a:pt x="37871" y="63926"/>
                    <a:pt x="39736" y="64218"/>
                    <a:pt x="41483" y="64218"/>
                  </a:cubicBezTo>
                  <a:cubicBezTo>
                    <a:pt x="43734" y="64218"/>
                    <a:pt x="45788" y="63733"/>
                    <a:pt x="47537" y="62646"/>
                  </a:cubicBezTo>
                  <a:cubicBezTo>
                    <a:pt x="50643" y="60717"/>
                    <a:pt x="52472" y="57085"/>
                    <a:pt x="53349" y="52578"/>
                  </a:cubicBezTo>
                  <a:cubicBezTo>
                    <a:pt x="53497" y="51822"/>
                    <a:pt x="53092" y="51068"/>
                    <a:pt x="52375" y="50789"/>
                  </a:cubicBezTo>
                  <a:cubicBezTo>
                    <a:pt x="47828" y="49024"/>
                    <a:pt x="39045" y="45081"/>
                    <a:pt x="39442" y="41104"/>
                  </a:cubicBezTo>
                  <a:cubicBezTo>
                    <a:pt x="39562" y="39905"/>
                    <a:pt x="40270" y="39440"/>
                    <a:pt x="41337" y="39440"/>
                  </a:cubicBezTo>
                  <a:cubicBezTo>
                    <a:pt x="43802" y="39440"/>
                    <a:pt x="48183" y="41926"/>
                    <a:pt x="51645" y="43582"/>
                  </a:cubicBezTo>
                  <a:cubicBezTo>
                    <a:pt x="51869" y="43689"/>
                    <a:pt x="52099" y="43738"/>
                    <a:pt x="52324" y="43738"/>
                  </a:cubicBezTo>
                  <a:cubicBezTo>
                    <a:pt x="53185" y="43738"/>
                    <a:pt x="53956" y="43017"/>
                    <a:pt x="53904" y="42068"/>
                  </a:cubicBezTo>
                  <a:cubicBezTo>
                    <a:pt x="53687" y="38256"/>
                    <a:pt x="53102" y="34292"/>
                    <a:pt x="52260" y="30478"/>
                  </a:cubicBezTo>
                  <a:cubicBezTo>
                    <a:pt x="52099" y="29751"/>
                    <a:pt x="51460" y="29231"/>
                    <a:pt x="50717" y="29231"/>
                  </a:cubicBezTo>
                  <a:cubicBezTo>
                    <a:pt x="50702" y="29231"/>
                    <a:pt x="50686" y="29232"/>
                    <a:pt x="50670" y="29232"/>
                  </a:cubicBezTo>
                  <a:cubicBezTo>
                    <a:pt x="50107" y="29248"/>
                    <a:pt x="49385" y="29261"/>
                    <a:pt x="48556" y="29261"/>
                  </a:cubicBezTo>
                  <a:cubicBezTo>
                    <a:pt x="43280" y="29261"/>
                    <a:pt x="33666" y="28717"/>
                    <a:pt x="33007" y="24779"/>
                  </a:cubicBezTo>
                  <a:cubicBezTo>
                    <a:pt x="32580" y="22232"/>
                    <a:pt x="34517" y="21995"/>
                    <a:pt x="37534" y="21995"/>
                  </a:cubicBezTo>
                  <a:cubicBezTo>
                    <a:pt x="38224" y="21995"/>
                    <a:pt x="38971" y="22008"/>
                    <a:pt x="39759" y="22008"/>
                  </a:cubicBezTo>
                  <a:cubicBezTo>
                    <a:pt x="42198" y="22008"/>
                    <a:pt x="45032" y="21889"/>
                    <a:pt x="47803" y="20914"/>
                  </a:cubicBezTo>
                  <a:cubicBezTo>
                    <a:pt x="48641" y="20618"/>
                    <a:pt x="49056" y="19672"/>
                    <a:pt x="48724" y="18850"/>
                  </a:cubicBezTo>
                  <a:cubicBezTo>
                    <a:pt x="47769" y="16473"/>
                    <a:pt x="46740" y="14373"/>
                    <a:pt x="45691" y="12684"/>
                  </a:cubicBezTo>
                  <a:cubicBezTo>
                    <a:pt x="44171" y="10239"/>
                    <a:pt x="42294" y="8155"/>
                    <a:pt x="40170" y="6447"/>
                  </a:cubicBezTo>
                  <a:cubicBezTo>
                    <a:pt x="39886" y="6219"/>
                    <a:pt x="39540" y="6105"/>
                    <a:pt x="39193" y="6105"/>
                  </a:cubicBezTo>
                  <a:cubicBezTo>
                    <a:pt x="38874" y="6105"/>
                    <a:pt x="38554" y="6201"/>
                    <a:pt x="38278" y="6394"/>
                  </a:cubicBezTo>
                  <a:cubicBezTo>
                    <a:pt x="35150" y="8597"/>
                    <a:pt x="29241" y="12427"/>
                    <a:pt x="26012" y="12427"/>
                  </a:cubicBezTo>
                  <a:cubicBezTo>
                    <a:pt x="24733" y="12427"/>
                    <a:pt x="23874" y="11826"/>
                    <a:pt x="23775" y="10286"/>
                  </a:cubicBezTo>
                  <a:cubicBezTo>
                    <a:pt x="23588" y="7377"/>
                    <a:pt x="27613" y="7377"/>
                    <a:pt x="31949" y="4631"/>
                  </a:cubicBezTo>
                  <a:cubicBezTo>
                    <a:pt x="33022" y="3951"/>
                    <a:pt x="32873" y="2331"/>
                    <a:pt x="31697" y="1846"/>
                  </a:cubicBezTo>
                  <a:cubicBezTo>
                    <a:pt x="29145" y="791"/>
                    <a:pt x="26868" y="1"/>
                    <a:pt x="24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24"/>
            <p:cNvSpPr/>
            <p:nvPr/>
          </p:nvSpPr>
          <p:spPr>
            <a:xfrm>
              <a:off x="202352" y="2888778"/>
              <a:ext cx="1500550" cy="1481000"/>
            </a:xfrm>
            <a:custGeom>
              <a:rect b="b" l="l" r="r" t="t"/>
              <a:pathLst>
                <a:path extrusionOk="0" h="59240" w="60022">
                  <a:moveTo>
                    <a:pt x="1037" y="0"/>
                  </a:moveTo>
                  <a:cubicBezTo>
                    <a:pt x="712" y="0"/>
                    <a:pt x="399" y="175"/>
                    <a:pt x="236" y="482"/>
                  </a:cubicBezTo>
                  <a:cubicBezTo>
                    <a:pt x="0" y="925"/>
                    <a:pt x="168" y="1475"/>
                    <a:pt x="613" y="1711"/>
                  </a:cubicBezTo>
                  <a:cubicBezTo>
                    <a:pt x="10874" y="7168"/>
                    <a:pt x="19358" y="14518"/>
                    <a:pt x="26095" y="21857"/>
                  </a:cubicBezTo>
                  <a:cubicBezTo>
                    <a:pt x="28128" y="24964"/>
                    <a:pt x="28828" y="28067"/>
                    <a:pt x="28165" y="31086"/>
                  </a:cubicBezTo>
                  <a:cubicBezTo>
                    <a:pt x="26880" y="36945"/>
                    <a:pt x="20891" y="40670"/>
                    <a:pt x="20831" y="40707"/>
                  </a:cubicBezTo>
                  <a:cubicBezTo>
                    <a:pt x="20404" y="40968"/>
                    <a:pt x="20267" y="41528"/>
                    <a:pt x="20530" y="41955"/>
                  </a:cubicBezTo>
                  <a:cubicBezTo>
                    <a:pt x="20700" y="42234"/>
                    <a:pt x="21001" y="42391"/>
                    <a:pt x="21305" y="42391"/>
                  </a:cubicBezTo>
                  <a:cubicBezTo>
                    <a:pt x="21466" y="42391"/>
                    <a:pt x="21630" y="42347"/>
                    <a:pt x="21777" y="42258"/>
                  </a:cubicBezTo>
                  <a:cubicBezTo>
                    <a:pt x="22050" y="42092"/>
                    <a:pt x="28477" y="38109"/>
                    <a:pt x="29937" y="31487"/>
                  </a:cubicBezTo>
                  <a:cubicBezTo>
                    <a:pt x="30317" y="29757"/>
                    <a:pt x="30320" y="28014"/>
                    <a:pt x="29951" y="26270"/>
                  </a:cubicBezTo>
                  <a:lnTo>
                    <a:pt x="29951" y="26270"/>
                  </a:lnTo>
                  <a:cubicBezTo>
                    <a:pt x="31778" y="28466"/>
                    <a:pt x="33448" y="30627"/>
                    <a:pt x="34955" y="32699"/>
                  </a:cubicBezTo>
                  <a:cubicBezTo>
                    <a:pt x="37766" y="37653"/>
                    <a:pt x="37561" y="43692"/>
                    <a:pt x="36895" y="47895"/>
                  </a:cubicBezTo>
                  <a:cubicBezTo>
                    <a:pt x="36155" y="52537"/>
                    <a:pt x="34702" y="56025"/>
                    <a:pt x="34689" y="56059"/>
                  </a:cubicBezTo>
                  <a:cubicBezTo>
                    <a:pt x="34495" y="56522"/>
                    <a:pt x="34711" y="57053"/>
                    <a:pt x="35173" y="57250"/>
                  </a:cubicBezTo>
                  <a:cubicBezTo>
                    <a:pt x="35287" y="57297"/>
                    <a:pt x="35407" y="57320"/>
                    <a:pt x="35525" y="57320"/>
                  </a:cubicBezTo>
                  <a:cubicBezTo>
                    <a:pt x="35881" y="57320"/>
                    <a:pt x="36216" y="57112"/>
                    <a:pt x="36362" y="56766"/>
                  </a:cubicBezTo>
                  <a:cubicBezTo>
                    <a:pt x="36425" y="56616"/>
                    <a:pt x="37905" y="53074"/>
                    <a:pt x="38682" y="48225"/>
                  </a:cubicBezTo>
                  <a:cubicBezTo>
                    <a:pt x="39262" y="44611"/>
                    <a:pt x="39282" y="41240"/>
                    <a:pt x="38760" y="38218"/>
                  </a:cubicBezTo>
                  <a:lnTo>
                    <a:pt x="38760" y="38218"/>
                  </a:lnTo>
                  <a:cubicBezTo>
                    <a:pt x="46112" y="49489"/>
                    <a:pt x="49629" y="58562"/>
                    <a:pt x="49664" y="58656"/>
                  </a:cubicBezTo>
                  <a:cubicBezTo>
                    <a:pt x="49804" y="59017"/>
                    <a:pt x="50147" y="59239"/>
                    <a:pt x="50513" y="59239"/>
                  </a:cubicBezTo>
                  <a:cubicBezTo>
                    <a:pt x="50621" y="59239"/>
                    <a:pt x="50731" y="59219"/>
                    <a:pt x="50837" y="59178"/>
                  </a:cubicBezTo>
                  <a:cubicBezTo>
                    <a:pt x="51307" y="58999"/>
                    <a:pt x="51540" y="58473"/>
                    <a:pt x="51361" y="58005"/>
                  </a:cubicBezTo>
                  <a:cubicBezTo>
                    <a:pt x="51328" y="57920"/>
                    <a:pt x="48510" y="50641"/>
                    <a:pt x="42664" y="41012"/>
                  </a:cubicBezTo>
                  <a:lnTo>
                    <a:pt x="42664" y="41012"/>
                  </a:lnTo>
                  <a:cubicBezTo>
                    <a:pt x="44984" y="42356"/>
                    <a:pt x="47721" y="43344"/>
                    <a:pt x="50814" y="43930"/>
                  </a:cubicBezTo>
                  <a:cubicBezTo>
                    <a:pt x="53513" y="44443"/>
                    <a:pt x="55901" y="44550"/>
                    <a:pt x="57423" y="44550"/>
                  </a:cubicBezTo>
                  <a:cubicBezTo>
                    <a:pt x="58453" y="44550"/>
                    <a:pt x="59087" y="44500"/>
                    <a:pt x="59149" y="44496"/>
                  </a:cubicBezTo>
                  <a:cubicBezTo>
                    <a:pt x="59650" y="44456"/>
                    <a:pt x="60021" y="44016"/>
                    <a:pt x="59982" y="43517"/>
                  </a:cubicBezTo>
                  <a:cubicBezTo>
                    <a:pt x="59940" y="43045"/>
                    <a:pt x="59541" y="42686"/>
                    <a:pt x="59076" y="42686"/>
                  </a:cubicBezTo>
                  <a:cubicBezTo>
                    <a:pt x="59051" y="42686"/>
                    <a:pt x="59026" y="42687"/>
                    <a:pt x="59001" y="42689"/>
                  </a:cubicBezTo>
                  <a:cubicBezTo>
                    <a:pt x="58973" y="42691"/>
                    <a:pt x="58416" y="42733"/>
                    <a:pt x="57490" y="42733"/>
                  </a:cubicBezTo>
                  <a:cubicBezTo>
                    <a:pt x="53954" y="42733"/>
                    <a:pt x="45046" y="42130"/>
                    <a:pt x="39775" y="36462"/>
                  </a:cubicBezTo>
                  <a:cubicBezTo>
                    <a:pt x="39673" y="36306"/>
                    <a:pt x="39572" y="36152"/>
                    <a:pt x="39468" y="35996"/>
                  </a:cubicBezTo>
                  <a:cubicBezTo>
                    <a:pt x="37785" y="33477"/>
                    <a:pt x="35834" y="30745"/>
                    <a:pt x="33614" y="27916"/>
                  </a:cubicBezTo>
                  <a:lnTo>
                    <a:pt x="33614" y="27916"/>
                  </a:lnTo>
                  <a:cubicBezTo>
                    <a:pt x="35430" y="28615"/>
                    <a:pt x="37174" y="28896"/>
                    <a:pt x="38801" y="28896"/>
                  </a:cubicBezTo>
                  <a:cubicBezTo>
                    <a:pt x="45355" y="28896"/>
                    <a:pt x="50034" y="24362"/>
                    <a:pt x="50102" y="24296"/>
                  </a:cubicBezTo>
                  <a:cubicBezTo>
                    <a:pt x="50458" y="23943"/>
                    <a:pt x="50460" y="23368"/>
                    <a:pt x="50107" y="23011"/>
                  </a:cubicBezTo>
                  <a:cubicBezTo>
                    <a:pt x="49930" y="22833"/>
                    <a:pt x="49697" y="22743"/>
                    <a:pt x="49463" y="22743"/>
                  </a:cubicBezTo>
                  <a:cubicBezTo>
                    <a:pt x="49232" y="22743"/>
                    <a:pt x="49000" y="22831"/>
                    <a:pt x="48823" y="23007"/>
                  </a:cubicBezTo>
                  <a:cubicBezTo>
                    <a:pt x="48801" y="23027"/>
                    <a:pt x="46680" y="25106"/>
                    <a:pt x="43352" y="26292"/>
                  </a:cubicBezTo>
                  <a:cubicBezTo>
                    <a:pt x="41834" y="26833"/>
                    <a:pt x="40329" y="27103"/>
                    <a:pt x="38841" y="27103"/>
                  </a:cubicBezTo>
                  <a:cubicBezTo>
                    <a:pt x="36004" y="27103"/>
                    <a:pt x="33230" y="26121"/>
                    <a:pt x="30552" y="24165"/>
                  </a:cubicBezTo>
                  <a:cubicBezTo>
                    <a:pt x="29588" y="23030"/>
                    <a:pt x="28584" y="21890"/>
                    <a:pt x="27538" y="20747"/>
                  </a:cubicBezTo>
                  <a:cubicBezTo>
                    <a:pt x="27527" y="20730"/>
                    <a:pt x="27517" y="20714"/>
                    <a:pt x="27505" y="20696"/>
                  </a:cubicBezTo>
                  <a:cubicBezTo>
                    <a:pt x="27443" y="20603"/>
                    <a:pt x="27365" y="20526"/>
                    <a:pt x="27279" y="20465"/>
                  </a:cubicBezTo>
                  <a:cubicBezTo>
                    <a:pt x="20445" y="13047"/>
                    <a:pt x="11855" y="5631"/>
                    <a:pt x="1464" y="107"/>
                  </a:cubicBezTo>
                  <a:cubicBezTo>
                    <a:pt x="1327" y="35"/>
                    <a:pt x="1181" y="0"/>
                    <a:pt x="1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7"/>
          <p:cNvSpPr/>
          <p:nvPr/>
        </p:nvSpPr>
        <p:spPr>
          <a:xfrm rot="10800000">
            <a:off x="3195412" y="3226301"/>
            <a:ext cx="2753176" cy="648749"/>
          </a:xfrm>
          <a:custGeom>
            <a:rect b="b" l="l" r="r" t="t"/>
            <a:pathLst>
              <a:path extrusionOk="0" h="21895" w="218506">
                <a:moveTo>
                  <a:pt x="207015" y="1"/>
                </a:moveTo>
                <a:cubicBezTo>
                  <a:pt x="207008" y="1"/>
                  <a:pt x="207001" y="1"/>
                  <a:pt x="206993" y="1"/>
                </a:cubicBezTo>
                <a:cubicBezTo>
                  <a:pt x="165665" y="49"/>
                  <a:pt x="124335" y="75"/>
                  <a:pt x="83006" y="119"/>
                </a:cubicBezTo>
                <a:cubicBezTo>
                  <a:pt x="57956" y="145"/>
                  <a:pt x="32906" y="188"/>
                  <a:pt x="7856" y="188"/>
                </a:cubicBezTo>
                <a:cubicBezTo>
                  <a:pt x="5873" y="189"/>
                  <a:pt x="3695" y="260"/>
                  <a:pt x="2206" y="1572"/>
                </a:cubicBezTo>
                <a:cubicBezTo>
                  <a:pt x="505" y="3070"/>
                  <a:pt x="326" y="5615"/>
                  <a:pt x="271" y="7880"/>
                </a:cubicBezTo>
                <a:cubicBezTo>
                  <a:pt x="184" y="11255"/>
                  <a:pt x="102" y="14629"/>
                  <a:pt x="20" y="18004"/>
                </a:cubicBezTo>
                <a:cubicBezTo>
                  <a:pt x="20" y="18027"/>
                  <a:pt x="17" y="18052"/>
                  <a:pt x="17" y="18075"/>
                </a:cubicBezTo>
                <a:cubicBezTo>
                  <a:pt x="0" y="18827"/>
                  <a:pt x="14" y="19666"/>
                  <a:pt x="539" y="20205"/>
                </a:cubicBezTo>
                <a:cubicBezTo>
                  <a:pt x="1002" y="20679"/>
                  <a:pt x="1710" y="20765"/>
                  <a:pt x="2386" y="20765"/>
                </a:cubicBezTo>
                <a:cubicBezTo>
                  <a:pt x="2469" y="20765"/>
                  <a:pt x="2551" y="20763"/>
                  <a:pt x="2633" y="20761"/>
                </a:cubicBezTo>
                <a:cubicBezTo>
                  <a:pt x="6559" y="20658"/>
                  <a:pt x="10420" y="19798"/>
                  <a:pt x="14327" y="19394"/>
                </a:cubicBezTo>
                <a:cubicBezTo>
                  <a:pt x="16361" y="19184"/>
                  <a:pt x="18400" y="19097"/>
                  <a:pt x="20440" y="19097"/>
                </a:cubicBezTo>
                <a:cubicBezTo>
                  <a:pt x="26077" y="19097"/>
                  <a:pt x="31729" y="19755"/>
                  <a:pt x="37357" y="20271"/>
                </a:cubicBezTo>
                <a:cubicBezTo>
                  <a:pt x="50500" y="21474"/>
                  <a:pt x="63674" y="21894"/>
                  <a:pt x="76865" y="21894"/>
                </a:cubicBezTo>
                <a:cubicBezTo>
                  <a:pt x="107500" y="21894"/>
                  <a:pt x="138226" y="19626"/>
                  <a:pt x="168861" y="19626"/>
                </a:cubicBezTo>
                <a:cubicBezTo>
                  <a:pt x="181941" y="19626"/>
                  <a:pt x="195005" y="20040"/>
                  <a:pt x="208039" y="21220"/>
                </a:cubicBezTo>
                <a:cubicBezTo>
                  <a:pt x="208817" y="21290"/>
                  <a:pt x="209631" y="21349"/>
                  <a:pt x="210440" y="21349"/>
                </a:cubicBezTo>
                <a:cubicBezTo>
                  <a:pt x="212449" y="21349"/>
                  <a:pt x="214421" y="20984"/>
                  <a:pt x="215690" y="19517"/>
                </a:cubicBezTo>
                <a:cubicBezTo>
                  <a:pt x="218506" y="16266"/>
                  <a:pt x="215300" y="11659"/>
                  <a:pt x="214357" y="8309"/>
                </a:cubicBezTo>
                <a:cubicBezTo>
                  <a:pt x="212902" y="3146"/>
                  <a:pt x="213436" y="1"/>
                  <a:pt x="2070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4" name="Google Shape;3584;p17"/>
          <p:cNvSpPr txBox="1"/>
          <p:nvPr>
            <p:ph type="title"/>
          </p:nvPr>
        </p:nvSpPr>
        <p:spPr>
          <a:xfrm>
            <a:off x="2391900" y="3284713"/>
            <a:ext cx="4360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3585" name="Google Shape;3585;p17"/>
          <p:cNvSpPr txBox="1"/>
          <p:nvPr>
            <p:ph idx="1" type="subTitle"/>
          </p:nvPr>
        </p:nvSpPr>
        <p:spPr>
          <a:xfrm>
            <a:off x="2187188" y="1304063"/>
            <a:ext cx="49047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>
                <a:solidFill>
                  <a:schemeClr val="lt1"/>
                </a:solidFill>
              </a:rPr>
              <a:t>“</a:t>
            </a:r>
            <a:r>
              <a:rPr lang="en" sz="2600">
                <a:latin typeface="Bahiana"/>
                <a:ea typeface="Bahiana"/>
                <a:cs typeface="Bahiana"/>
                <a:sym typeface="Bahiana"/>
              </a:rPr>
              <a:t>Aquele que nós resgatamos nos resgatam</a:t>
            </a:r>
            <a:r>
              <a:rPr lang="en">
                <a:solidFill>
                  <a:schemeClr val="lt1"/>
                </a:solidFill>
              </a:rPr>
              <a:t>.”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586" name="Google Shape;3586;p17"/>
          <p:cNvGrpSpPr/>
          <p:nvPr/>
        </p:nvGrpSpPr>
        <p:grpSpPr>
          <a:xfrm>
            <a:off x="-348848" y="2658178"/>
            <a:ext cx="3202573" cy="2501116"/>
            <a:chOff x="3658175" y="572788"/>
            <a:chExt cx="2358475" cy="1841900"/>
          </a:xfrm>
        </p:grpSpPr>
        <p:sp>
          <p:nvSpPr>
            <p:cNvPr id="3587" name="Google Shape;3587;p17"/>
            <p:cNvSpPr/>
            <p:nvPr/>
          </p:nvSpPr>
          <p:spPr>
            <a:xfrm>
              <a:off x="4431900" y="763138"/>
              <a:ext cx="33975" cy="17750"/>
            </a:xfrm>
            <a:custGeom>
              <a:rect b="b" l="l" r="r" t="t"/>
              <a:pathLst>
                <a:path extrusionOk="0" h="710" w="1359">
                  <a:moveTo>
                    <a:pt x="1265" y="0"/>
                  </a:moveTo>
                  <a:cubicBezTo>
                    <a:pt x="842" y="128"/>
                    <a:pt x="421" y="261"/>
                    <a:pt x="1" y="396"/>
                  </a:cubicBezTo>
                  <a:lnTo>
                    <a:pt x="102" y="710"/>
                  </a:lnTo>
                  <a:cubicBezTo>
                    <a:pt x="520" y="575"/>
                    <a:pt x="938" y="441"/>
                    <a:pt x="1358" y="317"/>
                  </a:cubicBezTo>
                  <a:lnTo>
                    <a:pt x="1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17"/>
            <p:cNvSpPr/>
            <p:nvPr/>
          </p:nvSpPr>
          <p:spPr>
            <a:xfrm>
              <a:off x="4369175" y="783338"/>
              <a:ext cx="33950" cy="18300"/>
            </a:xfrm>
            <a:custGeom>
              <a:rect b="b" l="l" r="r" t="t"/>
              <a:pathLst>
                <a:path extrusionOk="0" h="732" w="1358">
                  <a:moveTo>
                    <a:pt x="1254" y="1"/>
                  </a:moveTo>
                  <a:lnTo>
                    <a:pt x="1" y="418"/>
                  </a:lnTo>
                  <a:lnTo>
                    <a:pt x="103" y="731"/>
                  </a:lnTo>
                  <a:lnTo>
                    <a:pt x="1358" y="316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17"/>
            <p:cNvSpPr/>
            <p:nvPr/>
          </p:nvSpPr>
          <p:spPr>
            <a:xfrm>
              <a:off x="4495375" y="746213"/>
              <a:ext cx="34075" cy="15850"/>
            </a:xfrm>
            <a:custGeom>
              <a:rect b="b" l="l" r="r" t="t"/>
              <a:pathLst>
                <a:path extrusionOk="0" h="634" w="1363">
                  <a:moveTo>
                    <a:pt x="1292" y="1"/>
                  </a:moveTo>
                  <a:cubicBezTo>
                    <a:pt x="875" y="93"/>
                    <a:pt x="452" y="195"/>
                    <a:pt x="1" y="314"/>
                  </a:cubicBezTo>
                  <a:lnTo>
                    <a:pt x="86" y="633"/>
                  </a:lnTo>
                  <a:cubicBezTo>
                    <a:pt x="533" y="514"/>
                    <a:pt x="950" y="414"/>
                    <a:pt x="1363" y="323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17"/>
            <p:cNvSpPr/>
            <p:nvPr/>
          </p:nvSpPr>
          <p:spPr>
            <a:xfrm>
              <a:off x="4242425" y="821813"/>
              <a:ext cx="34075" cy="15225"/>
            </a:xfrm>
            <a:custGeom>
              <a:rect b="b" l="l" r="r" t="t"/>
              <a:pathLst>
                <a:path extrusionOk="0" h="609" w="1363">
                  <a:moveTo>
                    <a:pt x="1285" y="1"/>
                  </a:moveTo>
                  <a:cubicBezTo>
                    <a:pt x="861" y="104"/>
                    <a:pt x="428" y="198"/>
                    <a:pt x="1" y="283"/>
                  </a:cubicBezTo>
                  <a:lnTo>
                    <a:pt x="65" y="608"/>
                  </a:lnTo>
                  <a:cubicBezTo>
                    <a:pt x="497" y="523"/>
                    <a:pt x="936" y="425"/>
                    <a:pt x="1363" y="323"/>
                  </a:cubicBezTo>
                  <a:lnTo>
                    <a:pt x="1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17"/>
            <p:cNvSpPr/>
            <p:nvPr/>
          </p:nvSpPr>
          <p:spPr>
            <a:xfrm>
              <a:off x="4177500" y="834563"/>
              <a:ext cx="33850" cy="12425"/>
            </a:xfrm>
            <a:custGeom>
              <a:rect b="b" l="l" r="r" t="t"/>
              <a:pathLst>
                <a:path extrusionOk="0" h="497" w="1354">
                  <a:moveTo>
                    <a:pt x="1304" y="0"/>
                  </a:moveTo>
                  <a:cubicBezTo>
                    <a:pt x="873" y="64"/>
                    <a:pt x="435" y="121"/>
                    <a:pt x="1" y="169"/>
                  </a:cubicBezTo>
                  <a:lnTo>
                    <a:pt x="36" y="497"/>
                  </a:lnTo>
                  <a:cubicBezTo>
                    <a:pt x="476" y="448"/>
                    <a:pt x="919" y="392"/>
                    <a:pt x="1354" y="326"/>
                  </a:cubicBezTo>
                  <a:lnTo>
                    <a:pt x="1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17"/>
            <p:cNvSpPr/>
            <p:nvPr/>
          </p:nvSpPr>
          <p:spPr>
            <a:xfrm>
              <a:off x="4970850" y="901513"/>
              <a:ext cx="27675" cy="30525"/>
            </a:xfrm>
            <a:custGeom>
              <a:rect b="b" l="l" r="r" t="t"/>
              <a:pathLst>
                <a:path extrusionOk="0" h="1221" w="1107">
                  <a:moveTo>
                    <a:pt x="247" y="0"/>
                  </a:moveTo>
                  <a:lnTo>
                    <a:pt x="1" y="220"/>
                  </a:lnTo>
                  <a:cubicBezTo>
                    <a:pt x="290" y="542"/>
                    <a:pt x="575" y="880"/>
                    <a:pt x="849" y="1220"/>
                  </a:cubicBezTo>
                  <a:lnTo>
                    <a:pt x="1107" y="1014"/>
                  </a:lnTo>
                  <a:cubicBezTo>
                    <a:pt x="830" y="667"/>
                    <a:pt x="540" y="326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17"/>
            <p:cNvSpPr/>
            <p:nvPr/>
          </p:nvSpPr>
          <p:spPr>
            <a:xfrm>
              <a:off x="4306275" y="803888"/>
              <a:ext cx="34025" cy="17425"/>
            </a:xfrm>
            <a:custGeom>
              <a:rect b="b" l="l" r="r" t="t"/>
              <a:pathLst>
                <a:path extrusionOk="0" h="697" w="1361">
                  <a:moveTo>
                    <a:pt x="1261" y="0"/>
                  </a:moveTo>
                  <a:cubicBezTo>
                    <a:pt x="841" y="134"/>
                    <a:pt x="420" y="261"/>
                    <a:pt x="0" y="380"/>
                  </a:cubicBezTo>
                  <a:lnTo>
                    <a:pt x="91" y="697"/>
                  </a:lnTo>
                  <a:cubicBezTo>
                    <a:pt x="515" y="576"/>
                    <a:pt x="938" y="448"/>
                    <a:pt x="1360" y="316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17"/>
            <p:cNvSpPr/>
            <p:nvPr/>
          </p:nvSpPr>
          <p:spPr>
            <a:xfrm>
              <a:off x="4111950" y="841513"/>
              <a:ext cx="33350" cy="9625"/>
            </a:xfrm>
            <a:custGeom>
              <a:rect b="b" l="l" r="r" t="t"/>
              <a:pathLst>
                <a:path extrusionOk="0" h="385" w="1334">
                  <a:moveTo>
                    <a:pt x="1312" y="0"/>
                  </a:moveTo>
                  <a:cubicBezTo>
                    <a:pt x="878" y="29"/>
                    <a:pt x="435" y="47"/>
                    <a:pt x="0" y="55"/>
                  </a:cubicBezTo>
                  <a:lnTo>
                    <a:pt x="7" y="385"/>
                  </a:lnTo>
                  <a:cubicBezTo>
                    <a:pt x="447" y="376"/>
                    <a:pt x="894" y="359"/>
                    <a:pt x="1333" y="331"/>
                  </a:cubicBezTo>
                  <a:lnTo>
                    <a:pt x="1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17"/>
            <p:cNvSpPr/>
            <p:nvPr/>
          </p:nvSpPr>
          <p:spPr>
            <a:xfrm>
              <a:off x="4872375" y="814188"/>
              <a:ext cx="31650" cy="26025"/>
            </a:xfrm>
            <a:custGeom>
              <a:rect b="b" l="l" r="r" t="t"/>
              <a:pathLst>
                <a:path extrusionOk="0" h="1041" w="1266">
                  <a:moveTo>
                    <a:pt x="185" y="1"/>
                  </a:moveTo>
                  <a:lnTo>
                    <a:pt x="1" y="275"/>
                  </a:lnTo>
                  <a:cubicBezTo>
                    <a:pt x="358" y="516"/>
                    <a:pt x="717" y="773"/>
                    <a:pt x="1064" y="1041"/>
                  </a:cubicBezTo>
                  <a:lnTo>
                    <a:pt x="1266" y="778"/>
                  </a:lnTo>
                  <a:cubicBezTo>
                    <a:pt x="914" y="506"/>
                    <a:pt x="549" y="246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17"/>
            <p:cNvSpPr/>
            <p:nvPr/>
          </p:nvSpPr>
          <p:spPr>
            <a:xfrm>
              <a:off x="4924325" y="854738"/>
              <a:ext cx="29850" cy="28525"/>
            </a:xfrm>
            <a:custGeom>
              <a:rect b="b" l="l" r="r" t="t"/>
              <a:pathLst>
                <a:path extrusionOk="0" h="1141" w="1194">
                  <a:moveTo>
                    <a:pt x="219" y="0"/>
                  </a:moveTo>
                  <a:lnTo>
                    <a:pt x="1" y="248"/>
                  </a:lnTo>
                  <a:cubicBezTo>
                    <a:pt x="328" y="534"/>
                    <a:pt x="652" y="833"/>
                    <a:pt x="961" y="1141"/>
                  </a:cubicBezTo>
                  <a:lnTo>
                    <a:pt x="1194" y="907"/>
                  </a:lnTo>
                  <a:cubicBezTo>
                    <a:pt x="880" y="596"/>
                    <a:pt x="550" y="291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17"/>
            <p:cNvSpPr/>
            <p:nvPr/>
          </p:nvSpPr>
          <p:spPr>
            <a:xfrm>
              <a:off x="4815775" y="780788"/>
              <a:ext cx="33000" cy="22950"/>
            </a:xfrm>
            <a:custGeom>
              <a:rect b="b" l="l" r="r" t="t"/>
              <a:pathLst>
                <a:path extrusionOk="0" h="918" w="1320">
                  <a:moveTo>
                    <a:pt x="145" y="1"/>
                  </a:moveTo>
                  <a:lnTo>
                    <a:pt x="1" y="297"/>
                  </a:lnTo>
                  <a:cubicBezTo>
                    <a:pt x="386" y="489"/>
                    <a:pt x="775" y="696"/>
                    <a:pt x="1154" y="917"/>
                  </a:cubicBezTo>
                  <a:lnTo>
                    <a:pt x="1320" y="632"/>
                  </a:lnTo>
                  <a:cubicBezTo>
                    <a:pt x="933" y="406"/>
                    <a:pt x="540" y="195"/>
                    <a:pt x="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17"/>
            <p:cNvSpPr/>
            <p:nvPr/>
          </p:nvSpPr>
          <p:spPr>
            <a:xfrm>
              <a:off x="4626675" y="734338"/>
              <a:ext cx="33350" cy="9500"/>
            </a:xfrm>
            <a:custGeom>
              <a:rect b="b" l="l" r="r" t="t"/>
              <a:pathLst>
                <a:path extrusionOk="0" h="380" w="1334">
                  <a:moveTo>
                    <a:pt x="98" y="1"/>
                  </a:moveTo>
                  <a:lnTo>
                    <a:pt x="0" y="2"/>
                  </a:lnTo>
                  <a:lnTo>
                    <a:pt x="1" y="332"/>
                  </a:lnTo>
                  <a:lnTo>
                    <a:pt x="98" y="332"/>
                  </a:lnTo>
                  <a:cubicBezTo>
                    <a:pt x="498" y="332"/>
                    <a:pt x="905" y="348"/>
                    <a:pt x="1306" y="379"/>
                  </a:cubicBezTo>
                  <a:lnTo>
                    <a:pt x="1333" y="50"/>
                  </a:lnTo>
                  <a:cubicBezTo>
                    <a:pt x="922" y="18"/>
                    <a:pt x="505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17"/>
            <p:cNvSpPr/>
            <p:nvPr/>
          </p:nvSpPr>
          <p:spPr>
            <a:xfrm>
              <a:off x="4560325" y="735938"/>
              <a:ext cx="33775" cy="12300"/>
            </a:xfrm>
            <a:custGeom>
              <a:rect b="b" l="l" r="r" t="t"/>
              <a:pathLst>
                <a:path extrusionOk="0" h="492" w="1351">
                  <a:moveTo>
                    <a:pt x="1322" y="0"/>
                  </a:moveTo>
                  <a:cubicBezTo>
                    <a:pt x="894" y="39"/>
                    <a:pt x="448" y="94"/>
                    <a:pt x="0" y="165"/>
                  </a:cubicBezTo>
                  <a:lnTo>
                    <a:pt x="51" y="491"/>
                  </a:lnTo>
                  <a:cubicBezTo>
                    <a:pt x="492" y="422"/>
                    <a:pt x="929" y="368"/>
                    <a:pt x="1350" y="329"/>
                  </a:cubicBezTo>
                  <a:lnTo>
                    <a:pt x="13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17"/>
            <p:cNvSpPr/>
            <p:nvPr/>
          </p:nvSpPr>
          <p:spPr>
            <a:xfrm>
              <a:off x="4755200" y="755588"/>
              <a:ext cx="33875" cy="19175"/>
            </a:xfrm>
            <a:custGeom>
              <a:rect b="b" l="l" r="r" t="t"/>
              <a:pathLst>
                <a:path extrusionOk="0" h="767" w="1355">
                  <a:moveTo>
                    <a:pt x="104" y="0"/>
                  </a:moveTo>
                  <a:lnTo>
                    <a:pt x="1" y="312"/>
                  </a:lnTo>
                  <a:cubicBezTo>
                    <a:pt x="411" y="447"/>
                    <a:pt x="824" y="599"/>
                    <a:pt x="1228" y="766"/>
                  </a:cubicBezTo>
                  <a:lnTo>
                    <a:pt x="1354" y="461"/>
                  </a:lnTo>
                  <a:cubicBezTo>
                    <a:pt x="943" y="292"/>
                    <a:pt x="520" y="136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17"/>
            <p:cNvSpPr/>
            <p:nvPr/>
          </p:nvSpPr>
          <p:spPr>
            <a:xfrm>
              <a:off x="4691775" y="739613"/>
              <a:ext cx="34000" cy="14750"/>
            </a:xfrm>
            <a:custGeom>
              <a:rect b="b" l="l" r="r" t="t"/>
              <a:pathLst>
                <a:path extrusionOk="0" h="590" w="1360">
                  <a:moveTo>
                    <a:pt x="51" y="1"/>
                  </a:moveTo>
                  <a:lnTo>
                    <a:pt x="0" y="327"/>
                  </a:lnTo>
                  <a:cubicBezTo>
                    <a:pt x="426" y="395"/>
                    <a:pt x="857" y="485"/>
                    <a:pt x="1281" y="590"/>
                  </a:cubicBezTo>
                  <a:lnTo>
                    <a:pt x="1359" y="268"/>
                  </a:lnTo>
                  <a:cubicBezTo>
                    <a:pt x="927" y="161"/>
                    <a:pt x="487" y="72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7"/>
            <p:cNvSpPr/>
            <p:nvPr/>
          </p:nvSpPr>
          <p:spPr>
            <a:xfrm>
              <a:off x="4045775" y="841438"/>
              <a:ext cx="33350" cy="9725"/>
            </a:xfrm>
            <a:custGeom>
              <a:rect b="b" l="l" r="r" t="t"/>
              <a:pathLst>
                <a:path extrusionOk="0" h="389" w="1334">
                  <a:moveTo>
                    <a:pt x="21" y="0"/>
                  </a:moveTo>
                  <a:lnTo>
                    <a:pt x="0" y="328"/>
                  </a:lnTo>
                  <a:cubicBezTo>
                    <a:pt x="441" y="356"/>
                    <a:pt x="888" y="378"/>
                    <a:pt x="1326" y="389"/>
                  </a:cubicBezTo>
                  <a:lnTo>
                    <a:pt x="1334" y="58"/>
                  </a:lnTo>
                  <a:cubicBezTo>
                    <a:pt x="899" y="49"/>
                    <a:pt x="457" y="29"/>
                    <a:pt x="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7"/>
            <p:cNvSpPr/>
            <p:nvPr/>
          </p:nvSpPr>
          <p:spPr>
            <a:xfrm>
              <a:off x="5419225" y="1764363"/>
              <a:ext cx="25250" cy="31975"/>
            </a:xfrm>
            <a:custGeom>
              <a:rect b="b" l="l" r="r" t="t"/>
              <a:pathLst>
                <a:path extrusionOk="0" h="1279" w="1010">
                  <a:moveTo>
                    <a:pt x="752" y="0"/>
                  </a:moveTo>
                  <a:cubicBezTo>
                    <a:pt x="476" y="346"/>
                    <a:pt x="222" y="722"/>
                    <a:pt x="1" y="1118"/>
                  </a:cubicBezTo>
                  <a:lnTo>
                    <a:pt x="289" y="1278"/>
                  </a:lnTo>
                  <a:cubicBezTo>
                    <a:pt x="501" y="900"/>
                    <a:pt x="744" y="539"/>
                    <a:pt x="1009" y="207"/>
                  </a:cubicBezTo>
                  <a:lnTo>
                    <a:pt x="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7"/>
            <p:cNvSpPr/>
            <p:nvPr/>
          </p:nvSpPr>
          <p:spPr>
            <a:xfrm>
              <a:off x="5420825" y="1833013"/>
              <a:ext cx="32400" cy="24375"/>
            </a:xfrm>
            <a:custGeom>
              <a:rect b="b" l="l" r="r" t="t"/>
              <a:pathLst>
                <a:path extrusionOk="0" h="975" w="1296">
                  <a:moveTo>
                    <a:pt x="189" y="0"/>
                  </a:moveTo>
                  <a:lnTo>
                    <a:pt x="0" y="270"/>
                  </a:lnTo>
                  <a:cubicBezTo>
                    <a:pt x="382" y="538"/>
                    <a:pt x="765" y="776"/>
                    <a:pt x="1141" y="975"/>
                  </a:cubicBezTo>
                  <a:lnTo>
                    <a:pt x="1296" y="684"/>
                  </a:lnTo>
                  <a:cubicBezTo>
                    <a:pt x="931" y="490"/>
                    <a:pt x="559" y="26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7"/>
            <p:cNvSpPr/>
            <p:nvPr/>
          </p:nvSpPr>
          <p:spPr>
            <a:xfrm>
              <a:off x="5520225" y="1702488"/>
              <a:ext cx="33775" cy="13025"/>
            </a:xfrm>
            <a:custGeom>
              <a:rect b="b" l="l" r="r" t="t"/>
              <a:pathLst>
                <a:path extrusionOk="0" h="521" w="1351">
                  <a:moveTo>
                    <a:pt x="1344" y="0"/>
                  </a:moveTo>
                  <a:cubicBezTo>
                    <a:pt x="903" y="9"/>
                    <a:pt x="450" y="78"/>
                    <a:pt x="0" y="204"/>
                  </a:cubicBezTo>
                  <a:lnTo>
                    <a:pt x="88" y="521"/>
                  </a:lnTo>
                  <a:cubicBezTo>
                    <a:pt x="514" y="403"/>
                    <a:pt x="938" y="336"/>
                    <a:pt x="1351" y="331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7"/>
            <p:cNvSpPr/>
            <p:nvPr/>
          </p:nvSpPr>
          <p:spPr>
            <a:xfrm>
              <a:off x="5545975" y="1860288"/>
              <a:ext cx="33750" cy="17975"/>
            </a:xfrm>
            <a:custGeom>
              <a:rect b="b" l="l" r="r" t="t"/>
              <a:pathLst>
                <a:path extrusionOk="0" h="719" w="1350">
                  <a:moveTo>
                    <a:pt x="1195" y="0"/>
                  </a:moveTo>
                  <a:cubicBezTo>
                    <a:pt x="807" y="205"/>
                    <a:pt x="404" y="335"/>
                    <a:pt x="0" y="390"/>
                  </a:cubicBezTo>
                  <a:lnTo>
                    <a:pt x="46" y="718"/>
                  </a:lnTo>
                  <a:cubicBezTo>
                    <a:pt x="488" y="658"/>
                    <a:pt x="928" y="514"/>
                    <a:pt x="1349" y="292"/>
                  </a:cubicBezTo>
                  <a:lnTo>
                    <a:pt x="11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17"/>
            <p:cNvSpPr/>
            <p:nvPr/>
          </p:nvSpPr>
          <p:spPr>
            <a:xfrm>
              <a:off x="5395150" y="1822763"/>
              <a:ext cx="17550" cy="34000"/>
            </a:xfrm>
            <a:custGeom>
              <a:rect b="b" l="l" r="r" t="t"/>
              <a:pathLst>
                <a:path extrusionOk="0" h="1360" w="702">
                  <a:moveTo>
                    <a:pt x="393" y="1"/>
                  </a:moveTo>
                  <a:cubicBezTo>
                    <a:pt x="237" y="412"/>
                    <a:pt x="104" y="845"/>
                    <a:pt x="1" y="1284"/>
                  </a:cubicBezTo>
                  <a:lnTo>
                    <a:pt x="324" y="1359"/>
                  </a:lnTo>
                  <a:cubicBezTo>
                    <a:pt x="423" y="932"/>
                    <a:pt x="551" y="515"/>
                    <a:pt x="701" y="118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17"/>
            <p:cNvSpPr/>
            <p:nvPr/>
          </p:nvSpPr>
          <p:spPr>
            <a:xfrm>
              <a:off x="5628850" y="1753413"/>
              <a:ext cx="11475" cy="34550"/>
            </a:xfrm>
            <a:custGeom>
              <a:rect b="b" l="l" r="r" t="t"/>
              <a:pathLst>
                <a:path extrusionOk="0" h="1382" w="459">
                  <a:moveTo>
                    <a:pt x="312" y="0"/>
                  </a:moveTo>
                  <a:lnTo>
                    <a:pt x="0" y="106"/>
                  </a:lnTo>
                  <a:cubicBezTo>
                    <a:pt x="85" y="360"/>
                    <a:pt x="129" y="628"/>
                    <a:pt x="128" y="906"/>
                  </a:cubicBezTo>
                  <a:cubicBezTo>
                    <a:pt x="126" y="1045"/>
                    <a:pt x="116" y="1189"/>
                    <a:pt x="95" y="1333"/>
                  </a:cubicBezTo>
                  <a:lnTo>
                    <a:pt x="421" y="1382"/>
                  </a:lnTo>
                  <a:cubicBezTo>
                    <a:pt x="446" y="1220"/>
                    <a:pt x="458" y="1061"/>
                    <a:pt x="458" y="905"/>
                  </a:cubicBezTo>
                  <a:cubicBezTo>
                    <a:pt x="458" y="592"/>
                    <a:pt x="410" y="288"/>
                    <a:pt x="3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17"/>
            <p:cNvSpPr/>
            <p:nvPr/>
          </p:nvSpPr>
          <p:spPr>
            <a:xfrm>
              <a:off x="5585200" y="1707088"/>
              <a:ext cx="32450" cy="23300"/>
            </a:xfrm>
            <a:custGeom>
              <a:rect b="b" l="l" r="r" t="t"/>
              <a:pathLst>
                <a:path extrusionOk="0" h="932" w="1298">
                  <a:moveTo>
                    <a:pt x="101" y="1"/>
                  </a:moveTo>
                  <a:lnTo>
                    <a:pt x="0" y="314"/>
                  </a:lnTo>
                  <a:cubicBezTo>
                    <a:pt x="416" y="447"/>
                    <a:pt x="776" y="654"/>
                    <a:pt x="1072" y="931"/>
                  </a:cubicBezTo>
                  <a:lnTo>
                    <a:pt x="1298" y="693"/>
                  </a:lnTo>
                  <a:cubicBezTo>
                    <a:pt x="966" y="382"/>
                    <a:pt x="562" y="149"/>
                    <a:pt x="1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17"/>
            <p:cNvSpPr/>
            <p:nvPr/>
          </p:nvSpPr>
          <p:spPr>
            <a:xfrm>
              <a:off x="3790625" y="774663"/>
              <a:ext cx="33150" cy="22575"/>
            </a:xfrm>
            <a:custGeom>
              <a:rect b="b" l="l" r="r" t="t"/>
              <a:pathLst>
                <a:path extrusionOk="0" h="903" w="1326">
                  <a:moveTo>
                    <a:pt x="163" y="0"/>
                  </a:moveTo>
                  <a:lnTo>
                    <a:pt x="0" y="288"/>
                  </a:lnTo>
                  <a:cubicBezTo>
                    <a:pt x="382" y="507"/>
                    <a:pt x="780" y="714"/>
                    <a:pt x="1185" y="902"/>
                  </a:cubicBezTo>
                  <a:lnTo>
                    <a:pt x="1325" y="603"/>
                  </a:lnTo>
                  <a:cubicBezTo>
                    <a:pt x="928" y="417"/>
                    <a:pt x="538" y="215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17"/>
            <p:cNvSpPr/>
            <p:nvPr/>
          </p:nvSpPr>
          <p:spPr>
            <a:xfrm>
              <a:off x="3850975" y="802463"/>
              <a:ext cx="34000" cy="18250"/>
            </a:xfrm>
            <a:custGeom>
              <a:rect b="b" l="l" r="r" t="t"/>
              <a:pathLst>
                <a:path extrusionOk="0" h="730" w="1360">
                  <a:moveTo>
                    <a:pt x="117" y="0"/>
                  </a:moveTo>
                  <a:lnTo>
                    <a:pt x="1" y="310"/>
                  </a:lnTo>
                  <a:cubicBezTo>
                    <a:pt x="334" y="434"/>
                    <a:pt x="674" y="551"/>
                    <a:pt x="1012" y="653"/>
                  </a:cubicBezTo>
                  <a:lnTo>
                    <a:pt x="1267" y="730"/>
                  </a:lnTo>
                  <a:lnTo>
                    <a:pt x="1359" y="412"/>
                  </a:lnTo>
                  <a:lnTo>
                    <a:pt x="1107" y="338"/>
                  </a:lnTo>
                  <a:cubicBezTo>
                    <a:pt x="776" y="236"/>
                    <a:pt x="443" y="122"/>
                    <a:pt x="1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17"/>
            <p:cNvSpPr/>
            <p:nvPr/>
          </p:nvSpPr>
          <p:spPr>
            <a:xfrm>
              <a:off x="3658175" y="572788"/>
              <a:ext cx="10350" cy="27175"/>
            </a:xfrm>
            <a:custGeom>
              <a:rect b="b" l="l" r="r" t="t"/>
              <a:pathLst>
                <a:path extrusionOk="0" h="1087" w="414">
                  <a:moveTo>
                    <a:pt x="87" y="0"/>
                  </a:moveTo>
                  <a:cubicBezTo>
                    <a:pt x="30" y="340"/>
                    <a:pt x="0" y="685"/>
                    <a:pt x="0" y="1024"/>
                  </a:cubicBezTo>
                  <a:lnTo>
                    <a:pt x="0" y="1087"/>
                  </a:lnTo>
                  <a:lnTo>
                    <a:pt x="329" y="1081"/>
                  </a:lnTo>
                  <a:lnTo>
                    <a:pt x="332" y="1024"/>
                  </a:lnTo>
                  <a:cubicBezTo>
                    <a:pt x="332" y="704"/>
                    <a:pt x="361" y="377"/>
                    <a:pt x="413" y="5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17"/>
            <p:cNvSpPr/>
            <p:nvPr/>
          </p:nvSpPr>
          <p:spPr>
            <a:xfrm>
              <a:off x="3979775" y="834163"/>
              <a:ext cx="33775" cy="12500"/>
            </a:xfrm>
            <a:custGeom>
              <a:rect b="b" l="l" r="r" t="t"/>
              <a:pathLst>
                <a:path extrusionOk="0" h="500" w="1351">
                  <a:moveTo>
                    <a:pt x="50" y="1"/>
                  </a:moveTo>
                  <a:lnTo>
                    <a:pt x="0" y="327"/>
                  </a:lnTo>
                  <a:cubicBezTo>
                    <a:pt x="433" y="393"/>
                    <a:pt x="876" y="453"/>
                    <a:pt x="1315" y="500"/>
                  </a:cubicBezTo>
                  <a:lnTo>
                    <a:pt x="1351" y="172"/>
                  </a:lnTo>
                  <a:cubicBezTo>
                    <a:pt x="917" y="124"/>
                    <a:pt x="477" y="66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17"/>
            <p:cNvSpPr/>
            <p:nvPr/>
          </p:nvSpPr>
          <p:spPr>
            <a:xfrm>
              <a:off x="3914700" y="821288"/>
              <a:ext cx="34000" cy="15275"/>
            </a:xfrm>
            <a:custGeom>
              <a:rect b="b" l="l" r="r" t="t"/>
              <a:pathLst>
                <a:path extrusionOk="0" h="611" w="1360">
                  <a:moveTo>
                    <a:pt x="79" y="1"/>
                  </a:moveTo>
                  <a:lnTo>
                    <a:pt x="1" y="323"/>
                  </a:lnTo>
                  <a:cubicBezTo>
                    <a:pt x="429" y="429"/>
                    <a:pt x="866" y="524"/>
                    <a:pt x="1296" y="611"/>
                  </a:cubicBezTo>
                  <a:lnTo>
                    <a:pt x="1359" y="287"/>
                  </a:lnTo>
                  <a:cubicBezTo>
                    <a:pt x="934" y="201"/>
                    <a:pt x="504" y="106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17"/>
            <p:cNvSpPr/>
            <p:nvPr/>
          </p:nvSpPr>
          <p:spPr>
            <a:xfrm>
              <a:off x="3662325" y="631563"/>
              <a:ext cx="18750" cy="33825"/>
            </a:xfrm>
            <a:custGeom>
              <a:rect b="b" l="l" r="r" t="t"/>
              <a:pathLst>
                <a:path extrusionOk="0" h="1353" w="750">
                  <a:moveTo>
                    <a:pt x="324" y="1"/>
                  </a:moveTo>
                  <a:lnTo>
                    <a:pt x="0" y="77"/>
                  </a:lnTo>
                  <a:cubicBezTo>
                    <a:pt x="102" y="504"/>
                    <a:pt x="253" y="934"/>
                    <a:pt x="450" y="1353"/>
                  </a:cubicBezTo>
                  <a:lnTo>
                    <a:pt x="749" y="1212"/>
                  </a:lnTo>
                  <a:cubicBezTo>
                    <a:pt x="563" y="815"/>
                    <a:pt x="419" y="408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17"/>
            <p:cNvSpPr/>
            <p:nvPr/>
          </p:nvSpPr>
          <p:spPr>
            <a:xfrm>
              <a:off x="3690450" y="689788"/>
              <a:ext cx="27175" cy="30825"/>
            </a:xfrm>
            <a:custGeom>
              <a:rect b="b" l="l" r="r" t="t"/>
              <a:pathLst>
                <a:path extrusionOk="0" h="1233" w="1087">
                  <a:moveTo>
                    <a:pt x="270" y="1"/>
                  </a:moveTo>
                  <a:lnTo>
                    <a:pt x="0" y="190"/>
                  </a:lnTo>
                  <a:cubicBezTo>
                    <a:pt x="248" y="544"/>
                    <a:pt x="532" y="896"/>
                    <a:pt x="846" y="1232"/>
                  </a:cubicBezTo>
                  <a:lnTo>
                    <a:pt x="1087" y="1008"/>
                  </a:lnTo>
                  <a:cubicBezTo>
                    <a:pt x="783" y="680"/>
                    <a:pt x="509" y="343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17"/>
            <p:cNvSpPr/>
            <p:nvPr/>
          </p:nvSpPr>
          <p:spPr>
            <a:xfrm>
              <a:off x="3735825" y="737388"/>
              <a:ext cx="31250" cy="26650"/>
            </a:xfrm>
            <a:custGeom>
              <a:rect b="b" l="l" r="r" t="t"/>
              <a:pathLst>
                <a:path extrusionOk="0" h="1066" w="1250">
                  <a:moveTo>
                    <a:pt x="214" y="1"/>
                  </a:moveTo>
                  <a:lnTo>
                    <a:pt x="1" y="253"/>
                  </a:lnTo>
                  <a:cubicBezTo>
                    <a:pt x="333" y="534"/>
                    <a:pt x="689" y="809"/>
                    <a:pt x="1060" y="1066"/>
                  </a:cubicBezTo>
                  <a:lnTo>
                    <a:pt x="1249" y="795"/>
                  </a:lnTo>
                  <a:cubicBezTo>
                    <a:pt x="886" y="544"/>
                    <a:pt x="538" y="276"/>
                    <a:pt x="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17"/>
            <p:cNvSpPr/>
            <p:nvPr/>
          </p:nvSpPr>
          <p:spPr>
            <a:xfrm>
              <a:off x="5165825" y="1386263"/>
              <a:ext cx="14725" cy="34000"/>
            </a:xfrm>
            <a:custGeom>
              <a:rect b="b" l="l" r="r" t="t"/>
              <a:pathLst>
                <a:path extrusionOk="0" h="1360" w="589">
                  <a:moveTo>
                    <a:pt x="325" y="1"/>
                  </a:moveTo>
                  <a:lnTo>
                    <a:pt x="0" y="64"/>
                  </a:lnTo>
                  <a:cubicBezTo>
                    <a:pt x="85" y="497"/>
                    <a:pt x="173" y="930"/>
                    <a:pt x="266" y="1360"/>
                  </a:cubicBezTo>
                  <a:lnTo>
                    <a:pt x="589" y="1291"/>
                  </a:lnTo>
                  <a:cubicBezTo>
                    <a:pt x="498" y="862"/>
                    <a:pt x="410" y="430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17"/>
            <p:cNvSpPr/>
            <p:nvPr/>
          </p:nvSpPr>
          <p:spPr>
            <a:xfrm>
              <a:off x="5480175" y="1862988"/>
              <a:ext cx="33950" cy="15400"/>
            </a:xfrm>
            <a:custGeom>
              <a:rect b="b" l="l" r="r" t="t"/>
              <a:pathLst>
                <a:path extrusionOk="0" h="616" w="1358">
                  <a:moveTo>
                    <a:pt x="106" y="0"/>
                  </a:moveTo>
                  <a:lnTo>
                    <a:pt x="1" y="315"/>
                  </a:lnTo>
                  <a:cubicBezTo>
                    <a:pt x="442" y="463"/>
                    <a:pt x="888" y="566"/>
                    <a:pt x="1320" y="616"/>
                  </a:cubicBezTo>
                  <a:lnTo>
                    <a:pt x="1357" y="288"/>
                  </a:lnTo>
                  <a:cubicBezTo>
                    <a:pt x="947" y="240"/>
                    <a:pt x="526" y="143"/>
                    <a:pt x="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17"/>
            <p:cNvSpPr/>
            <p:nvPr/>
          </p:nvSpPr>
          <p:spPr>
            <a:xfrm>
              <a:off x="5601500" y="1816338"/>
              <a:ext cx="26550" cy="31125"/>
            </a:xfrm>
            <a:custGeom>
              <a:rect b="b" l="l" r="r" t="t"/>
              <a:pathLst>
                <a:path extrusionOk="0" h="1245" w="1062">
                  <a:moveTo>
                    <a:pt x="772" y="1"/>
                  </a:moveTo>
                  <a:cubicBezTo>
                    <a:pt x="569" y="367"/>
                    <a:pt x="310" y="706"/>
                    <a:pt x="1" y="1008"/>
                  </a:cubicBezTo>
                  <a:lnTo>
                    <a:pt x="232" y="1245"/>
                  </a:lnTo>
                  <a:cubicBezTo>
                    <a:pt x="565" y="920"/>
                    <a:pt x="843" y="554"/>
                    <a:pt x="1062" y="161"/>
                  </a:cubicBezTo>
                  <a:lnTo>
                    <a:pt x="7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17"/>
            <p:cNvSpPr/>
            <p:nvPr/>
          </p:nvSpPr>
          <p:spPr>
            <a:xfrm>
              <a:off x="5567325" y="2220888"/>
              <a:ext cx="31050" cy="26975"/>
            </a:xfrm>
            <a:custGeom>
              <a:rect b="b" l="l" r="r" t="t"/>
              <a:pathLst>
                <a:path extrusionOk="0" h="1079" w="1242">
                  <a:moveTo>
                    <a:pt x="209" y="1"/>
                  </a:moveTo>
                  <a:lnTo>
                    <a:pt x="0" y="257"/>
                  </a:lnTo>
                  <a:cubicBezTo>
                    <a:pt x="343" y="538"/>
                    <a:pt x="691" y="811"/>
                    <a:pt x="1041" y="1079"/>
                  </a:cubicBezTo>
                  <a:lnTo>
                    <a:pt x="1241" y="816"/>
                  </a:lnTo>
                  <a:cubicBezTo>
                    <a:pt x="894" y="550"/>
                    <a:pt x="549" y="279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17"/>
            <p:cNvSpPr/>
            <p:nvPr/>
          </p:nvSpPr>
          <p:spPr>
            <a:xfrm>
              <a:off x="5405400" y="2017013"/>
              <a:ext cx="20450" cy="33650"/>
            </a:xfrm>
            <a:custGeom>
              <a:rect b="b" l="l" r="r" t="t"/>
              <a:pathLst>
                <a:path extrusionOk="0" h="1346" w="818">
                  <a:moveTo>
                    <a:pt x="311" y="1"/>
                  </a:moveTo>
                  <a:lnTo>
                    <a:pt x="0" y="113"/>
                  </a:lnTo>
                  <a:cubicBezTo>
                    <a:pt x="73" y="314"/>
                    <a:pt x="149" y="513"/>
                    <a:pt x="233" y="709"/>
                  </a:cubicBezTo>
                  <a:cubicBezTo>
                    <a:pt x="324" y="923"/>
                    <a:pt x="419" y="1136"/>
                    <a:pt x="520" y="1346"/>
                  </a:cubicBezTo>
                  <a:lnTo>
                    <a:pt x="817" y="1201"/>
                  </a:lnTo>
                  <a:cubicBezTo>
                    <a:pt x="721" y="998"/>
                    <a:pt x="626" y="790"/>
                    <a:pt x="538" y="578"/>
                  </a:cubicBezTo>
                  <a:cubicBezTo>
                    <a:pt x="456" y="391"/>
                    <a:pt x="381" y="198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17"/>
            <p:cNvSpPr/>
            <p:nvPr/>
          </p:nvSpPr>
          <p:spPr>
            <a:xfrm>
              <a:off x="5434075" y="2075863"/>
              <a:ext cx="24900" cy="32175"/>
            </a:xfrm>
            <a:custGeom>
              <a:rect b="b" l="l" r="r" t="t"/>
              <a:pathLst>
                <a:path extrusionOk="0" h="1287" w="996">
                  <a:moveTo>
                    <a:pt x="285" y="0"/>
                  </a:moveTo>
                  <a:lnTo>
                    <a:pt x="1" y="169"/>
                  </a:lnTo>
                  <a:cubicBezTo>
                    <a:pt x="224" y="543"/>
                    <a:pt x="468" y="919"/>
                    <a:pt x="726" y="1287"/>
                  </a:cubicBezTo>
                  <a:lnTo>
                    <a:pt x="995" y="1098"/>
                  </a:lnTo>
                  <a:cubicBezTo>
                    <a:pt x="741" y="738"/>
                    <a:pt x="503" y="369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17"/>
            <p:cNvSpPr/>
            <p:nvPr/>
          </p:nvSpPr>
          <p:spPr>
            <a:xfrm>
              <a:off x="5461275" y="1720363"/>
              <a:ext cx="31550" cy="25900"/>
            </a:xfrm>
            <a:custGeom>
              <a:rect b="b" l="l" r="r" t="t"/>
              <a:pathLst>
                <a:path extrusionOk="0" h="1036" w="1262">
                  <a:moveTo>
                    <a:pt x="1103" y="0"/>
                  </a:moveTo>
                  <a:cubicBezTo>
                    <a:pt x="906" y="108"/>
                    <a:pt x="717" y="228"/>
                    <a:pt x="543" y="355"/>
                  </a:cubicBezTo>
                  <a:cubicBezTo>
                    <a:pt x="356" y="489"/>
                    <a:pt x="174" y="634"/>
                    <a:pt x="1" y="787"/>
                  </a:cubicBezTo>
                  <a:lnTo>
                    <a:pt x="219" y="1035"/>
                  </a:lnTo>
                  <a:cubicBezTo>
                    <a:pt x="384" y="889"/>
                    <a:pt x="558" y="752"/>
                    <a:pt x="737" y="621"/>
                  </a:cubicBezTo>
                  <a:cubicBezTo>
                    <a:pt x="900" y="504"/>
                    <a:pt x="1078" y="392"/>
                    <a:pt x="1262" y="289"/>
                  </a:cubicBezTo>
                  <a:lnTo>
                    <a:pt x="1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17"/>
            <p:cNvSpPr/>
            <p:nvPr/>
          </p:nvSpPr>
          <p:spPr>
            <a:xfrm>
              <a:off x="5472375" y="2129288"/>
              <a:ext cx="27950" cy="30350"/>
            </a:xfrm>
            <a:custGeom>
              <a:rect b="b" l="l" r="r" t="t"/>
              <a:pathLst>
                <a:path extrusionOk="0" h="1214" w="1118">
                  <a:moveTo>
                    <a:pt x="256" y="1"/>
                  </a:moveTo>
                  <a:lnTo>
                    <a:pt x="1" y="211"/>
                  </a:lnTo>
                  <a:cubicBezTo>
                    <a:pt x="273" y="544"/>
                    <a:pt x="568" y="880"/>
                    <a:pt x="876" y="1214"/>
                  </a:cubicBezTo>
                  <a:lnTo>
                    <a:pt x="1117" y="989"/>
                  </a:lnTo>
                  <a:cubicBezTo>
                    <a:pt x="815" y="660"/>
                    <a:pt x="524" y="330"/>
                    <a:pt x="2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17"/>
            <p:cNvSpPr/>
            <p:nvPr/>
          </p:nvSpPr>
          <p:spPr>
            <a:xfrm>
              <a:off x="5517600" y="2177413"/>
              <a:ext cx="29875" cy="28475"/>
            </a:xfrm>
            <a:custGeom>
              <a:rect b="b" l="l" r="r" t="t"/>
              <a:pathLst>
                <a:path extrusionOk="0" h="1139" w="1195">
                  <a:moveTo>
                    <a:pt x="229" y="1"/>
                  </a:moveTo>
                  <a:lnTo>
                    <a:pt x="0" y="238"/>
                  </a:lnTo>
                  <a:cubicBezTo>
                    <a:pt x="311" y="537"/>
                    <a:pt x="639" y="840"/>
                    <a:pt x="978" y="1138"/>
                  </a:cubicBezTo>
                  <a:lnTo>
                    <a:pt x="1195" y="890"/>
                  </a:lnTo>
                  <a:cubicBezTo>
                    <a:pt x="860" y="596"/>
                    <a:pt x="535" y="296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17"/>
            <p:cNvSpPr/>
            <p:nvPr/>
          </p:nvSpPr>
          <p:spPr>
            <a:xfrm>
              <a:off x="5852075" y="2386363"/>
              <a:ext cx="34025" cy="16900"/>
            </a:xfrm>
            <a:custGeom>
              <a:rect b="b" l="l" r="r" t="t"/>
              <a:pathLst>
                <a:path extrusionOk="0" h="676" w="1361">
                  <a:moveTo>
                    <a:pt x="101" y="0"/>
                  </a:moveTo>
                  <a:lnTo>
                    <a:pt x="0" y="314"/>
                  </a:lnTo>
                  <a:cubicBezTo>
                    <a:pt x="430" y="451"/>
                    <a:pt x="863" y="573"/>
                    <a:pt x="1283" y="675"/>
                  </a:cubicBezTo>
                  <a:lnTo>
                    <a:pt x="1361" y="355"/>
                  </a:lnTo>
                  <a:cubicBezTo>
                    <a:pt x="948" y="254"/>
                    <a:pt x="524" y="135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17"/>
            <p:cNvSpPr/>
            <p:nvPr/>
          </p:nvSpPr>
          <p:spPr>
            <a:xfrm>
              <a:off x="5916750" y="2401663"/>
              <a:ext cx="33750" cy="12125"/>
            </a:xfrm>
            <a:custGeom>
              <a:rect b="b" l="l" r="r" t="t"/>
              <a:pathLst>
                <a:path extrusionOk="0" h="485" w="1350">
                  <a:moveTo>
                    <a:pt x="53" y="1"/>
                  </a:moveTo>
                  <a:lnTo>
                    <a:pt x="1" y="329"/>
                  </a:lnTo>
                  <a:cubicBezTo>
                    <a:pt x="442" y="401"/>
                    <a:pt x="887" y="452"/>
                    <a:pt x="1327" y="485"/>
                  </a:cubicBezTo>
                  <a:lnTo>
                    <a:pt x="1350" y="154"/>
                  </a:lnTo>
                  <a:cubicBezTo>
                    <a:pt x="921" y="123"/>
                    <a:pt x="484" y="71"/>
                    <a:pt x="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17"/>
            <p:cNvSpPr/>
            <p:nvPr/>
          </p:nvSpPr>
          <p:spPr>
            <a:xfrm>
              <a:off x="5983100" y="2404113"/>
              <a:ext cx="33550" cy="10575"/>
            </a:xfrm>
            <a:custGeom>
              <a:rect b="b" l="l" r="r" t="t"/>
              <a:pathLst>
                <a:path extrusionOk="0" h="423" w="1342">
                  <a:moveTo>
                    <a:pt x="1303" y="1"/>
                  </a:moveTo>
                  <a:cubicBezTo>
                    <a:pt x="876" y="53"/>
                    <a:pt x="438" y="83"/>
                    <a:pt x="1" y="92"/>
                  </a:cubicBezTo>
                  <a:lnTo>
                    <a:pt x="8" y="422"/>
                  </a:lnTo>
                  <a:cubicBezTo>
                    <a:pt x="455" y="412"/>
                    <a:pt x="904" y="381"/>
                    <a:pt x="1341" y="330"/>
                  </a:cubicBezTo>
                  <a:lnTo>
                    <a:pt x="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17"/>
            <p:cNvSpPr/>
            <p:nvPr/>
          </p:nvSpPr>
          <p:spPr>
            <a:xfrm>
              <a:off x="5790125" y="2362638"/>
              <a:ext cx="33675" cy="20475"/>
            </a:xfrm>
            <a:custGeom>
              <a:rect b="b" l="l" r="r" t="t"/>
              <a:pathLst>
                <a:path extrusionOk="0" h="819" w="1347">
                  <a:moveTo>
                    <a:pt x="137" y="0"/>
                  </a:moveTo>
                  <a:lnTo>
                    <a:pt x="0" y="302"/>
                  </a:lnTo>
                  <a:cubicBezTo>
                    <a:pt x="412" y="488"/>
                    <a:pt x="823" y="663"/>
                    <a:pt x="1226" y="819"/>
                  </a:cubicBezTo>
                  <a:lnTo>
                    <a:pt x="1346" y="509"/>
                  </a:lnTo>
                  <a:cubicBezTo>
                    <a:pt x="949" y="355"/>
                    <a:pt x="542" y="183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17"/>
            <p:cNvSpPr/>
            <p:nvPr/>
          </p:nvSpPr>
          <p:spPr>
            <a:xfrm>
              <a:off x="5674375" y="2298413"/>
              <a:ext cx="32400" cy="24700"/>
            </a:xfrm>
            <a:custGeom>
              <a:rect b="b" l="l" r="r" t="t"/>
              <a:pathLst>
                <a:path extrusionOk="0" h="988" w="1296">
                  <a:moveTo>
                    <a:pt x="183" y="0"/>
                  </a:moveTo>
                  <a:lnTo>
                    <a:pt x="0" y="277"/>
                  </a:lnTo>
                  <a:cubicBezTo>
                    <a:pt x="369" y="518"/>
                    <a:pt x="744" y="756"/>
                    <a:pt x="1121" y="988"/>
                  </a:cubicBezTo>
                  <a:lnTo>
                    <a:pt x="1296" y="707"/>
                  </a:lnTo>
                  <a:cubicBezTo>
                    <a:pt x="921" y="476"/>
                    <a:pt x="551" y="24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17"/>
            <p:cNvSpPr/>
            <p:nvPr/>
          </p:nvSpPr>
          <p:spPr>
            <a:xfrm>
              <a:off x="5619900" y="2260963"/>
              <a:ext cx="31725" cy="25900"/>
            </a:xfrm>
            <a:custGeom>
              <a:rect b="b" l="l" r="r" t="t"/>
              <a:pathLst>
                <a:path extrusionOk="0" h="1036" w="1269">
                  <a:moveTo>
                    <a:pt x="195" y="1"/>
                  </a:moveTo>
                  <a:lnTo>
                    <a:pt x="1" y="269"/>
                  </a:lnTo>
                  <a:cubicBezTo>
                    <a:pt x="184" y="401"/>
                    <a:pt x="365" y="531"/>
                    <a:pt x="548" y="662"/>
                  </a:cubicBezTo>
                  <a:cubicBezTo>
                    <a:pt x="724" y="788"/>
                    <a:pt x="903" y="911"/>
                    <a:pt x="1080" y="1036"/>
                  </a:cubicBezTo>
                  <a:lnTo>
                    <a:pt x="1269" y="765"/>
                  </a:lnTo>
                  <a:cubicBezTo>
                    <a:pt x="1092" y="642"/>
                    <a:pt x="914" y="518"/>
                    <a:pt x="738" y="392"/>
                  </a:cubicBezTo>
                  <a:cubicBezTo>
                    <a:pt x="557" y="263"/>
                    <a:pt x="377" y="13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17"/>
            <p:cNvSpPr/>
            <p:nvPr/>
          </p:nvSpPr>
          <p:spPr>
            <a:xfrm>
              <a:off x="5730975" y="2332763"/>
              <a:ext cx="33000" cy="22975"/>
            </a:xfrm>
            <a:custGeom>
              <a:rect b="b" l="l" r="r" t="t"/>
              <a:pathLst>
                <a:path extrusionOk="0" h="919" w="1320">
                  <a:moveTo>
                    <a:pt x="163" y="1"/>
                  </a:moveTo>
                  <a:lnTo>
                    <a:pt x="0" y="290"/>
                  </a:lnTo>
                  <a:cubicBezTo>
                    <a:pt x="389" y="510"/>
                    <a:pt x="783" y="723"/>
                    <a:pt x="1169" y="919"/>
                  </a:cubicBezTo>
                  <a:lnTo>
                    <a:pt x="1320" y="625"/>
                  </a:lnTo>
                  <a:cubicBezTo>
                    <a:pt x="937" y="429"/>
                    <a:pt x="549" y="219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17"/>
            <p:cNvSpPr/>
            <p:nvPr/>
          </p:nvSpPr>
          <p:spPr>
            <a:xfrm>
              <a:off x="5011875" y="953363"/>
              <a:ext cx="25375" cy="31975"/>
            </a:xfrm>
            <a:custGeom>
              <a:rect b="b" l="l" r="r" t="t"/>
              <a:pathLst>
                <a:path extrusionOk="0" h="1279" w="1015">
                  <a:moveTo>
                    <a:pt x="267" y="0"/>
                  </a:moveTo>
                  <a:lnTo>
                    <a:pt x="1" y="191"/>
                  </a:lnTo>
                  <a:cubicBezTo>
                    <a:pt x="252" y="543"/>
                    <a:pt x="499" y="908"/>
                    <a:pt x="736" y="1278"/>
                  </a:cubicBezTo>
                  <a:lnTo>
                    <a:pt x="1015" y="1099"/>
                  </a:lnTo>
                  <a:cubicBezTo>
                    <a:pt x="774" y="723"/>
                    <a:pt x="521" y="355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17"/>
            <p:cNvSpPr/>
            <p:nvPr/>
          </p:nvSpPr>
          <p:spPr>
            <a:xfrm>
              <a:off x="5139900" y="1256663"/>
              <a:ext cx="15025" cy="34000"/>
            </a:xfrm>
            <a:custGeom>
              <a:rect b="b" l="l" r="r" t="t"/>
              <a:pathLst>
                <a:path extrusionOk="0" h="1360" w="601">
                  <a:moveTo>
                    <a:pt x="322" y="0"/>
                  </a:moveTo>
                  <a:lnTo>
                    <a:pt x="0" y="72"/>
                  </a:lnTo>
                  <a:cubicBezTo>
                    <a:pt x="97" y="501"/>
                    <a:pt x="189" y="931"/>
                    <a:pt x="278" y="1359"/>
                  </a:cubicBezTo>
                  <a:lnTo>
                    <a:pt x="600" y="1292"/>
                  </a:lnTo>
                  <a:cubicBezTo>
                    <a:pt x="514" y="861"/>
                    <a:pt x="420" y="429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17"/>
            <p:cNvSpPr/>
            <p:nvPr/>
          </p:nvSpPr>
          <p:spPr>
            <a:xfrm>
              <a:off x="5153300" y="1321413"/>
              <a:ext cx="14350" cy="34025"/>
            </a:xfrm>
            <a:custGeom>
              <a:rect b="b" l="l" r="r" t="t"/>
              <a:pathLst>
                <a:path extrusionOk="0" h="1361" w="574">
                  <a:moveTo>
                    <a:pt x="325" y="0"/>
                  </a:moveTo>
                  <a:lnTo>
                    <a:pt x="1" y="64"/>
                  </a:lnTo>
                  <a:lnTo>
                    <a:pt x="249" y="1361"/>
                  </a:lnTo>
                  <a:lnTo>
                    <a:pt x="574" y="1298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17"/>
            <p:cNvSpPr/>
            <p:nvPr/>
          </p:nvSpPr>
          <p:spPr>
            <a:xfrm>
              <a:off x="5123450" y="1192463"/>
              <a:ext cx="16725" cy="34075"/>
            </a:xfrm>
            <a:custGeom>
              <a:rect b="b" l="l" r="r" t="t"/>
              <a:pathLst>
                <a:path extrusionOk="0" h="1363" w="669">
                  <a:moveTo>
                    <a:pt x="318" y="1"/>
                  </a:moveTo>
                  <a:lnTo>
                    <a:pt x="0" y="94"/>
                  </a:lnTo>
                  <a:cubicBezTo>
                    <a:pt x="124" y="514"/>
                    <a:pt x="240" y="938"/>
                    <a:pt x="349" y="1362"/>
                  </a:cubicBezTo>
                  <a:lnTo>
                    <a:pt x="668" y="1279"/>
                  </a:lnTo>
                  <a:cubicBezTo>
                    <a:pt x="559" y="852"/>
                    <a:pt x="441" y="423"/>
                    <a:pt x="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17"/>
            <p:cNvSpPr/>
            <p:nvPr/>
          </p:nvSpPr>
          <p:spPr>
            <a:xfrm>
              <a:off x="5179800" y="1450663"/>
              <a:ext cx="16175" cy="34075"/>
            </a:xfrm>
            <a:custGeom>
              <a:rect b="b" l="l" r="r" t="t"/>
              <a:pathLst>
                <a:path extrusionOk="0" h="1363" w="647">
                  <a:moveTo>
                    <a:pt x="321" y="1"/>
                  </a:moveTo>
                  <a:lnTo>
                    <a:pt x="0" y="77"/>
                  </a:lnTo>
                  <a:cubicBezTo>
                    <a:pt x="102" y="507"/>
                    <a:pt x="213" y="935"/>
                    <a:pt x="328" y="1362"/>
                  </a:cubicBezTo>
                  <a:lnTo>
                    <a:pt x="647" y="1276"/>
                  </a:lnTo>
                  <a:cubicBezTo>
                    <a:pt x="532" y="853"/>
                    <a:pt x="423" y="428"/>
                    <a:pt x="3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17"/>
            <p:cNvSpPr/>
            <p:nvPr/>
          </p:nvSpPr>
          <p:spPr>
            <a:xfrm>
              <a:off x="5047350" y="1009213"/>
              <a:ext cx="23100" cy="33000"/>
            </a:xfrm>
            <a:custGeom>
              <a:rect b="b" l="l" r="r" t="t"/>
              <a:pathLst>
                <a:path extrusionOk="0" h="1320" w="924">
                  <a:moveTo>
                    <a:pt x="287" y="0"/>
                  </a:moveTo>
                  <a:lnTo>
                    <a:pt x="0" y="167"/>
                  </a:lnTo>
                  <a:cubicBezTo>
                    <a:pt x="214" y="539"/>
                    <a:pt x="427" y="928"/>
                    <a:pt x="629" y="1319"/>
                  </a:cubicBezTo>
                  <a:lnTo>
                    <a:pt x="924" y="1167"/>
                  </a:lnTo>
                  <a:cubicBezTo>
                    <a:pt x="718" y="770"/>
                    <a:pt x="505" y="377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17"/>
            <p:cNvSpPr/>
            <p:nvPr/>
          </p:nvSpPr>
          <p:spPr>
            <a:xfrm>
              <a:off x="5077525" y="1068213"/>
              <a:ext cx="20825" cy="33575"/>
            </a:xfrm>
            <a:custGeom>
              <a:rect b="b" l="l" r="r" t="t"/>
              <a:pathLst>
                <a:path extrusionOk="0" h="1343" w="833">
                  <a:moveTo>
                    <a:pt x="300" y="0"/>
                  </a:moveTo>
                  <a:lnTo>
                    <a:pt x="0" y="138"/>
                  </a:lnTo>
                  <a:cubicBezTo>
                    <a:pt x="180" y="528"/>
                    <a:pt x="359" y="935"/>
                    <a:pt x="528" y="1342"/>
                  </a:cubicBezTo>
                  <a:lnTo>
                    <a:pt x="833" y="1216"/>
                  </a:lnTo>
                  <a:cubicBezTo>
                    <a:pt x="663" y="805"/>
                    <a:pt x="483" y="396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17"/>
            <p:cNvSpPr/>
            <p:nvPr/>
          </p:nvSpPr>
          <p:spPr>
            <a:xfrm>
              <a:off x="5102775" y="1129463"/>
              <a:ext cx="18750" cy="33950"/>
            </a:xfrm>
            <a:custGeom>
              <a:rect b="b" l="l" r="r" t="t"/>
              <a:pathLst>
                <a:path extrusionOk="0" h="1358" w="750">
                  <a:moveTo>
                    <a:pt x="310" y="0"/>
                  </a:moveTo>
                  <a:lnTo>
                    <a:pt x="0" y="116"/>
                  </a:lnTo>
                  <a:cubicBezTo>
                    <a:pt x="153" y="525"/>
                    <a:pt x="298" y="943"/>
                    <a:pt x="436" y="1358"/>
                  </a:cubicBezTo>
                  <a:lnTo>
                    <a:pt x="749" y="1253"/>
                  </a:lnTo>
                  <a:cubicBezTo>
                    <a:pt x="610" y="836"/>
                    <a:pt x="464" y="413"/>
                    <a:pt x="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17"/>
            <p:cNvSpPr/>
            <p:nvPr/>
          </p:nvSpPr>
          <p:spPr>
            <a:xfrm>
              <a:off x="5284825" y="1690288"/>
              <a:ext cx="26025" cy="31650"/>
            </a:xfrm>
            <a:custGeom>
              <a:rect b="b" l="l" r="r" t="t"/>
              <a:pathLst>
                <a:path extrusionOk="0" h="1266" w="1041">
                  <a:moveTo>
                    <a:pt x="272" y="0"/>
                  </a:moveTo>
                  <a:lnTo>
                    <a:pt x="1" y="186"/>
                  </a:lnTo>
                  <a:cubicBezTo>
                    <a:pt x="250" y="552"/>
                    <a:pt x="511" y="914"/>
                    <a:pt x="778" y="1265"/>
                  </a:cubicBezTo>
                  <a:lnTo>
                    <a:pt x="1040" y="1067"/>
                  </a:lnTo>
                  <a:cubicBezTo>
                    <a:pt x="778" y="721"/>
                    <a:pt x="520" y="362"/>
                    <a:pt x="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17"/>
            <p:cNvSpPr/>
            <p:nvPr/>
          </p:nvSpPr>
          <p:spPr>
            <a:xfrm>
              <a:off x="5369925" y="1790813"/>
              <a:ext cx="29925" cy="28500"/>
            </a:xfrm>
            <a:custGeom>
              <a:rect b="b" l="l" r="r" t="t"/>
              <a:pathLst>
                <a:path extrusionOk="0" h="1140" w="1197">
                  <a:moveTo>
                    <a:pt x="234" y="1"/>
                  </a:moveTo>
                  <a:lnTo>
                    <a:pt x="1" y="237"/>
                  </a:lnTo>
                  <a:lnTo>
                    <a:pt x="156" y="388"/>
                  </a:lnTo>
                  <a:cubicBezTo>
                    <a:pt x="432" y="656"/>
                    <a:pt x="710" y="907"/>
                    <a:pt x="981" y="1140"/>
                  </a:cubicBezTo>
                  <a:lnTo>
                    <a:pt x="1197" y="887"/>
                  </a:lnTo>
                  <a:cubicBezTo>
                    <a:pt x="930" y="660"/>
                    <a:pt x="658" y="412"/>
                    <a:pt x="385" y="149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17"/>
            <p:cNvSpPr/>
            <p:nvPr/>
          </p:nvSpPr>
          <p:spPr>
            <a:xfrm>
              <a:off x="5388025" y="1887838"/>
              <a:ext cx="9875" cy="33500"/>
            </a:xfrm>
            <a:custGeom>
              <a:rect b="b" l="l" r="r" t="t"/>
              <a:pathLst>
                <a:path extrusionOk="0" h="1340" w="395">
                  <a:moveTo>
                    <a:pt x="66" y="0"/>
                  </a:moveTo>
                  <a:cubicBezTo>
                    <a:pt x="23" y="408"/>
                    <a:pt x="0" y="823"/>
                    <a:pt x="0" y="1237"/>
                  </a:cubicBezTo>
                  <a:lnTo>
                    <a:pt x="0" y="1339"/>
                  </a:lnTo>
                  <a:lnTo>
                    <a:pt x="331" y="1337"/>
                  </a:lnTo>
                  <a:lnTo>
                    <a:pt x="331" y="1239"/>
                  </a:lnTo>
                  <a:cubicBezTo>
                    <a:pt x="331" y="836"/>
                    <a:pt x="352" y="432"/>
                    <a:pt x="395" y="36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17"/>
            <p:cNvSpPr/>
            <p:nvPr/>
          </p:nvSpPr>
          <p:spPr>
            <a:xfrm>
              <a:off x="5197375" y="1513988"/>
              <a:ext cx="18650" cy="33950"/>
            </a:xfrm>
            <a:custGeom>
              <a:rect b="b" l="l" r="r" t="t"/>
              <a:pathLst>
                <a:path extrusionOk="0" h="1358" w="746">
                  <a:moveTo>
                    <a:pt x="316" y="1"/>
                  </a:moveTo>
                  <a:lnTo>
                    <a:pt x="1" y="102"/>
                  </a:lnTo>
                  <a:lnTo>
                    <a:pt x="92" y="380"/>
                  </a:lnTo>
                  <a:cubicBezTo>
                    <a:pt x="199" y="709"/>
                    <a:pt x="314" y="1035"/>
                    <a:pt x="436" y="1357"/>
                  </a:cubicBezTo>
                  <a:lnTo>
                    <a:pt x="745" y="1242"/>
                  </a:lnTo>
                  <a:cubicBezTo>
                    <a:pt x="626" y="923"/>
                    <a:pt x="511" y="600"/>
                    <a:pt x="405" y="276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17"/>
            <p:cNvSpPr/>
            <p:nvPr/>
          </p:nvSpPr>
          <p:spPr>
            <a:xfrm>
              <a:off x="5324900" y="1742588"/>
              <a:ext cx="28050" cy="30275"/>
            </a:xfrm>
            <a:custGeom>
              <a:rect b="b" l="l" r="r" t="t"/>
              <a:pathLst>
                <a:path extrusionOk="0" h="1211" w="1122">
                  <a:moveTo>
                    <a:pt x="256" y="0"/>
                  </a:moveTo>
                  <a:lnTo>
                    <a:pt x="1" y="212"/>
                  </a:lnTo>
                  <a:cubicBezTo>
                    <a:pt x="284" y="551"/>
                    <a:pt x="579" y="886"/>
                    <a:pt x="879" y="1210"/>
                  </a:cubicBezTo>
                  <a:lnTo>
                    <a:pt x="1121" y="986"/>
                  </a:lnTo>
                  <a:cubicBezTo>
                    <a:pt x="827" y="667"/>
                    <a:pt x="534" y="334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17"/>
            <p:cNvSpPr/>
            <p:nvPr/>
          </p:nvSpPr>
          <p:spPr>
            <a:xfrm>
              <a:off x="5390150" y="1953788"/>
              <a:ext cx="13900" cy="33975"/>
            </a:xfrm>
            <a:custGeom>
              <a:rect b="b" l="l" r="r" t="t"/>
              <a:pathLst>
                <a:path extrusionOk="0" h="1359" w="556">
                  <a:moveTo>
                    <a:pt x="331" y="1"/>
                  </a:moveTo>
                  <a:lnTo>
                    <a:pt x="1" y="39"/>
                  </a:lnTo>
                  <a:cubicBezTo>
                    <a:pt x="54" y="480"/>
                    <a:pt x="132" y="926"/>
                    <a:pt x="233" y="1358"/>
                  </a:cubicBezTo>
                  <a:lnTo>
                    <a:pt x="555" y="1283"/>
                  </a:lnTo>
                  <a:cubicBezTo>
                    <a:pt x="459" y="863"/>
                    <a:pt x="382" y="43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17"/>
            <p:cNvSpPr/>
            <p:nvPr/>
          </p:nvSpPr>
          <p:spPr>
            <a:xfrm>
              <a:off x="5220750" y="1575488"/>
              <a:ext cx="21300" cy="33425"/>
            </a:xfrm>
            <a:custGeom>
              <a:rect b="b" l="l" r="r" t="t"/>
              <a:pathLst>
                <a:path extrusionOk="0" h="1337" w="852">
                  <a:moveTo>
                    <a:pt x="301" y="1"/>
                  </a:moveTo>
                  <a:lnTo>
                    <a:pt x="1" y="130"/>
                  </a:lnTo>
                  <a:cubicBezTo>
                    <a:pt x="174" y="531"/>
                    <a:pt x="359" y="937"/>
                    <a:pt x="555" y="1337"/>
                  </a:cubicBezTo>
                  <a:lnTo>
                    <a:pt x="852" y="1192"/>
                  </a:lnTo>
                  <a:cubicBezTo>
                    <a:pt x="657" y="796"/>
                    <a:pt x="473" y="396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17"/>
            <p:cNvSpPr/>
            <p:nvPr/>
          </p:nvSpPr>
          <p:spPr>
            <a:xfrm>
              <a:off x="5250000" y="1634363"/>
              <a:ext cx="23800" cy="32725"/>
            </a:xfrm>
            <a:custGeom>
              <a:rect b="b" l="l" r="r" t="t"/>
              <a:pathLst>
                <a:path extrusionOk="0" h="1309" w="952">
                  <a:moveTo>
                    <a:pt x="289" y="0"/>
                  </a:moveTo>
                  <a:lnTo>
                    <a:pt x="1" y="162"/>
                  </a:lnTo>
                  <a:cubicBezTo>
                    <a:pt x="214" y="546"/>
                    <a:pt x="438" y="932"/>
                    <a:pt x="669" y="1308"/>
                  </a:cubicBezTo>
                  <a:lnTo>
                    <a:pt x="951" y="1135"/>
                  </a:lnTo>
                  <a:cubicBezTo>
                    <a:pt x="721" y="762"/>
                    <a:pt x="499" y="382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0" name="Google Shape;3650;p17"/>
          <p:cNvGrpSpPr/>
          <p:nvPr/>
        </p:nvGrpSpPr>
        <p:grpSpPr>
          <a:xfrm>
            <a:off x="293989" y="6"/>
            <a:ext cx="8782660" cy="4842264"/>
            <a:chOff x="361339" y="-73194"/>
            <a:chExt cx="8782660" cy="4842264"/>
          </a:xfrm>
        </p:grpSpPr>
        <p:grpSp>
          <p:nvGrpSpPr>
            <p:cNvPr id="3651" name="Google Shape;3651;p17"/>
            <p:cNvGrpSpPr/>
            <p:nvPr/>
          </p:nvGrpSpPr>
          <p:grpSpPr>
            <a:xfrm rot="-9433943">
              <a:off x="7995417" y="66840"/>
              <a:ext cx="959421" cy="1170759"/>
              <a:chOff x="3541007" y="3523657"/>
              <a:chExt cx="273975" cy="334325"/>
            </a:xfrm>
          </p:grpSpPr>
          <p:sp>
            <p:nvSpPr>
              <p:cNvPr id="3652" name="Google Shape;3652;p17"/>
              <p:cNvSpPr/>
              <p:nvPr/>
            </p:nvSpPr>
            <p:spPr>
              <a:xfrm>
                <a:off x="3696402" y="3636415"/>
                <a:ext cx="99800" cy="51475"/>
              </a:xfrm>
              <a:custGeom>
                <a:rect b="b" l="l" r="r" t="t"/>
                <a:pathLst>
                  <a:path extrusionOk="0" h="2059" w="3992">
                    <a:moveTo>
                      <a:pt x="2160" y="0"/>
                    </a:moveTo>
                    <a:cubicBezTo>
                      <a:pt x="1938" y="0"/>
                      <a:pt x="1714" y="23"/>
                      <a:pt x="1495" y="62"/>
                    </a:cubicBezTo>
                    <a:cubicBezTo>
                      <a:pt x="982" y="154"/>
                      <a:pt x="488" y="328"/>
                      <a:pt x="0" y="511"/>
                    </a:cubicBezTo>
                    <a:cubicBezTo>
                      <a:pt x="352" y="995"/>
                      <a:pt x="778" y="1429"/>
                      <a:pt x="1301" y="1718"/>
                    </a:cubicBezTo>
                    <a:cubicBezTo>
                      <a:pt x="1688" y="1931"/>
                      <a:pt x="2130" y="2058"/>
                      <a:pt x="2569" y="2058"/>
                    </a:cubicBezTo>
                    <a:cubicBezTo>
                      <a:pt x="2771" y="2058"/>
                      <a:pt x="2972" y="2031"/>
                      <a:pt x="3166" y="1974"/>
                    </a:cubicBezTo>
                    <a:cubicBezTo>
                      <a:pt x="3515" y="1870"/>
                      <a:pt x="3861" y="1633"/>
                      <a:pt x="3939" y="1279"/>
                    </a:cubicBezTo>
                    <a:cubicBezTo>
                      <a:pt x="3992" y="1032"/>
                      <a:pt x="3904" y="768"/>
                      <a:pt x="3742" y="575"/>
                    </a:cubicBezTo>
                    <a:cubicBezTo>
                      <a:pt x="3580" y="382"/>
                      <a:pt x="3354" y="249"/>
                      <a:pt x="3118" y="162"/>
                    </a:cubicBezTo>
                    <a:cubicBezTo>
                      <a:pt x="2812" y="48"/>
                      <a:pt x="2487" y="0"/>
                      <a:pt x="21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17"/>
              <p:cNvSpPr/>
              <p:nvPr/>
            </p:nvSpPr>
            <p:spPr>
              <a:xfrm>
                <a:off x="3541007" y="3523657"/>
                <a:ext cx="273975" cy="334325"/>
              </a:xfrm>
              <a:custGeom>
                <a:rect b="b" l="l" r="r" t="t"/>
                <a:pathLst>
                  <a:path extrusionOk="0" h="13373" w="10959">
                    <a:moveTo>
                      <a:pt x="10274" y="0"/>
                    </a:moveTo>
                    <a:cubicBezTo>
                      <a:pt x="9940" y="0"/>
                      <a:pt x="9645" y="276"/>
                      <a:pt x="9429" y="548"/>
                    </a:cubicBezTo>
                    <a:cubicBezTo>
                      <a:pt x="9131" y="921"/>
                      <a:pt x="8873" y="1325"/>
                      <a:pt x="8631" y="1736"/>
                    </a:cubicBezTo>
                    <a:cubicBezTo>
                      <a:pt x="8285" y="2009"/>
                      <a:pt x="7966" y="2281"/>
                      <a:pt x="7670" y="2555"/>
                    </a:cubicBezTo>
                    <a:cubicBezTo>
                      <a:pt x="7724" y="2294"/>
                      <a:pt x="7756" y="2030"/>
                      <a:pt x="7737" y="1765"/>
                    </a:cubicBezTo>
                    <a:cubicBezTo>
                      <a:pt x="7707" y="1309"/>
                      <a:pt x="7533" y="852"/>
                      <a:pt x="7197" y="545"/>
                    </a:cubicBezTo>
                    <a:cubicBezTo>
                      <a:pt x="7086" y="445"/>
                      <a:pt x="6958" y="362"/>
                      <a:pt x="6815" y="329"/>
                    </a:cubicBezTo>
                    <a:cubicBezTo>
                      <a:pt x="6777" y="320"/>
                      <a:pt x="6737" y="316"/>
                      <a:pt x="6697" y="316"/>
                    </a:cubicBezTo>
                    <a:cubicBezTo>
                      <a:pt x="6588" y="316"/>
                      <a:pt x="6479" y="350"/>
                      <a:pt x="6397" y="423"/>
                    </a:cubicBezTo>
                    <a:cubicBezTo>
                      <a:pt x="6290" y="519"/>
                      <a:pt x="6245" y="670"/>
                      <a:pt x="6248" y="813"/>
                    </a:cubicBezTo>
                    <a:cubicBezTo>
                      <a:pt x="6249" y="955"/>
                      <a:pt x="6296" y="1095"/>
                      <a:pt x="6344" y="1230"/>
                    </a:cubicBezTo>
                    <a:cubicBezTo>
                      <a:pt x="6567" y="1840"/>
                      <a:pt x="6885" y="2414"/>
                      <a:pt x="7282" y="2928"/>
                    </a:cubicBezTo>
                    <a:cubicBezTo>
                      <a:pt x="6794" y="3416"/>
                      <a:pt x="6380" y="3909"/>
                      <a:pt x="6022" y="4407"/>
                    </a:cubicBezTo>
                    <a:cubicBezTo>
                      <a:pt x="6178" y="3573"/>
                      <a:pt x="6001" y="2677"/>
                      <a:pt x="5517" y="1976"/>
                    </a:cubicBezTo>
                    <a:cubicBezTo>
                      <a:pt x="5381" y="1779"/>
                      <a:pt x="5219" y="1593"/>
                      <a:pt x="5008" y="1478"/>
                    </a:cubicBezTo>
                    <a:cubicBezTo>
                      <a:pt x="4884" y="1411"/>
                      <a:pt x="4741" y="1371"/>
                      <a:pt x="4600" y="1371"/>
                    </a:cubicBezTo>
                    <a:cubicBezTo>
                      <a:pt x="4502" y="1371"/>
                      <a:pt x="4404" y="1391"/>
                      <a:pt x="4316" y="1434"/>
                    </a:cubicBezTo>
                    <a:cubicBezTo>
                      <a:pt x="3980" y="1597"/>
                      <a:pt x="3870" y="2026"/>
                      <a:pt x="3877" y="2396"/>
                    </a:cubicBezTo>
                    <a:cubicBezTo>
                      <a:pt x="3897" y="3494"/>
                      <a:pt x="4659" y="4535"/>
                      <a:pt x="5687" y="4905"/>
                    </a:cubicBezTo>
                    <a:cubicBezTo>
                      <a:pt x="5126" y="5793"/>
                      <a:pt x="4731" y="6701"/>
                      <a:pt x="4436" y="7641"/>
                    </a:cubicBezTo>
                    <a:cubicBezTo>
                      <a:pt x="4540" y="6719"/>
                      <a:pt x="4419" y="5772"/>
                      <a:pt x="4078" y="4909"/>
                    </a:cubicBezTo>
                    <a:cubicBezTo>
                      <a:pt x="3961" y="4613"/>
                      <a:pt x="3815" y="4322"/>
                      <a:pt x="3597" y="4091"/>
                    </a:cubicBezTo>
                    <a:cubicBezTo>
                      <a:pt x="3379" y="3862"/>
                      <a:pt x="3081" y="3696"/>
                      <a:pt x="2766" y="3696"/>
                    </a:cubicBezTo>
                    <a:cubicBezTo>
                      <a:pt x="2764" y="3696"/>
                      <a:pt x="2761" y="3696"/>
                      <a:pt x="2758" y="3697"/>
                    </a:cubicBezTo>
                    <a:cubicBezTo>
                      <a:pt x="2398" y="3697"/>
                      <a:pt x="2065" y="3912"/>
                      <a:pt x="1849" y="4197"/>
                    </a:cubicBezTo>
                    <a:cubicBezTo>
                      <a:pt x="1493" y="4668"/>
                      <a:pt x="1426" y="5325"/>
                      <a:pt x="1615" y="5888"/>
                    </a:cubicBezTo>
                    <a:cubicBezTo>
                      <a:pt x="1802" y="6450"/>
                      <a:pt x="2216" y="6918"/>
                      <a:pt x="2709" y="7244"/>
                    </a:cubicBezTo>
                    <a:cubicBezTo>
                      <a:pt x="3199" y="7570"/>
                      <a:pt x="3770" y="7768"/>
                      <a:pt x="4347" y="7899"/>
                    </a:cubicBezTo>
                    <a:lnTo>
                      <a:pt x="4358" y="7902"/>
                    </a:lnTo>
                    <a:cubicBezTo>
                      <a:pt x="4078" y="8850"/>
                      <a:pt x="3885" y="9831"/>
                      <a:pt x="3706" y="10856"/>
                    </a:cubicBezTo>
                    <a:cubicBezTo>
                      <a:pt x="3677" y="9792"/>
                      <a:pt x="3290" y="8749"/>
                      <a:pt x="2720" y="7846"/>
                    </a:cubicBezTo>
                    <a:cubicBezTo>
                      <a:pt x="2564" y="7602"/>
                      <a:pt x="2394" y="7363"/>
                      <a:pt x="2168" y="7186"/>
                    </a:cubicBezTo>
                    <a:cubicBezTo>
                      <a:pt x="1970" y="7031"/>
                      <a:pt x="1724" y="6926"/>
                      <a:pt x="1475" y="6926"/>
                    </a:cubicBezTo>
                    <a:cubicBezTo>
                      <a:pt x="1439" y="6926"/>
                      <a:pt x="1402" y="6929"/>
                      <a:pt x="1365" y="6933"/>
                    </a:cubicBezTo>
                    <a:cubicBezTo>
                      <a:pt x="929" y="6994"/>
                      <a:pt x="615" y="7379"/>
                      <a:pt x="391" y="7756"/>
                    </a:cubicBezTo>
                    <a:cubicBezTo>
                      <a:pt x="184" y="8108"/>
                      <a:pt x="12" y="8494"/>
                      <a:pt x="8" y="8898"/>
                    </a:cubicBezTo>
                    <a:cubicBezTo>
                      <a:pt x="1" y="9668"/>
                      <a:pt x="614" y="10324"/>
                      <a:pt x="1303" y="10664"/>
                    </a:cubicBezTo>
                    <a:cubicBezTo>
                      <a:pt x="1797" y="10909"/>
                      <a:pt x="2347" y="11033"/>
                      <a:pt x="2896" y="11033"/>
                    </a:cubicBezTo>
                    <a:cubicBezTo>
                      <a:pt x="3163" y="11033"/>
                      <a:pt x="3429" y="11004"/>
                      <a:pt x="3689" y="10945"/>
                    </a:cubicBezTo>
                    <a:lnTo>
                      <a:pt x="3689" y="10945"/>
                    </a:lnTo>
                    <a:cubicBezTo>
                      <a:pt x="3564" y="11665"/>
                      <a:pt x="3443" y="12409"/>
                      <a:pt x="3303" y="13176"/>
                    </a:cubicBezTo>
                    <a:cubicBezTo>
                      <a:pt x="3289" y="13253"/>
                      <a:pt x="3330" y="13325"/>
                      <a:pt x="3397" y="13358"/>
                    </a:cubicBezTo>
                    <a:cubicBezTo>
                      <a:pt x="3409" y="13363"/>
                      <a:pt x="3424" y="13368"/>
                      <a:pt x="3438" y="13370"/>
                    </a:cubicBezTo>
                    <a:cubicBezTo>
                      <a:pt x="3448" y="13372"/>
                      <a:pt x="3458" y="13373"/>
                      <a:pt x="3467" y="13373"/>
                    </a:cubicBezTo>
                    <a:cubicBezTo>
                      <a:pt x="3547" y="13373"/>
                      <a:pt x="3617" y="13318"/>
                      <a:pt x="3631" y="13237"/>
                    </a:cubicBezTo>
                    <a:cubicBezTo>
                      <a:pt x="3778" y="12441"/>
                      <a:pt x="3885" y="11691"/>
                      <a:pt x="3991" y="10973"/>
                    </a:cubicBezTo>
                    <a:cubicBezTo>
                      <a:pt x="4306" y="11508"/>
                      <a:pt x="4670" y="12016"/>
                      <a:pt x="5078" y="12485"/>
                    </a:cubicBezTo>
                    <a:cubicBezTo>
                      <a:pt x="5357" y="12808"/>
                      <a:pt x="5709" y="13134"/>
                      <a:pt x="6134" y="13134"/>
                    </a:cubicBezTo>
                    <a:cubicBezTo>
                      <a:pt x="6143" y="13134"/>
                      <a:pt x="6152" y="13134"/>
                      <a:pt x="6161" y="13134"/>
                    </a:cubicBezTo>
                    <a:cubicBezTo>
                      <a:pt x="6422" y="13126"/>
                      <a:pt x="6666" y="12985"/>
                      <a:pt x="6845" y="12793"/>
                    </a:cubicBezTo>
                    <a:cubicBezTo>
                      <a:pt x="7025" y="12600"/>
                      <a:pt x="7141" y="12359"/>
                      <a:pt x="7238" y="12117"/>
                    </a:cubicBezTo>
                    <a:cubicBezTo>
                      <a:pt x="7371" y="11768"/>
                      <a:pt x="7461" y="11395"/>
                      <a:pt x="7422" y="11024"/>
                    </a:cubicBezTo>
                    <a:cubicBezTo>
                      <a:pt x="7383" y="10651"/>
                      <a:pt x="7201" y="10285"/>
                      <a:pt x="6882" y="10088"/>
                    </a:cubicBezTo>
                    <a:cubicBezTo>
                      <a:pt x="6679" y="9962"/>
                      <a:pt x="6445" y="9917"/>
                      <a:pt x="6205" y="9917"/>
                    </a:cubicBezTo>
                    <a:cubicBezTo>
                      <a:pt x="5984" y="9917"/>
                      <a:pt x="5757" y="9955"/>
                      <a:pt x="5543" y="10002"/>
                    </a:cubicBezTo>
                    <a:cubicBezTo>
                      <a:pt x="5038" y="10115"/>
                      <a:pt x="4544" y="10274"/>
                      <a:pt x="4068" y="10473"/>
                    </a:cubicBezTo>
                    <a:cubicBezTo>
                      <a:pt x="4197" y="9634"/>
                      <a:pt x="4340" y="8833"/>
                      <a:pt x="4560" y="8050"/>
                    </a:cubicBezTo>
                    <a:cubicBezTo>
                      <a:pt x="4995" y="8728"/>
                      <a:pt x="5758" y="9196"/>
                      <a:pt x="6565" y="9246"/>
                    </a:cubicBezTo>
                    <a:cubicBezTo>
                      <a:pt x="6613" y="9248"/>
                      <a:pt x="6661" y="9250"/>
                      <a:pt x="6709" y="9250"/>
                    </a:cubicBezTo>
                    <a:cubicBezTo>
                      <a:pt x="7102" y="9250"/>
                      <a:pt x="7501" y="9148"/>
                      <a:pt x="7801" y="8898"/>
                    </a:cubicBezTo>
                    <a:cubicBezTo>
                      <a:pt x="8139" y="8620"/>
                      <a:pt x="8326" y="8138"/>
                      <a:pt x="8183" y="7725"/>
                    </a:cubicBezTo>
                    <a:cubicBezTo>
                      <a:pt x="8070" y="7402"/>
                      <a:pt x="7777" y="7162"/>
                      <a:pt x="7451" y="7053"/>
                    </a:cubicBezTo>
                    <a:cubicBezTo>
                      <a:pt x="7244" y="6981"/>
                      <a:pt x="7027" y="6955"/>
                      <a:pt x="6810" y="6955"/>
                    </a:cubicBezTo>
                    <a:cubicBezTo>
                      <a:pt x="6685" y="6955"/>
                      <a:pt x="6559" y="6964"/>
                      <a:pt x="6435" y="6977"/>
                    </a:cubicBezTo>
                    <a:cubicBezTo>
                      <a:pt x="5842" y="7044"/>
                      <a:pt x="5265" y="7219"/>
                      <a:pt x="4733" y="7488"/>
                    </a:cubicBezTo>
                    <a:cubicBezTo>
                      <a:pt x="5209" y="6072"/>
                      <a:pt x="6002" y="4689"/>
                      <a:pt x="7502" y="3200"/>
                    </a:cubicBezTo>
                    <a:cubicBezTo>
                      <a:pt x="8090" y="3592"/>
                      <a:pt x="8747" y="3884"/>
                      <a:pt x="9435" y="4061"/>
                    </a:cubicBezTo>
                    <a:cubicBezTo>
                      <a:pt x="9552" y="4091"/>
                      <a:pt x="9673" y="4119"/>
                      <a:pt x="9793" y="4119"/>
                    </a:cubicBezTo>
                    <a:cubicBezTo>
                      <a:pt x="9815" y="4119"/>
                      <a:pt x="9836" y="4118"/>
                      <a:pt x="9858" y="4116"/>
                    </a:cubicBezTo>
                    <a:cubicBezTo>
                      <a:pt x="10002" y="4105"/>
                      <a:pt x="10147" y="4044"/>
                      <a:pt x="10232" y="3928"/>
                    </a:cubicBezTo>
                    <a:cubicBezTo>
                      <a:pt x="10319" y="3807"/>
                      <a:pt x="10330" y="3643"/>
                      <a:pt x="10283" y="3502"/>
                    </a:cubicBezTo>
                    <a:cubicBezTo>
                      <a:pt x="10238" y="3363"/>
                      <a:pt x="10140" y="3244"/>
                      <a:pt x="10029" y="3145"/>
                    </a:cubicBezTo>
                    <a:cubicBezTo>
                      <a:pt x="9710" y="2856"/>
                      <a:pt x="9270" y="2726"/>
                      <a:pt x="8837" y="2726"/>
                    </a:cubicBezTo>
                    <a:cubicBezTo>
                      <a:pt x="8812" y="2726"/>
                      <a:pt x="8787" y="2727"/>
                      <a:pt x="8763" y="2728"/>
                    </a:cubicBezTo>
                    <a:cubicBezTo>
                      <a:pt x="8417" y="2740"/>
                      <a:pt x="8079" y="2828"/>
                      <a:pt x="7756" y="2952"/>
                    </a:cubicBezTo>
                    <a:cubicBezTo>
                      <a:pt x="7963" y="2755"/>
                      <a:pt x="8183" y="2555"/>
                      <a:pt x="8417" y="2352"/>
                    </a:cubicBezTo>
                    <a:cubicBezTo>
                      <a:pt x="8498" y="2360"/>
                      <a:pt x="8580" y="2364"/>
                      <a:pt x="8661" y="2364"/>
                    </a:cubicBezTo>
                    <a:cubicBezTo>
                      <a:pt x="9285" y="2364"/>
                      <a:pt x="9909" y="2137"/>
                      <a:pt x="10383" y="1733"/>
                    </a:cubicBezTo>
                    <a:cubicBezTo>
                      <a:pt x="10658" y="1498"/>
                      <a:pt x="10893" y="1186"/>
                      <a:pt x="10926" y="826"/>
                    </a:cubicBezTo>
                    <a:cubicBezTo>
                      <a:pt x="10958" y="465"/>
                      <a:pt x="10730" y="68"/>
                      <a:pt x="10374" y="9"/>
                    </a:cubicBezTo>
                    <a:cubicBezTo>
                      <a:pt x="10340" y="3"/>
                      <a:pt x="10307" y="0"/>
                      <a:pt x="10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54" name="Google Shape;3654;p17"/>
            <p:cNvGrpSpPr/>
            <p:nvPr/>
          </p:nvGrpSpPr>
          <p:grpSpPr>
            <a:xfrm>
              <a:off x="361339" y="3974823"/>
              <a:ext cx="649345" cy="794247"/>
              <a:chOff x="2957969" y="3463285"/>
              <a:chExt cx="281956" cy="344875"/>
            </a:xfrm>
          </p:grpSpPr>
          <p:sp>
            <p:nvSpPr>
              <p:cNvPr id="3655" name="Google Shape;3655;p17"/>
              <p:cNvSpPr/>
              <p:nvPr/>
            </p:nvSpPr>
            <p:spPr>
              <a:xfrm>
                <a:off x="3167800" y="3594938"/>
                <a:ext cx="72125" cy="81575"/>
              </a:xfrm>
              <a:custGeom>
                <a:rect b="b" l="l" r="r" t="t"/>
                <a:pathLst>
                  <a:path extrusionOk="0" h="3263" w="2885">
                    <a:moveTo>
                      <a:pt x="2042" y="1"/>
                    </a:moveTo>
                    <a:cubicBezTo>
                      <a:pt x="1981" y="1"/>
                      <a:pt x="1920" y="7"/>
                      <a:pt x="1860" y="18"/>
                    </a:cubicBezTo>
                    <a:cubicBezTo>
                      <a:pt x="1615" y="64"/>
                      <a:pt x="1390" y="199"/>
                      <a:pt x="1199" y="365"/>
                    </a:cubicBezTo>
                    <a:cubicBezTo>
                      <a:pt x="784" y="722"/>
                      <a:pt x="504" y="1217"/>
                      <a:pt x="329" y="1736"/>
                    </a:cubicBezTo>
                    <a:cubicBezTo>
                      <a:pt x="163" y="2231"/>
                      <a:pt x="77" y="2749"/>
                      <a:pt x="1" y="3262"/>
                    </a:cubicBezTo>
                    <a:cubicBezTo>
                      <a:pt x="595" y="3190"/>
                      <a:pt x="1180" y="3026"/>
                      <a:pt x="1686" y="2708"/>
                    </a:cubicBezTo>
                    <a:cubicBezTo>
                      <a:pt x="2229" y="2362"/>
                      <a:pt x="2672" y="1827"/>
                      <a:pt x="2808" y="1197"/>
                    </a:cubicBezTo>
                    <a:cubicBezTo>
                      <a:pt x="2885" y="841"/>
                      <a:pt x="2845" y="424"/>
                      <a:pt x="2573" y="187"/>
                    </a:cubicBezTo>
                    <a:cubicBezTo>
                      <a:pt x="2428" y="60"/>
                      <a:pt x="2235" y="1"/>
                      <a:pt x="20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6" name="Google Shape;3656;p17"/>
              <p:cNvSpPr/>
              <p:nvPr/>
            </p:nvSpPr>
            <p:spPr>
              <a:xfrm>
                <a:off x="2957969" y="3463285"/>
                <a:ext cx="281950" cy="344875"/>
              </a:xfrm>
              <a:custGeom>
                <a:rect b="b" l="l" r="r" t="t"/>
                <a:pathLst>
                  <a:path extrusionOk="0" h="13795" w="11278">
                    <a:moveTo>
                      <a:pt x="2213" y="0"/>
                    </a:moveTo>
                    <a:cubicBezTo>
                      <a:pt x="2013" y="0"/>
                      <a:pt x="1819" y="73"/>
                      <a:pt x="1696" y="229"/>
                    </a:cubicBezTo>
                    <a:cubicBezTo>
                      <a:pt x="1459" y="528"/>
                      <a:pt x="1565" y="964"/>
                      <a:pt x="1713" y="1315"/>
                    </a:cubicBezTo>
                    <a:cubicBezTo>
                      <a:pt x="1897" y="1756"/>
                      <a:pt x="2126" y="2176"/>
                      <a:pt x="2371" y="2588"/>
                    </a:cubicBezTo>
                    <a:cubicBezTo>
                      <a:pt x="2442" y="3022"/>
                      <a:pt x="2527" y="3433"/>
                      <a:pt x="2622" y="3823"/>
                    </a:cubicBezTo>
                    <a:cubicBezTo>
                      <a:pt x="2422" y="3650"/>
                      <a:pt x="2204" y="3498"/>
                      <a:pt x="1962" y="3385"/>
                    </a:cubicBezTo>
                    <a:cubicBezTo>
                      <a:pt x="1702" y="3262"/>
                      <a:pt x="1413" y="3190"/>
                      <a:pt x="1126" y="3190"/>
                    </a:cubicBezTo>
                    <a:cubicBezTo>
                      <a:pt x="959" y="3190"/>
                      <a:pt x="792" y="3215"/>
                      <a:pt x="633" y="3269"/>
                    </a:cubicBezTo>
                    <a:cubicBezTo>
                      <a:pt x="493" y="3317"/>
                      <a:pt x="357" y="3388"/>
                      <a:pt x="259" y="3498"/>
                    </a:cubicBezTo>
                    <a:cubicBezTo>
                      <a:pt x="161" y="3609"/>
                      <a:pt x="107" y="3765"/>
                      <a:pt x="138" y="3911"/>
                    </a:cubicBezTo>
                    <a:cubicBezTo>
                      <a:pt x="171" y="4050"/>
                      <a:pt x="280" y="4162"/>
                      <a:pt x="408" y="4230"/>
                    </a:cubicBezTo>
                    <a:cubicBezTo>
                      <a:pt x="534" y="4297"/>
                      <a:pt x="677" y="4324"/>
                      <a:pt x="819" y="4347"/>
                    </a:cubicBezTo>
                    <a:cubicBezTo>
                      <a:pt x="1138" y="4396"/>
                      <a:pt x="1461" y="4420"/>
                      <a:pt x="1783" y="4420"/>
                    </a:cubicBezTo>
                    <a:cubicBezTo>
                      <a:pt x="2110" y="4420"/>
                      <a:pt x="2437" y="4395"/>
                      <a:pt x="2760" y="4345"/>
                    </a:cubicBezTo>
                    <a:cubicBezTo>
                      <a:pt x="2951" y="5008"/>
                      <a:pt x="3181" y="5609"/>
                      <a:pt x="3448" y="6161"/>
                    </a:cubicBezTo>
                    <a:cubicBezTo>
                      <a:pt x="2872" y="5687"/>
                      <a:pt x="2128" y="5416"/>
                      <a:pt x="1383" y="5416"/>
                    </a:cubicBezTo>
                    <a:cubicBezTo>
                      <a:pt x="1280" y="5416"/>
                      <a:pt x="1177" y="5421"/>
                      <a:pt x="1074" y="5432"/>
                    </a:cubicBezTo>
                    <a:cubicBezTo>
                      <a:pt x="838" y="5457"/>
                      <a:pt x="594" y="5508"/>
                      <a:pt x="392" y="5637"/>
                    </a:cubicBezTo>
                    <a:cubicBezTo>
                      <a:pt x="189" y="5766"/>
                      <a:pt x="30" y="5983"/>
                      <a:pt x="19" y="6223"/>
                    </a:cubicBezTo>
                    <a:cubicBezTo>
                      <a:pt x="1" y="6595"/>
                      <a:pt x="323" y="6897"/>
                      <a:pt x="650" y="7070"/>
                    </a:cubicBezTo>
                    <a:cubicBezTo>
                      <a:pt x="1031" y="7270"/>
                      <a:pt x="1458" y="7367"/>
                      <a:pt x="1887" y="7367"/>
                    </a:cubicBezTo>
                    <a:cubicBezTo>
                      <a:pt x="2553" y="7367"/>
                      <a:pt x="3222" y="7134"/>
                      <a:pt x="3721" y="6694"/>
                    </a:cubicBezTo>
                    <a:cubicBezTo>
                      <a:pt x="4228" y="7615"/>
                      <a:pt x="4833" y="8398"/>
                      <a:pt x="5514" y="9111"/>
                    </a:cubicBezTo>
                    <a:cubicBezTo>
                      <a:pt x="4757" y="8574"/>
                      <a:pt x="3869" y="8225"/>
                      <a:pt x="2948" y="8107"/>
                    </a:cubicBezTo>
                    <a:cubicBezTo>
                      <a:pt x="2801" y="8088"/>
                      <a:pt x="2652" y="8076"/>
                      <a:pt x="2503" y="8076"/>
                    </a:cubicBezTo>
                    <a:cubicBezTo>
                      <a:pt x="2334" y="8076"/>
                      <a:pt x="2165" y="8092"/>
                      <a:pt x="2002" y="8135"/>
                    </a:cubicBezTo>
                    <a:cubicBezTo>
                      <a:pt x="1693" y="8216"/>
                      <a:pt x="1402" y="8402"/>
                      <a:pt x="1250" y="8680"/>
                    </a:cubicBezTo>
                    <a:cubicBezTo>
                      <a:pt x="1076" y="8996"/>
                      <a:pt x="1104" y="9391"/>
                      <a:pt x="1250" y="9720"/>
                    </a:cubicBezTo>
                    <a:cubicBezTo>
                      <a:pt x="1490" y="10259"/>
                      <a:pt x="2036" y="10632"/>
                      <a:pt x="2618" y="10738"/>
                    </a:cubicBezTo>
                    <a:cubicBezTo>
                      <a:pt x="2752" y="10763"/>
                      <a:pt x="2888" y="10774"/>
                      <a:pt x="3024" y="10774"/>
                    </a:cubicBezTo>
                    <a:cubicBezTo>
                      <a:pt x="3477" y="10774"/>
                      <a:pt x="3931" y="10645"/>
                      <a:pt x="4334" y="10436"/>
                    </a:cubicBezTo>
                    <a:cubicBezTo>
                      <a:pt x="4856" y="10162"/>
                      <a:pt x="5303" y="9758"/>
                      <a:pt x="5699" y="9317"/>
                    </a:cubicBezTo>
                    <a:lnTo>
                      <a:pt x="5706" y="9308"/>
                    </a:lnTo>
                    <a:cubicBezTo>
                      <a:pt x="6401" y="10012"/>
                      <a:pt x="7167" y="10653"/>
                      <a:pt x="7977" y="11306"/>
                    </a:cubicBezTo>
                    <a:cubicBezTo>
                      <a:pt x="7161" y="10883"/>
                      <a:pt x="6230" y="10704"/>
                      <a:pt x="5303" y="10704"/>
                    </a:cubicBezTo>
                    <a:cubicBezTo>
                      <a:pt x="5156" y="10704"/>
                      <a:pt x="5009" y="10708"/>
                      <a:pt x="4863" y="10717"/>
                    </a:cubicBezTo>
                    <a:cubicBezTo>
                      <a:pt x="4577" y="10737"/>
                      <a:pt x="4284" y="10771"/>
                      <a:pt x="4019" y="10883"/>
                    </a:cubicBezTo>
                    <a:cubicBezTo>
                      <a:pt x="3755" y="10996"/>
                      <a:pt x="3516" y="11196"/>
                      <a:pt x="3412" y="11466"/>
                    </a:cubicBezTo>
                    <a:cubicBezTo>
                      <a:pt x="3253" y="11877"/>
                      <a:pt x="3438" y="12337"/>
                      <a:pt x="3663" y="12716"/>
                    </a:cubicBezTo>
                    <a:cubicBezTo>
                      <a:pt x="3870" y="13067"/>
                      <a:pt x="4126" y="13403"/>
                      <a:pt x="4479" y="13602"/>
                    </a:cubicBezTo>
                    <a:cubicBezTo>
                      <a:pt x="4718" y="13736"/>
                      <a:pt x="4982" y="13795"/>
                      <a:pt x="5252" y="13795"/>
                    </a:cubicBezTo>
                    <a:cubicBezTo>
                      <a:pt x="5739" y="13795"/>
                      <a:pt x="6244" y="13603"/>
                      <a:pt x="6650" y="13320"/>
                    </a:cubicBezTo>
                    <a:cubicBezTo>
                      <a:pt x="7323" y="12855"/>
                      <a:pt x="7824" y="12150"/>
                      <a:pt x="8048" y="11367"/>
                    </a:cubicBezTo>
                    <a:cubicBezTo>
                      <a:pt x="8619" y="11823"/>
                      <a:pt x="9214" y="12289"/>
                      <a:pt x="9818" y="12784"/>
                    </a:cubicBezTo>
                    <a:cubicBezTo>
                      <a:pt x="9848" y="12809"/>
                      <a:pt x="9885" y="12821"/>
                      <a:pt x="9922" y="12821"/>
                    </a:cubicBezTo>
                    <a:cubicBezTo>
                      <a:pt x="9957" y="12821"/>
                      <a:pt x="9992" y="12810"/>
                      <a:pt x="10022" y="12788"/>
                    </a:cubicBezTo>
                    <a:cubicBezTo>
                      <a:pt x="10032" y="12779"/>
                      <a:pt x="10043" y="12771"/>
                      <a:pt x="10052" y="12759"/>
                    </a:cubicBezTo>
                    <a:cubicBezTo>
                      <a:pt x="10110" y="12689"/>
                      <a:pt x="10100" y="12585"/>
                      <a:pt x="10029" y="12525"/>
                    </a:cubicBezTo>
                    <a:cubicBezTo>
                      <a:pt x="9402" y="12013"/>
                      <a:pt x="8798" y="11558"/>
                      <a:pt x="8218" y="11118"/>
                    </a:cubicBezTo>
                    <a:cubicBezTo>
                      <a:pt x="8839" y="11100"/>
                      <a:pt x="9459" y="11026"/>
                      <a:pt x="10068" y="10897"/>
                    </a:cubicBezTo>
                    <a:cubicBezTo>
                      <a:pt x="10494" y="10806"/>
                      <a:pt x="10961" y="10649"/>
                      <a:pt x="11158" y="10260"/>
                    </a:cubicBezTo>
                    <a:cubicBezTo>
                      <a:pt x="11277" y="10028"/>
                      <a:pt x="11272" y="9745"/>
                      <a:pt x="11190" y="9496"/>
                    </a:cubicBezTo>
                    <a:cubicBezTo>
                      <a:pt x="11107" y="9249"/>
                      <a:pt x="10953" y="9030"/>
                      <a:pt x="10784" y="8829"/>
                    </a:cubicBezTo>
                    <a:cubicBezTo>
                      <a:pt x="10543" y="8544"/>
                      <a:pt x="10262" y="8286"/>
                      <a:pt x="9917" y="8140"/>
                    </a:cubicBezTo>
                    <a:cubicBezTo>
                      <a:pt x="9747" y="8068"/>
                      <a:pt x="9560" y="8027"/>
                      <a:pt x="9375" y="8027"/>
                    </a:cubicBezTo>
                    <a:cubicBezTo>
                      <a:pt x="9187" y="8027"/>
                      <a:pt x="9002" y="8069"/>
                      <a:pt x="8838" y="8161"/>
                    </a:cubicBezTo>
                    <a:cubicBezTo>
                      <a:pt x="8436" y="8385"/>
                      <a:pt x="8245" y="8853"/>
                      <a:pt x="8116" y="9293"/>
                    </a:cubicBezTo>
                    <a:cubicBezTo>
                      <a:pt x="7972" y="9789"/>
                      <a:pt x="7873" y="10297"/>
                      <a:pt x="7818" y="10812"/>
                    </a:cubicBezTo>
                    <a:cubicBezTo>
                      <a:pt x="7145" y="10293"/>
                      <a:pt x="6513" y="9782"/>
                      <a:pt x="5933" y="9210"/>
                    </a:cubicBezTo>
                    <a:cubicBezTo>
                      <a:pt x="6738" y="9158"/>
                      <a:pt x="7517" y="8714"/>
                      <a:pt x="7950" y="8032"/>
                    </a:cubicBezTo>
                    <a:cubicBezTo>
                      <a:pt x="8185" y="7662"/>
                      <a:pt x="8323" y="7212"/>
                      <a:pt x="8242" y="6782"/>
                    </a:cubicBezTo>
                    <a:cubicBezTo>
                      <a:pt x="8163" y="6352"/>
                      <a:pt x="7829" y="5955"/>
                      <a:pt x="7397" y="5881"/>
                    </a:cubicBezTo>
                    <a:cubicBezTo>
                      <a:pt x="7346" y="5873"/>
                      <a:pt x="7296" y="5869"/>
                      <a:pt x="7245" y="5869"/>
                    </a:cubicBezTo>
                    <a:cubicBezTo>
                      <a:pt x="6957" y="5869"/>
                      <a:pt x="6671" y="6001"/>
                      <a:pt x="6455" y="6196"/>
                    </a:cubicBezTo>
                    <a:cubicBezTo>
                      <a:pt x="6201" y="6427"/>
                      <a:pt x="6031" y="6735"/>
                      <a:pt x="5900" y="7049"/>
                    </a:cubicBezTo>
                    <a:cubicBezTo>
                      <a:pt x="5670" y="7599"/>
                      <a:pt x="5545" y="8191"/>
                      <a:pt x="5526" y="8786"/>
                    </a:cubicBezTo>
                    <a:cubicBezTo>
                      <a:pt x="4514" y="7684"/>
                      <a:pt x="3684" y="6322"/>
                      <a:pt x="3104" y="4290"/>
                    </a:cubicBezTo>
                    <a:cubicBezTo>
                      <a:pt x="3733" y="3964"/>
                      <a:pt x="4306" y="3530"/>
                      <a:pt x="4791" y="3013"/>
                    </a:cubicBezTo>
                    <a:cubicBezTo>
                      <a:pt x="4890" y="2910"/>
                      <a:pt x="4987" y="2799"/>
                      <a:pt x="5045" y="2669"/>
                    </a:cubicBezTo>
                    <a:cubicBezTo>
                      <a:pt x="5103" y="2537"/>
                      <a:pt x="5121" y="2379"/>
                      <a:pt x="5060" y="2250"/>
                    </a:cubicBezTo>
                    <a:cubicBezTo>
                      <a:pt x="4997" y="2115"/>
                      <a:pt x="4859" y="2026"/>
                      <a:pt x="4713" y="1998"/>
                    </a:cubicBezTo>
                    <a:cubicBezTo>
                      <a:pt x="4674" y="1990"/>
                      <a:pt x="4634" y="1987"/>
                      <a:pt x="4594" y="1987"/>
                    </a:cubicBezTo>
                    <a:cubicBezTo>
                      <a:pt x="4487" y="1987"/>
                      <a:pt x="4379" y="2011"/>
                      <a:pt x="4277" y="2047"/>
                    </a:cubicBezTo>
                    <a:cubicBezTo>
                      <a:pt x="3848" y="2196"/>
                      <a:pt x="3506" y="2549"/>
                      <a:pt x="3300" y="2955"/>
                    </a:cubicBezTo>
                    <a:cubicBezTo>
                      <a:pt x="3144" y="3264"/>
                      <a:pt x="3059" y="3602"/>
                      <a:pt x="3011" y="3945"/>
                    </a:cubicBezTo>
                    <a:cubicBezTo>
                      <a:pt x="2938" y="3666"/>
                      <a:pt x="2869" y="3379"/>
                      <a:pt x="2805" y="3076"/>
                    </a:cubicBezTo>
                    <a:cubicBezTo>
                      <a:pt x="3202" y="2494"/>
                      <a:pt x="3353" y="1747"/>
                      <a:pt x="3211" y="1054"/>
                    </a:cubicBezTo>
                    <a:cubicBezTo>
                      <a:pt x="3138" y="700"/>
                      <a:pt x="2977" y="344"/>
                      <a:pt x="2677" y="139"/>
                    </a:cubicBezTo>
                    <a:cubicBezTo>
                      <a:pt x="2543" y="49"/>
                      <a:pt x="2376" y="0"/>
                      <a:pt x="22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57" name="Google Shape;36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50" y="183050"/>
            <a:ext cx="475475" cy="4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8" name="Google Shape;36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350" y="4428450"/>
            <a:ext cx="475475" cy="4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2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</a:t>
            </a:r>
            <a:r>
              <a:rPr b="1" lang="en"/>
              <a:t> brasil tem mais de 30 milhões de animais abandonados</a:t>
            </a:r>
            <a:r>
              <a:rPr lang="en"/>
              <a:t> </a:t>
            </a:r>
            <a:endParaRPr/>
          </a:p>
        </p:txBody>
      </p:sp>
      <p:sp>
        <p:nvSpPr>
          <p:cNvPr id="3166" name="Google Shape;3166;p2"/>
          <p:cNvSpPr txBox="1"/>
          <p:nvPr>
            <p:ph idx="1" type="body"/>
          </p:nvPr>
        </p:nvSpPr>
        <p:spPr>
          <a:xfrm>
            <a:off x="720000" y="1216775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Principais motivos dos abandonos:</a:t>
            </a:r>
            <a:endParaRPr b="1"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rgbClr val="212529"/>
                </a:solidFill>
                <a:highlight>
                  <a:srgbClr val="FFFFFF"/>
                </a:highlight>
                <a:latin typeface="Bahiana"/>
                <a:ea typeface="Bahiana"/>
                <a:cs typeface="Bahiana"/>
                <a:sym typeface="Bahiana"/>
              </a:rPr>
              <a:t>1º Lugar: problemas comportamentais dos cães (46,8%)</a:t>
            </a:r>
            <a:endParaRPr sz="1600">
              <a:solidFill>
                <a:srgbClr val="212529"/>
              </a:solidFill>
              <a:highlight>
                <a:srgbClr val="FFFFFF"/>
              </a:highlight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rgbClr val="212529"/>
                </a:solidFill>
                <a:highlight>
                  <a:srgbClr val="FFFFFF"/>
                </a:highlight>
                <a:latin typeface="Bahiana"/>
                <a:ea typeface="Bahiana"/>
                <a:cs typeface="Bahiana"/>
                <a:sym typeface="Bahiana"/>
              </a:rPr>
              <a:t>2º lugar: mudanças na disponibilidade de espaço ou nas regras de conduta social do espaço ocupado pelo ser humano (presente em 29,1% dos casos)</a:t>
            </a:r>
            <a:endParaRPr sz="1600">
              <a:solidFill>
                <a:srgbClr val="212529"/>
              </a:solidFill>
              <a:highlight>
                <a:srgbClr val="FFFFFF"/>
              </a:highlight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rgbClr val="212529"/>
                </a:solidFill>
                <a:highlight>
                  <a:srgbClr val="FFFFFF"/>
                </a:highlight>
                <a:latin typeface="Bahiana"/>
                <a:ea typeface="Bahiana"/>
                <a:cs typeface="Bahiana"/>
                <a:sym typeface="Bahiana"/>
              </a:rPr>
              <a:t>3º lugar: o estilo de vida do proprietário do cão (presente em 25,4% dos casos)</a:t>
            </a:r>
            <a:endParaRPr sz="1600">
              <a:solidFill>
                <a:srgbClr val="212529"/>
              </a:solidFill>
              <a:highlight>
                <a:srgbClr val="FFFFFF"/>
              </a:highlight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rgbClr val="212529"/>
                </a:solidFill>
                <a:highlight>
                  <a:srgbClr val="FFFFFF"/>
                </a:highlight>
                <a:latin typeface="Bahiana"/>
                <a:ea typeface="Bahiana"/>
                <a:cs typeface="Bahiana"/>
                <a:sym typeface="Bahiana"/>
              </a:rPr>
              <a:t>4º lugar: diferença entre a expectativa ao adquirir o cão e a realidade de cuidados necessários (presente em 14,9% dos casos)</a:t>
            </a:r>
            <a:endParaRPr sz="1600">
              <a:solidFill>
                <a:srgbClr val="212529"/>
              </a:solidFill>
              <a:highlight>
                <a:srgbClr val="FFFFFF"/>
              </a:highlight>
              <a:latin typeface="Bahiana"/>
              <a:ea typeface="Bahiana"/>
              <a:cs typeface="Bahiana"/>
              <a:sym typeface="Bahiana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167" name="Google Shape;316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275" y="1279725"/>
            <a:ext cx="590550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8" name="Google Shape;3168;p2"/>
          <p:cNvGrpSpPr/>
          <p:nvPr/>
        </p:nvGrpSpPr>
        <p:grpSpPr>
          <a:xfrm>
            <a:off x="583387" y="4275318"/>
            <a:ext cx="370158" cy="328164"/>
            <a:chOff x="3041787" y="2001118"/>
            <a:chExt cx="370158" cy="328164"/>
          </a:xfrm>
        </p:grpSpPr>
        <p:sp>
          <p:nvSpPr>
            <p:cNvPr id="3169" name="Google Shape;3169;p2"/>
            <p:cNvSpPr/>
            <p:nvPr/>
          </p:nvSpPr>
          <p:spPr>
            <a:xfrm>
              <a:off x="3087689" y="2006993"/>
              <a:ext cx="278536" cy="258628"/>
            </a:xfrm>
            <a:custGeom>
              <a:rect b="b" l="l" r="r" t="t"/>
              <a:pathLst>
                <a:path extrusionOk="0" h="9860" w="10619">
                  <a:moveTo>
                    <a:pt x="5309" y="1"/>
                  </a:moveTo>
                  <a:cubicBezTo>
                    <a:pt x="3977" y="1"/>
                    <a:pt x="3566" y="333"/>
                    <a:pt x="3065" y="333"/>
                  </a:cubicBezTo>
                  <a:cubicBezTo>
                    <a:pt x="2918" y="333"/>
                    <a:pt x="2764" y="305"/>
                    <a:pt x="2577" y="231"/>
                  </a:cubicBezTo>
                  <a:lnTo>
                    <a:pt x="299" y="231"/>
                  </a:lnTo>
                  <a:lnTo>
                    <a:pt x="0" y="5947"/>
                  </a:lnTo>
                  <a:cubicBezTo>
                    <a:pt x="190" y="8191"/>
                    <a:pt x="1580" y="9419"/>
                    <a:pt x="2679" y="9860"/>
                  </a:cubicBezTo>
                  <a:lnTo>
                    <a:pt x="7934" y="9860"/>
                  </a:lnTo>
                  <a:cubicBezTo>
                    <a:pt x="9039" y="9419"/>
                    <a:pt x="10429" y="8191"/>
                    <a:pt x="10619" y="5947"/>
                  </a:cubicBezTo>
                  <a:lnTo>
                    <a:pt x="10314" y="231"/>
                  </a:lnTo>
                  <a:lnTo>
                    <a:pt x="8042" y="231"/>
                  </a:lnTo>
                  <a:cubicBezTo>
                    <a:pt x="7855" y="305"/>
                    <a:pt x="7700" y="333"/>
                    <a:pt x="7554" y="333"/>
                  </a:cubicBezTo>
                  <a:cubicBezTo>
                    <a:pt x="7053" y="333"/>
                    <a:pt x="6642" y="1"/>
                    <a:pt x="5309" y="1"/>
                  </a:cubicBezTo>
                  <a:close/>
                </a:path>
              </a:pathLst>
            </a:custGeom>
            <a:solidFill>
              <a:srgbClr val="D7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2"/>
            <p:cNvSpPr/>
            <p:nvPr/>
          </p:nvSpPr>
          <p:spPr>
            <a:xfrm>
              <a:off x="3298631" y="2001118"/>
              <a:ext cx="113314" cy="184082"/>
            </a:xfrm>
            <a:custGeom>
              <a:rect b="b" l="l" r="r" t="t"/>
              <a:pathLst>
                <a:path extrusionOk="0" h="7018" w="4320">
                  <a:moveTo>
                    <a:pt x="1587" y="1"/>
                  </a:moveTo>
                  <a:cubicBezTo>
                    <a:pt x="902" y="1"/>
                    <a:pt x="0" y="455"/>
                    <a:pt x="0" y="455"/>
                  </a:cubicBezTo>
                  <a:cubicBezTo>
                    <a:pt x="2556" y="1215"/>
                    <a:pt x="1166" y="5174"/>
                    <a:pt x="2814" y="6883"/>
                  </a:cubicBezTo>
                  <a:cubicBezTo>
                    <a:pt x="2906" y="6975"/>
                    <a:pt x="3022" y="7018"/>
                    <a:pt x="3136" y="7018"/>
                  </a:cubicBezTo>
                  <a:cubicBezTo>
                    <a:pt x="3324" y="7018"/>
                    <a:pt x="3507" y="6900"/>
                    <a:pt x="3567" y="6693"/>
                  </a:cubicBezTo>
                  <a:cubicBezTo>
                    <a:pt x="3702" y="6266"/>
                    <a:pt x="3831" y="5581"/>
                    <a:pt x="3811" y="4605"/>
                  </a:cubicBezTo>
                  <a:cubicBezTo>
                    <a:pt x="3784" y="3269"/>
                    <a:pt x="4319" y="3188"/>
                    <a:pt x="4319" y="3188"/>
                  </a:cubicBezTo>
                  <a:cubicBezTo>
                    <a:pt x="4319" y="3188"/>
                    <a:pt x="3634" y="1"/>
                    <a:pt x="1587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2"/>
            <p:cNvSpPr/>
            <p:nvPr/>
          </p:nvSpPr>
          <p:spPr>
            <a:xfrm>
              <a:off x="3143166" y="2114431"/>
              <a:ext cx="41837" cy="53719"/>
            </a:xfrm>
            <a:custGeom>
              <a:rect b="b" l="l" r="r" t="t"/>
              <a:pathLst>
                <a:path extrusionOk="0" h="2048" w="1595">
                  <a:moveTo>
                    <a:pt x="801" y="0"/>
                  </a:moveTo>
                  <a:cubicBezTo>
                    <a:pt x="360" y="0"/>
                    <a:pt x="8" y="359"/>
                    <a:pt x="1" y="800"/>
                  </a:cubicBezTo>
                  <a:lnTo>
                    <a:pt x="1" y="1254"/>
                  </a:lnTo>
                  <a:cubicBezTo>
                    <a:pt x="8" y="1695"/>
                    <a:pt x="360" y="2048"/>
                    <a:pt x="801" y="2048"/>
                  </a:cubicBezTo>
                  <a:cubicBezTo>
                    <a:pt x="1242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42" y="0"/>
                    <a:pt x="801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2"/>
            <p:cNvSpPr/>
            <p:nvPr/>
          </p:nvSpPr>
          <p:spPr>
            <a:xfrm>
              <a:off x="316113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5" y="0"/>
                    <a:pt x="41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09" y="1390"/>
                    <a:pt x="909" y="1139"/>
                  </a:cubicBezTo>
                  <a:lnTo>
                    <a:pt x="909" y="800"/>
                  </a:lnTo>
                  <a:cubicBezTo>
                    <a:pt x="909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2"/>
            <p:cNvSpPr/>
            <p:nvPr/>
          </p:nvSpPr>
          <p:spPr>
            <a:xfrm>
              <a:off x="3155258" y="2120464"/>
              <a:ext cx="17810" cy="17810"/>
            </a:xfrm>
            <a:custGeom>
              <a:rect b="b" l="l" r="r" t="t"/>
              <a:pathLst>
                <a:path extrusionOk="0" h="679" w="679"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cubicBezTo>
                    <a:pt x="1" y="529"/>
                    <a:pt x="150" y="679"/>
                    <a:pt x="340" y="679"/>
                  </a:cubicBezTo>
                  <a:cubicBezTo>
                    <a:pt x="530" y="679"/>
                    <a:pt x="679" y="529"/>
                    <a:pt x="679" y="340"/>
                  </a:cubicBezTo>
                  <a:cubicBezTo>
                    <a:pt x="679" y="150"/>
                    <a:pt x="530" y="1"/>
                    <a:pt x="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2"/>
            <p:cNvSpPr/>
            <p:nvPr/>
          </p:nvSpPr>
          <p:spPr>
            <a:xfrm>
              <a:off x="3268571" y="2114431"/>
              <a:ext cx="41811" cy="53719"/>
            </a:xfrm>
            <a:custGeom>
              <a:rect b="b" l="l" r="r" t="t"/>
              <a:pathLst>
                <a:path extrusionOk="0" h="2048" w="1594">
                  <a:moveTo>
                    <a:pt x="800" y="0"/>
                  </a:moveTo>
                  <a:cubicBezTo>
                    <a:pt x="359" y="0"/>
                    <a:pt x="0" y="359"/>
                    <a:pt x="0" y="800"/>
                  </a:cubicBezTo>
                  <a:lnTo>
                    <a:pt x="0" y="1254"/>
                  </a:lnTo>
                  <a:cubicBezTo>
                    <a:pt x="0" y="1695"/>
                    <a:pt x="359" y="2048"/>
                    <a:pt x="800" y="2048"/>
                  </a:cubicBezTo>
                  <a:cubicBezTo>
                    <a:pt x="1234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34" y="0"/>
                    <a:pt x="800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2"/>
            <p:cNvSpPr/>
            <p:nvPr/>
          </p:nvSpPr>
          <p:spPr>
            <a:xfrm>
              <a:off x="328651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6" y="0"/>
                    <a:pt x="35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10" y="1390"/>
                    <a:pt x="910" y="1139"/>
                  </a:cubicBezTo>
                  <a:lnTo>
                    <a:pt x="910" y="800"/>
                  </a:lnTo>
                  <a:cubicBezTo>
                    <a:pt x="910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2"/>
            <p:cNvSpPr/>
            <p:nvPr/>
          </p:nvSpPr>
          <p:spPr>
            <a:xfrm>
              <a:off x="3280480" y="2120464"/>
              <a:ext cx="17994" cy="17810"/>
            </a:xfrm>
            <a:custGeom>
              <a:rect b="b" l="l" r="r" t="t"/>
              <a:pathLst>
                <a:path extrusionOk="0" h="679" w="686">
                  <a:moveTo>
                    <a:pt x="346" y="1"/>
                  </a:moveTo>
                  <a:cubicBezTo>
                    <a:pt x="156" y="1"/>
                    <a:pt x="0" y="150"/>
                    <a:pt x="0" y="340"/>
                  </a:cubicBezTo>
                  <a:cubicBezTo>
                    <a:pt x="0" y="529"/>
                    <a:pt x="156" y="679"/>
                    <a:pt x="346" y="679"/>
                  </a:cubicBezTo>
                  <a:cubicBezTo>
                    <a:pt x="529" y="679"/>
                    <a:pt x="685" y="529"/>
                    <a:pt x="685" y="340"/>
                  </a:cubicBezTo>
                  <a:cubicBezTo>
                    <a:pt x="685" y="150"/>
                    <a:pt x="529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2"/>
            <p:cNvSpPr/>
            <p:nvPr/>
          </p:nvSpPr>
          <p:spPr>
            <a:xfrm>
              <a:off x="3298447" y="2011741"/>
              <a:ext cx="98730" cy="173459"/>
            </a:xfrm>
            <a:custGeom>
              <a:rect b="b" l="l" r="r" t="t"/>
              <a:pathLst>
                <a:path extrusionOk="0" h="6613" w="3764">
                  <a:moveTo>
                    <a:pt x="496" y="0"/>
                  </a:moveTo>
                  <a:cubicBezTo>
                    <a:pt x="342" y="0"/>
                    <a:pt x="177" y="17"/>
                    <a:pt x="0" y="50"/>
                  </a:cubicBezTo>
                  <a:cubicBezTo>
                    <a:pt x="2563" y="816"/>
                    <a:pt x="1167" y="4776"/>
                    <a:pt x="2814" y="6478"/>
                  </a:cubicBezTo>
                  <a:cubicBezTo>
                    <a:pt x="2906" y="6570"/>
                    <a:pt x="3022" y="6613"/>
                    <a:pt x="3136" y="6613"/>
                  </a:cubicBezTo>
                  <a:cubicBezTo>
                    <a:pt x="3326" y="6613"/>
                    <a:pt x="3510" y="6495"/>
                    <a:pt x="3574" y="6288"/>
                  </a:cubicBezTo>
                  <a:cubicBezTo>
                    <a:pt x="3669" y="5963"/>
                    <a:pt x="3730" y="5624"/>
                    <a:pt x="3764" y="5291"/>
                  </a:cubicBezTo>
                  <a:cubicBezTo>
                    <a:pt x="3316" y="5068"/>
                    <a:pt x="2936" y="4356"/>
                    <a:pt x="2706" y="3149"/>
                  </a:cubicBezTo>
                  <a:cubicBezTo>
                    <a:pt x="2323" y="1189"/>
                    <a:pt x="1805" y="0"/>
                    <a:pt x="496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2"/>
            <p:cNvSpPr/>
            <p:nvPr/>
          </p:nvSpPr>
          <p:spPr>
            <a:xfrm>
              <a:off x="3087506" y="2013052"/>
              <a:ext cx="98730" cy="252569"/>
            </a:xfrm>
            <a:custGeom>
              <a:rect b="b" l="l" r="r" t="t"/>
              <a:pathLst>
                <a:path extrusionOk="0" h="9629" w="3764">
                  <a:moveTo>
                    <a:pt x="306" y="0"/>
                  </a:moveTo>
                  <a:lnTo>
                    <a:pt x="0" y="5716"/>
                  </a:lnTo>
                  <a:cubicBezTo>
                    <a:pt x="190" y="7960"/>
                    <a:pt x="1587" y="9188"/>
                    <a:pt x="2686" y="9629"/>
                  </a:cubicBezTo>
                  <a:lnTo>
                    <a:pt x="3764" y="9629"/>
                  </a:lnTo>
                  <a:cubicBezTo>
                    <a:pt x="3764" y="9629"/>
                    <a:pt x="1872" y="8361"/>
                    <a:pt x="1560" y="6116"/>
                  </a:cubicBezTo>
                  <a:cubicBezTo>
                    <a:pt x="950" y="1743"/>
                    <a:pt x="2109" y="434"/>
                    <a:pt x="3113" y="102"/>
                  </a:cubicBezTo>
                  <a:cubicBezTo>
                    <a:pt x="2930" y="102"/>
                    <a:pt x="2747" y="68"/>
                    <a:pt x="258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2"/>
            <p:cNvSpPr/>
            <p:nvPr/>
          </p:nvSpPr>
          <p:spPr>
            <a:xfrm>
              <a:off x="3041787" y="2001118"/>
              <a:ext cx="113497" cy="184082"/>
            </a:xfrm>
            <a:custGeom>
              <a:rect b="b" l="l" r="r" t="t"/>
              <a:pathLst>
                <a:path extrusionOk="0" h="7018" w="4327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cubicBezTo>
                    <a:pt x="489" y="5581"/>
                    <a:pt x="625" y="6266"/>
                    <a:pt x="753" y="6693"/>
                  </a:cubicBezTo>
                  <a:cubicBezTo>
                    <a:pt x="813" y="6900"/>
                    <a:pt x="996" y="7018"/>
                    <a:pt x="1184" y="7018"/>
                  </a:cubicBezTo>
                  <a:cubicBezTo>
                    <a:pt x="1298" y="7018"/>
                    <a:pt x="1414" y="6975"/>
                    <a:pt x="1506" y="6883"/>
                  </a:cubicBezTo>
                  <a:cubicBezTo>
                    <a:pt x="3154" y="5174"/>
                    <a:pt x="1764" y="1215"/>
                    <a:pt x="4327" y="455"/>
                  </a:cubicBezTo>
                  <a:cubicBezTo>
                    <a:pt x="4327" y="455"/>
                    <a:pt x="3411" y="1"/>
                    <a:pt x="2733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2"/>
            <p:cNvSpPr/>
            <p:nvPr/>
          </p:nvSpPr>
          <p:spPr>
            <a:xfrm>
              <a:off x="3041787" y="2001118"/>
              <a:ext cx="111373" cy="122232"/>
            </a:xfrm>
            <a:custGeom>
              <a:rect b="b" l="l" r="r" t="t"/>
              <a:pathLst>
                <a:path extrusionOk="0" h="4660" w="4246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lnTo>
                    <a:pt x="509" y="4659"/>
                  </a:lnTo>
                  <a:cubicBezTo>
                    <a:pt x="1500" y="916"/>
                    <a:pt x="2883" y="307"/>
                    <a:pt x="3682" y="307"/>
                  </a:cubicBezTo>
                  <a:cubicBezTo>
                    <a:pt x="3944" y="307"/>
                    <a:pt x="4143" y="373"/>
                    <a:pt x="4245" y="414"/>
                  </a:cubicBezTo>
                  <a:cubicBezTo>
                    <a:pt x="4015" y="313"/>
                    <a:pt x="3296" y="1"/>
                    <a:pt x="2733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2"/>
            <p:cNvSpPr/>
            <p:nvPr/>
          </p:nvSpPr>
          <p:spPr>
            <a:xfrm>
              <a:off x="3161133" y="2221843"/>
              <a:ext cx="131281" cy="95530"/>
            </a:xfrm>
            <a:custGeom>
              <a:rect b="b" l="l" r="r" t="t"/>
              <a:pathLst>
                <a:path extrusionOk="0" h="3642" w="5005">
                  <a:moveTo>
                    <a:pt x="2503" y="0"/>
                  </a:moveTo>
                  <a:cubicBezTo>
                    <a:pt x="1119" y="0"/>
                    <a:pt x="1" y="814"/>
                    <a:pt x="1" y="1824"/>
                  </a:cubicBezTo>
                  <a:cubicBezTo>
                    <a:pt x="1" y="2828"/>
                    <a:pt x="1119" y="3642"/>
                    <a:pt x="2503" y="3642"/>
                  </a:cubicBezTo>
                  <a:cubicBezTo>
                    <a:pt x="3886" y="3642"/>
                    <a:pt x="5005" y="2828"/>
                    <a:pt x="5005" y="1824"/>
                  </a:cubicBezTo>
                  <a:cubicBezTo>
                    <a:pt x="5005" y="814"/>
                    <a:pt x="3886" y="0"/>
                    <a:pt x="2503" y="0"/>
                  </a:cubicBezTo>
                  <a:close/>
                </a:path>
              </a:pathLst>
            </a:custGeom>
            <a:solidFill>
              <a:srgbClr val="87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2"/>
            <p:cNvSpPr/>
            <p:nvPr/>
          </p:nvSpPr>
          <p:spPr>
            <a:xfrm>
              <a:off x="3196885" y="2269687"/>
              <a:ext cx="59778" cy="59595"/>
            </a:xfrm>
            <a:custGeom>
              <a:rect b="b" l="l" r="r" t="t"/>
              <a:pathLst>
                <a:path extrusionOk="0" h="2272" w="2279">
                  <a:moveTo>
                    <a:pt x="1" y="0"/>
                  </a:moveTo>
                  <a:lnTo>
                    <a:pt x="1" y="1140"/>
                  </a:lnTo>
                  <a:cubicBezTo>
                    <a:pt x="1" y="1763"/>
                    <a:pt x="516" y="2272"/>
                    <a:pt x="1140" y="2272"/>
                  </a:cubicBezTo>
                  <a:cubicBezTo>
                    <a:pt x="1770" y="2272"/>
                    <a:pt x="2279" y="1763"/>
                    <a:pt x="2279" y="1140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2"/>
            <p:cNvSpPr/>
            <p:nvPr/>
          </p:nvSpPr>
          <p:spPr>
            <a:xfrm>
              <a:off x="3196885" y="2269687"/>
              <a:ext cx="59778" cy="29850"/>
            </a:xfrm>
            <a:custGeom>
              <a:rect b="b" l="l" r="r" t="t"/>
              <a:pathLst>
                <a:path extrusionOk="0" h="1138" w="2279">
                  <a:moveTo>
                    <a:pt x="1" y="0"/>
                  </a:moveTo>
                  <a:lnTo>
                    <a:pt x="1" y="889"/>
                  </a:lnTo>
                  <a:cubicBezTo>
                    <a:pt x="319" y="848"/>
                    <a:pt x="631" y="746"/>
                    <a:pt x="916" y="597"/>
                  </a:cubicBezTo>
                  <a:lnTo>
                    <a:pt x="916" y="909"/>
                  </a:lnTo>
                  <a:cubicBezTo>
                    <a:pt x="916" y="1062"/>
                    <a:pt x="1029" y="1138"/>
                    <a:pt x="1143" y="1138"/>
                  </a:cubicBezTo>
                  <a:cubicBezTo>
                    <a:pt x="1257" y="1138"/>
                    <a:pt x="1370" y="1062"/>
                    <a:pt x="1370" y="909"/>
                  </a:cubicBezTo>
                  <a:lnTo>
                    <a:pt x="1370" y="590"/>
                  </a:lnTo>
                  <a:cubicBezTo>
                    <a:pt x="1648" y="746"/>
                    <a:pt x="1960" y="848"/>
                    <a:pt x="2279" y="889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2"/>
            <p:cNvSpPr/>
            <p:nvPr/>
          </p:nvSpPr>
          <p:spPr>
            <a:xfrm>
              <a:off x="3143166" y="2215968"/>
              <a:ext cx="167216" cy="65680"/>
            </a:xfrm>
            <a:custGeom>
              <a:rect b="b" l="l" r="r" t="t"/>
              <a:pathLst>
                <a:path extrusionOk="0" h="2504" w="6375">
                  <a:moveTo>
                    <a:pt x="1709" y="1"/>
                  </a:moveTo>
                  <a:cubicBezTo>
                    <a:pt x="767" y="1"/>
                    <a:pt x="1" y="557"/>
                    <a:pt x="1" y="1248"/>
                  </a:cubicBezTo>
                  <a:cubicBezTo>
                    <a:pt x="1" y="1940"/>
                    <a:pt x="767" y="2503"/>
                    <a:pt x="1709" y="2503"/>
                  </a:cubicBezTo>
                  <a:cubicBezTo>
                    <a:pt x="1720" y="2503"/>
                    <a:pt x="1731" y="2503"/>
                    <a:pt x="1742" y="2503"/>
                  </a:cubicBezTo>
                  <a:cubicBezTo>
                    <a:pt x="2165" y="2503"/>
                    <a:pt x="2579" y="2374"/>
                    <a:pt x="2923" y="2130"/>
                  </a:cubicBezTo>
                  <a:cubicBezTo>
                    <a:pt x="3001" y="2072"/>
                    <a:pt x="3094" y="2043"/>
                    <a:pt x="3189" y="2043"/>
                  </a:cubicBezTo>
                  <a:cubicBezTo>
                    <a:pt x="3283" y="2043"/>
                    <a:pt x="3378" y="2072"/>
                    <a:pt x="3459" y="2130"/>
                  </a:cubicBezTo>
                  <a:cubicBezTo>
                    <a:pt x="3803" y="2374"/>
                    <a:pt x="4211" y="2503"/>
                    <a:pt x="4633" y="2503"/>
                  </a:cubicBezTo>
                  <a:cubicBezTo>
                    <a:pt x="4644" y="2503"/>
                    <a:pt x="4655" y="2503"/>
                    <a:pt x="4666" y="2503"/>
                  </a:cubicBezTo>
                  <a:cubicBezTo>
                    <a:pt x="5608" y="2503"/>
                    <a:pt x="6375" y="1940"/>
                    <a:pt x="6375" y="1248"/>
                  </a:cubicBezTo>
                  <a:cubicBezTo>
                    <a:pt x="6375" y="557"/>
                    <a:pt x="5608" y="1"/>
                    <a:pt x="4666" y="1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2"/>
            <p:cNvSpPr/>
            <p:nvPr/>
          </p:nvSpPr>
          <p:spPr>
            <a:xfrm>
              <a:off x="3191009" y="2192151"/>
              <a:ext cx="71713" cy="50362"/>
            </a:xfrm>
            <a:custGeom>
              <a:rect b="b" l="l" r="r" t="t"/>
              <a:pathLst>
                <a:path extrusionOk="0" h="1920" w="2734">
                  <a:moveTo>
                    <a:pt x="1364" y="0"/>
                  </a:moveTo>
                  <a:cubicBezTo>
                    <a:pt x="611" y="0"/>
                    <a:pt x="1" y="407"/>
                    <a:pt x="1" y="909"/>
                  </a:cubicBezTo>
                  <a:cubicBezTo>
                    <a:pt x="1" y="1397"/>
                    <a:pt x="570" y="1648"/>
                    <a:pt x="984" y="1838"/>
                  </a:cubicBezTo>
                  <a:cubicBezTo>
                    <a:pt x="1106" y="1892"/>
                    <a:pt x="1237" y="1919"/>
                    <a:pt x="1366" y="1919"/>
                  </a:cubicBezTo>
                  <a:cubicBezTo>
                    <a:pt x="1496" y="1919"/>
                    <a:pt x="1625" y="1892"/>
                    <a:pt x="1743" y="1838"/>
                  </a:cubicBezTo>
                  <a:cubicBezTo>
                    <a:pt x="2157" y="1648"/>
                    <a:pt x="2733" y="1390"/>
                    <a:pt x="2733" y="909"/>
                  </a:cubicBezTo>
                  <a:cubicBezTo>
                    <a:pt x="2733" y="407"/>
                    <a:pt x="2123" y="0"/>
                    <a:pt x="1364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2"/>
            <p:cNvSpPr/>
            <p:nvPr/>
          </p:nvSpPr>
          <p:spPr>
            <a:xfrm>
              <a:off x="3190826" y="2193908"/>
              <a:ext cx="53221" cy="48604"/>
            </a:xfrm>
            <a:custGeom>
              <a:rect b="b" l="l" r="r" t="t"/>
              <a:pathLst>
                <a:path extrusionOk="0" h="1853" w="2029">
                  <a:moveTo>
                    <a:pt x="849" y="1"/>
                  </a:moveTo>
                  <a:lnTo>
                    <a:pt x="849" y="1"/>
                  </a:lnTo>
                  <a:cubicBezTo>
                    <a:pt x="354" y="137"/>
                    <a:pt x="1" y="462"/>
                    <a:pt x="1" y="842"/>
                  </a:cubicBezTo>
                  <a:cubicBezTo>
                    <a:pt x="1" y="1323"/>
                    <a:pt x="577" y="1581"/>
                    <a:pt x="991" y="1771"/>
                  </a:cubicBezTo>
                  <a:cubicBezTo>
                    <a:pt x="1113" y="1825"/>
                    <a:pt x="1242" y="1852"/>
                    <a:pt x="1371" y="1852"/>
                  </a:cubicBezTo>
                  <a:cubicBezTo>
                    <a:pt x="1499" y="1852"/>
                    <a:pt x="1628" y="1825"/>
                    <a:pt x="1750" y="1771"/>
                  </a:cubicBezTo>
                  <a:cubicBezTo>
                    <a:pt x="1839" y="1730"/>
                    <a:pt x="1933" y="1689"/>
                    <a:pt x="2028" y="1642"/>
                  </a:cubicBezTo>
                  <a:cubicBezTo>
                    <a:pt x="1472" y="1540"/>
                    <a:pt x="747" y="1167"/>
                    <a:pt x="679" y="591"/>
                  </a:cubicBezTo>
                  <a:cubicBezTo>
                    <a:pt x="652" y="306"/>
                    <a:pt x="849" y="1"/>
                    <a:pt x="849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7" name="Google Shape;3187;p2"/>
          <p:cNvGrpSpPr/>
          <p:nvPr/>
        </p:nvGrpSpPr>
        <p:grpSpPr>
          <a:xfrm>
            <a:off x="8284818" y="4275336"/>
            <a:ext cx="363994" cy="370106"/>
            <a:chOff x="2497068" y="1980186"/>
            <a:chExt cx="363994" cy="370106"/>
          </a:xfrm>
        </p:grpSpPr>
        <p:sp>
          <p:nvSpPr>
            <p:cNvPr id="3188" name="Google Shape;3188;p2"/>
            <p:cNvSpPr/>
            <p:nvPr/>
          </p:nvSpPr>
          <p:spPr>
            <a:xfrm>
              <a:off x="2702974" y="1980186"/>
              <a:ext cx="131832" cy="172488"/>
            </a:xfrm>
            <a:custGeom>
              <a:rect b="b" l="l" r="r" t="t"/>
              <a:pathLst>
                <a:path extrusionOk="0" h="6576" w="5026">
                  <a:moveTo>
                    <a:pt x="4563" y="0"/>
                  </a:moveTo>
                  <a:cubicBezTo>
                    <a:pt x="4465" y="0"/>
                    <a:pt x="4366" y="31"/>
                    <a:pt x="4279" y="100"/>
                  </a:cubicBezTo>
                  <a:lnTo>
                    <a:pt x="1" y="3606"/>
                  </a:lnTo>
                  <a:lnTo>
                    <a:pt x="5025" y="6576"/>
                  </a:lnTo>
                  <a:lnTo>
                    <a:pt x="5025" y="460"/>
                  </a:lnTo>
                  <a:cubicBezTo>
                    <a:pt x="5025" y="186"/>
                    <a:pt x="4800" y="0"/>
                    <a:pt x="45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2"/>
            <p:cNvSpPr/>
            <p:nvPr/>
          </p:nvSpPr>
          <p:spPr>
            <a:xfrm>
              <a:off x="2742634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764" y="0"/>
                  </a:moveTo>
                  <a:cubicBezTo>
                    <a:pt x="2688" y="0"/>
                    <a:pt x="2610" y="30"/>
                    <a:pt x="2550" y="97"/>
                  </a:cubicBezTo>
                  <a:lnTo>
                    <a:pt x="1" y="2972"/>
                  </a:lnTo>
                  <a:lnTo>
                    <a:pt x="3059" y="4776"/>
                  </a:lnTo>
                  <a:lnTo>
                    <a:pt x="3059" y="287"/>
                  </a:lnTo>
                  <a:cubicBezTo>
                    <a:pt x="3054" y="113"/>
                    <a:pt x="2911" y="0"/>
                    <a:pt x="2764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2"/>
            <p:cNvSpPr/>
            <p:nvPr/>
          </p:nvSpPr>
          <p:spPr>
            <a:xfrm>
              <a:off x="2523351" y="1980186"/>
              <a:ext cx="131806" cy="172488"/>
            </a:xfrm>
            <a:custGeom>
              <a:rect b="b" l="l" r="r" t="t"/>
              <a:pathLst>
                <a:path extrusionOk="0" h="6576" w="5025">
                  <a:moveTo>
                    <a:pt x="463" y="0"/>
                  </a:moveTo>
                  <a:cubicBezTo>
                    <a:pt x="225" y="0"/>
                    <a:pt x="0" y="186"/>
                    <a:pt x="0" y="460"/>
                  </a:cubicBezTo>
                  <a:lnTo>
                    <a:pt x="0" y="6576"/>
                  </a:lnTo>
                  <a:lnTo>
                    <a:pt x="5025" y="3606"/>
                  </a:lnTo>
                  <a:lnTo>
                    <a:pt x="746" y="100"/>
                  </a:lnTo>
                  <a:cubicBezTo>
                    <a:pt x="659" y="31"/>
                    <a:pt x="560" y="0"/>
                    <a:pt x="4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2"/>
            <p:cNvSpPr/>
            <p:nvPr/>
          </p:nvSpPr>
          <p:spPr>
            <a:xfrm>
              <a:off x="2535443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91" y="0"/>
                  </a:moveTo>
                  <a:cubicBezTo>
                    <a:pt x="142" y="0"/>
                    <a:pt x="0" y="113"/>
                    <a:pt x="0" y="287"/>
                  </a:cubicBezTo>
                  <a:lnTo>
                    <a:pt x="0" y="4776"/>
                  </a:lnTo>
                  <a:lnTo>
                    <a:pt x="3058" y="2972"/>
                  </a:lnTo>
                  <a:lnTo>
                    <a:pt x="509" y="97"/>
                  </a:lnTo>
                  <a:cubicBezTo>
                    <a:pt x="446" y="30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2"/>
            <p:cNvSpPr/>
            <p:nvPr/>
          </p:nvSpPr>
          <p:spPr>
            <a:xfrm>
              <a:off x="2511416" y="2032961"/>
              <a:ext cx="335298" cy="317331"/>
            </a:xfrm>
            <a:custGeom>
              <a:rect b="b" l="l" r="r" t="t"/>
              <a:pathLst>
                <a:path extrusionOk="0" h="12098" w="12783">
                  <a:moveTo>
                    <a:pt x="6388" y="1"/>
                  </a:moveTo>
                  <a:cubicBezTo>
                    <a:pt x="2862" y="1"/>
                    <a:pt x="1" y="2706"/>
                    <a:pt x="1" y="6049"/>
                  </a:cubicBezTo>
                  <a:cubicBezTo>
                    <a:pt x="1" y="9385"/>
                    <a:pt x="2862" y="12097"/>
                    <a:pt x="6388" y="12097"/>
                  </a:cubicBezTo>
                  <a:cubicBezTo>
                    <a:pt x="9921" y="12097"/>
                    <a:pt x="12782" y="9385"/>
                    <a:pt x="12782" y="6049"/>
                  </a:cubicBezTo>
                  <a:cubicBezTo>
                    <a:pt x="12782" y="2706"/>
                    <a:pt x="9921" y="1"/>
                    <a:pt x="6388" y="1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2"/>
            <p:cNvSpPr/>
            <p:nvPr/>
          </p:nvSpPr>
          <p:spPr>
            <a:xfrm>
              <a:off x="2655130" y="2278395"/>
              <a:ext cx="47870" cy="47870"/>
            </a:xfrm>
            <a:custGeom>
              <a:rect b="b" l="l" r="r" t="t"/>
              <a:pathLst>
                <a:path extrusionOk="0" h="1825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1418"/>
                    <a:pt x="408" y="1825"/>
                    <a:pt x="916" y="1825"/>
                  </a:cubicBezTo>
                  <a:cubicBezTo>
                    <a:pt x="1418" y="1825"/>
                    <a:pt x="1825" y="1418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2"/>
            <p:cNvSpPr/>
            <p:nvPr/>
          </p:nvSpPr>
          <p:spPr>
            <a:xfrm>
              <a:off x="2656914" y="2228610"/>
              <a:ext cx="44302" cy="30112"/>
            </a:xfrm>
            <a:custGeom>
              <a:rect b="b" l="l" r="r" t="t"/>
              <a:pathLst>
                <a:path extrusionOk="0" h="1148" w="1689">
                  <a:moveTo>
                    <a:pt x="340" y="0"/>
                  </a:moveTo>
                  <a:cubicBezTo>
                    <a:pt x="123" y="0"/>
                    <a:pt x="0" y="258"/>
                    <a:pt x="136" y="427"/>
                  </a:cubicBezTo>
                  <a:lnTo>
                    <a:pt x="645" y="1051"/>
                  </a:lnTo>
                  <a:cubicBezTo>
                    <a:pt x="695" y="1116"/>
                    <a:pt x="770" y="1148"/>
                    <a:pt x="845" y="1148"/>
                  </a:cubicBezTo>
                  <a:cubicBezTo>
                    <a:pt x="919" y="1148"/>
                    <a:pt x="994" y="1116"/>
                    <a:pt x="1045" y="1051"/>
                  </a:cubicBezTo>
                  <a:lnTo>
                    <a:pt x="1553" y="427"/>
                  </a:lnTo>
                  <a:cubicBezTo>
                    <a:pt x="1689" y="258"/>
                    <a:pt x="1567" y="0"/>
                    <a:pt x="1350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2"/>
            <p:cNvSpPr/>
            <p:nvPr/>
          </p:nvSpPr>
          <p:spPr>
            <a:xfrm>
              <a:off x="2737204" y="2253555"/>
              <a:ext cx="111792" cy="42834"/>
            </a:xfrm>
            <a:custGeom>
              <a:rect b="b" l="l" r="r" t="t"/>
              <a:pathLst>
                <a:path extrusionOk="0" h="1633" w="4262">
                  <a:moveTo>
                    <a:pt x="321" y="1"/>
                  </a:moveTo>
                  <a:cubicBezTo>
                    <a:pt x="57" y="1"/>
                    <a:pt x="1" y="402"/>
                    <a:pt x="282" y="460"/>
                  </a:cubicBezTo>
                  <a:cubicBezTo>
                    <a:pt x="303" y="460"/>
                    <a:pt x="2459" y="887"/>
                    <a:pt x="3842" y="1605"/>
                  </a:cubicBezTo>
                  <a:cubicBezTo>
                    <a:pt x="3875" y="1619"/>
                    <a:pt x="3908" y="1632"/>
                    <a:pt x="3948" y="1633"/>
                  </a:cubicBezTo>
                  <a:lnTo>
                    <a:pt x="3948" y="1633"/>
                  </a:lnTo>
                  <a:cubicBezTo>
                    <a:pt x="4189" y="1629"/>
                    <a:pt x="4261" y="1307"/>
                    <a:pt x="4052" y="1199"/>
                  </a:cubicBezTo>
                  <a:cubicBezTo>
                    <a:pt x="2615" y="453"/>
                    <a:pt x="459" y="26"/>
                    <a:pt x="370" y="5"/>
                  </a:cubicBezTo>
                  <a:cubicBezTo>
                    <a:pt x="353" y="2"/>
                    <a:pt x="336" y="1"/>
                    <a:pt x="321" y="1"/>
                  </a:cubicBezTo>
                  <a:close/>
                  <a:moveTo>
                    <a:pt x="3948" y="1633"/>
                  </a:moveTo>
                  <a:lnTo>
                    <a:pt x="3948" y="1633"/>
                  </a:lnTo>
                  <a:cubicBezTo>
                    <a:pt x="3946" y="1633"/>
                    <a:pt x="3945" y="1633"/>
                    <a:pt x="3944" y="1633"/>
                  </a:cubicBezTo>
                  <a:lnTo>
                    <a:pt x="3951" y="1633"/>
                  </a:lnTo>
                  <a:cubicBezTo>
                    <a:pt x="3950" y="1633"/>
                    <a:pt x="3949" y="1633"/>
                    <a:pt x="3948" y="1633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2"/>
            <p:cNvSpPr/>
            <p:nvPr/>
          </p:nvSpPr>
          <p:spPr>
            <a:xfrm>
              <a:off x="2747670" y="2234879"/>
              <a:ext cx="113392" cy="19541"/>
            </a:xfrm>
            <a:custGeom>
              <a:rect b="b" l="l" r="r" t="t"/>
              <a:pathLst>
                <a:path extrusionOk="0" h="745" w="4323">
                  <a:moveTo>
                    <a:pt x="817" y="0"/>
                  </a:moveTo>
                  <a:cubicBezTo>
                    <a:pt x="523" y="0"/>
                    <a:pt x="330" y="5"/>
                    <a:pt x="304" y="5"/>
                  </a:cubicBezTo>
                  <a:cubicBezTo>
                    <a:pt x="1" y="12"/>
                    <a:pt x="12" y="460"/>
                    <a:pt x="311" y="460"/>
                  </a:cubicBezTo>
                  <a:cubicBezTo>
                    <a:pt x="313" y="460"/>
                    <a:pt x="315" y="460"/>
                    <a:pt x="317" y="460"/>
                  </a:cubicBezTo>
                  <a:cubicBezTo>
                    <a:pt x="323" y="460"/>
                    <a:pt x="512" y="454"/>
                    <a:pt x="808" y="454"/>
                  </a:cubicBezTo>
                  <a:cubicBezTo>
                    <a:pt x="1565" y="454"/>
                    <a:pt x="3024" y="489"/>
                    <a:pt x="3945" y="738"/>
                  </a:cubicBezTo>
                  <a:cubicBezTo>
                    <a:pt x="3965" y="744"/>
                    <a:pt x="3986" y="744"/>
                    <a:pt x="4006" y="744"/>
                  </a:cubicBezTo>
                  <a:cubicBezTo>
                    <a:pt x="4008" y="744"/>
                    <a:pt x="4011" y="744"/>
                    <a:pt x="4013" y="744"/>
                  </a:cubicBezTo>
                  <a:cubicBezTo>
                    <a:pt x="4278" y="744"/>
                    <a:pt x="4322" y="364"/>
                    <a:pt x="4067" y="297"/>
                  </a:cubicBezTo>
                  <a:cubicBezTo>
                    <a:pt x="3087" y="36"/>
                    <a:pt x="1597" y="0"/>
                    <a:pt x="817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2"/>
            <p:cNvSpPr/>
            <p:nvPr/>
          </p:nvSpPr>
          <p:spPr>
            <a:xfrm>
              <a:off x="2511416" y="2035086"/>
              <a:ext cx="236595" cy="315206"/>
            </a:xfrm>
            <a:custGeom>
              <a:rect b="b" l="l" r="r" t="t"/>
              <a:pathLst>
                <a:path extrusionOk="0" h="12017" w="9020">
                  <a:moveTo>
                    <a:pt x="5358" y="1"/>
                  </a:moveTo>
                  <a:cubicBezTo>
                    <a:pt x="2320" y="469"/>
                    <a:pt x="1" y="2964"/>
                    <a:pt x="1" y="5968"/>
                  </a:cubicBezTo>
                  <a:cubicBezTo>
                    <a:pt x="1" y="9311"/>
                    <a:pt x="2862" y="12016"/>
                    <a:pt x="6388" y="12016"/>
                  </a:cubicBezTo>
                  <a:cubicBezTo>
                    <a:pt x="6405" y="12016"/>
                    <a:pt x="6421" y="12016"/>
                    <a:pt x="6437" y="12016"/>
                  </a:cubicBezTo>
                  <a:cubicBezTo>
                    <a:pt x="7329" y="12016"/>
                    <a:pt x="8200" y="11833"/>
                    <a:pt x="9019" y="11480"/>
                  </a:cubicBezTo>
                  <a:lnTo>
                    <a:pt x="9019" y="11480"/>
                  </a:lnTo>
                  <a:cubicBezTo>
                    <a:pt x="8680" y="11535"/>
                    <a:pt x="8334" y="11562"/>
                    <a:pt x="7989" y="11562"/>
                  </a:cubicBezTo>
                  <a:cubicBezTo>
                    <a:pt x="4463" y="11562"/>
                    <a:pt x="1601" y="8850"/>
                    <a:pt x="1601" y="5507"/>
                  </a:cubicBezTo>
                  <a:cubicBezTo>
                    <a:pt x="1601" y="3059"/>
                    <a:pt x="3140" y="943"/>
                    <a:pt x="5358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2"/>
            <p:cNvSpPr/>
            <p:nvPr/>
          </p:nvSpPr>
          <p:spPr>
            <a:xfrm>
              <a:off x="2508924" y="2253713"/>
              <a:ext cx="111950" cy="42676"/>
            </a:xfrm>
            <a:custGeom>
              <a:rect b="b" l="l" r="r" t="t"/>
              <a:pathLst>
                <a:path extrusionOk="0" h="1627" w="4268">
                  <a:moveTo>
                    <a:pt x="3954" y="0"/>
                  </a:moveTo>
                  <a:cubicBezTo>
                    <a:pt x="3937" y="0"/>
                    <a:pt x="3919" y="2"/>
                    <a:pt x="3900" y="6"/>
                  </a:cubicBezTo>
                  <a:cubicBezTo>
                    <a:pt x="3812" y="20"/>
                    <a:pt x="1655" y="447"/>
                    <a:pt x="218" y="1193"/>
                  </a:cubicBezTo>
                  <a:cubicBezTo>
                    <a:pt x="1" y="1301"/>
                    <a:pt x="82" y="1627"/>
                    <a:pt x="326" y="1627"/>
                  </a:cubicBezTo>
                  <a:cubicBezTo>
                    <a:pt x="360" y="1627"/>
                    <a:pt x="394" y="1613"/>
                    <a:pt x="428" y="1599"/>
                  </a:cubicBezTo>
                  <a:cubicBezTo>
                    <a:pt x="1805" y="881"/>
                    <a:pt x="3968" y="454"/>
                    <a:pt x="3988" y="454"/>
                  </a:cubicBezTo>
                  <a:cubicBezTo>
                    <a:pt x="4267" y="396"/>
                    <a:pt x="4208" y="0"/>
                    <a:pt x="3954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2"/>
            <p:cNvSpPr/>
            <p:nvPr/>
          </p:nvSpPr>
          <p:spPr>
            <a:xfrm>
              <a:off x="2497068" y="2234801"/>
              <a:ext cx="113392" cy="19620"/>
            </a:xfrm>
            <a:custGeom>
              <a:rect b="b" l="l" r="r" t="t"/>
              <a:pathLst>
                <a:path extrusionOk="0" h="748" w="4323">
                  <a:moveTo>
                    <a:pt x="3488" y="0"/>
                  </a:moveTo>
                  <a:cubicBezTo>
                    <a:pt x="2703" y="0"/>
                    <a:pt x="1228" y="41"/>
                    <a:pt x="256" y="300"/>
                  </a:cubicBezTo>
                  <a:cubicBezTo>
                    <a:pt x="1" y="367"/>
                    <a:pt x="45" y="747"/>
                    <a:pt x="310" y="747"/>
                  </a:cubicBezTo>
                  <a:cubicBezTo>
                    <a:pt x="313" y="747"/>
                    <a:pt x="315" y="747"/>
                    <a:pt x="317" y="747"/>
                  </a:cubicBezTo>
                  <a:cubicBezTo>
                    <a:pt x="338" y="747"/>
                    <a:pt x="358" y="747"/>
                    <a:pt x="378" y="741"/>
                  </a:cubicBezTo>
                  <a:cubicBezTo>
                    <a:pt x="1299" y="492"/>
                    <a:pt x="2758" y="457"/>
                    <a:pt x="3515" y="457"/>
                  </a:cubicBezTo>
                  <a:cubicBezTo>
                    <a:pt x="3812" y="457"/>
                    <a:pt x="4000" y="463"/>
                    <a:pt x="4006" y="463"/>
                  </a:cubicBezTo>
                  <a:cubicBezTo>
                    <a:pt x="4008" y="463"/>
                    <a:pt x="4011" y="463"/>
                    <a:pt x="4013" y="463"/>
                  </a:cubicBezTo>
                  <a:cubicBezTo>
                    <a:pt x="4311" y="463"/>
                    <a:pt x="4322" y="15"/>
                    <a:pt x="4020" y="8"/>
                  </a:cubicBezTo>
                  <a:cubicBezTo>
                    <a:pt x="3993" y="6"/>
                    <a:pt x="3793" y="0"/>
                    <a:pt x="3488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2"/>
            <p:cNvSpPr/>
            <p:nvPr/>
          </p:nvSpPr>
          <p:spPr>
            <a:xfrm>
              <a:off x="2589319" y="2158524"/>
              <a:ext cx="41837" cy="54086"/>
            </a:xfrm>
            <a:custGeom>
              <a:rect b="b" l="l" r="r" t="t"/>
              <a:pathLst>
                <a:path extrusionOk="0" h="2062" w="1595">
                  <a:moveTo>
                    <a:pt x="794" y="1"/>
                  </a:moveTo>
                  <a:cubicBezTo>
                    <a:pt x="353" y="7"/>
                    <a:pt x="1" y="360"/>
                    <a:pt x="1" y="801"/>
                  </a:cubicBezTo>
                  <a:lnTo>
                    <a:pt x="1" y="1262"/>
                  </a:lnTo>
                  <a:cubicBezTo>
                    <a:pt x="1" y="1703"/>
                    <a:pt x="353" y="2055"/>
                    <a:pt x="794" y="2062"/>
                  </a:cubicBezTo>
                  <a:cubicBezTo>
                    <a:pt x="1235" y="2055"/>
                    <a:pt x="1594" y="1703"/>
                    <a:pt x="1594" y="1262"/>
                  </a:cubicBezTo>
                  <a:lnTo>
                    <a:pt x="1594" y="801"/>
                  </a:lnTo>
                  <a:cubicBezTo>
                    <a:pt x="1594" y="360"/>
                    <a:pt x="1235" y="7"/>
                    <a:pt x="794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2"/>
            <p:cNvSpPr/>
            <p:nvPr/>
          </p:nvSpPr>
          <p:spPr>
            <a:xfrm>
              <a:off x="2606946" y="2158708"/>
              <a:ext cx="24551" cy="42361"/>
            </a:xfrm>
            <a:custGeom>
              <a:rect b="b" l="l" r="r" t="t"/>
              <a:pathLst>
                <a:path extrusionOk="0" h="1615" w="936">
                  <a:moveTo>
                    <a:pt x="122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04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2" y="360"/>
                    <a:pt x="570" y="0"/>
                    <a:pt x="122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2"/>
            <p:cNvSpPr/>
            <p:nvPr/>
          </p:nvSpPr>
          <p:spPr>
            <a:xfrm>
              <a:off x="2601254" y="2164583"/>
              <a:ext cx="17968" cy="17968"/>
            </a:xfrm>
            <a:custGeom>
              <a:rect b="b" l="l" r="r" t="t"/>
              <a:pathLst>
                <a:path extrusionOk="0" h="685" w="685">
                  <a:moveTo>
                    <a:pt x="339" y="0"/>
                  </a:moveTo>
                  <a:cubicBezTo>
                    <a:pt x="149" y="0"/>
                    <a:pt x="0" y="156"/>
                    <a:pt x="0" y="346"/>
                  </a:cubicBezTo>
                  <a:cubicBezTo>
                    <a:pt x="0" y="536"/>
                    <a:pt x="149" y="685"/>
                    <a:pt x="339" y="685"/>
                  </a:cubicBezTo>
                  <a:cubicBezTo>
                    <a:pt x="529" y="685"/>
                    <a:pt x="685" y="536"/>
                    <a:pt x="685" y="346"/>
                  </a:cubicBezTo>
                  <a:cubicBezTo>
                    <a:pt x="685" y="156"/>
                    <a:pt x="529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2"/>
            <p:cNvSpPr/>
            <p:nvPr/>
          </p:nvSpPr>
          <p:spPr>
            <a:xfrm>
              <a:off x="2727000" y="2158524"/>
              <a:ext cx="41994" cy="54086"/>
            </a:xfrm>
            <a:custGeom>
              <a:rect b="b" l="l" r="r" t="t"/>
              <a:pathLst>
                <a:path extrusionOk="0" h="2062" w="1601">
                  <a:moveTo>
                    <a:pt x="800" y="1"/>
                  </a:moveTo>
                  <a:cubicBezTo>
                    <a:pt x="359" y="7"/>
                    <a:pt x="0" y="360"/>
                    <a:pt x="0" y="801"/>
                  </a:cubicBezTo>
                  <a:lnTo>
                    <a:pt x="0" y="1262"/>
                  </a:lnTo>
                  <a:cubicBezTo>
                    <a:pt x="0" y="1703"/>
                    <a:pt x="359" y="2055"/>
                    <a:pt x="800" y="2062"/>
                  </a:cubicBezTo>
                  <a:cubicBezTo>
                    <a:pt x="1241" y="2055"/>
                    <a:pt x="1593" y="1703"/>
                    <a:pt x="1600" y="1262"/>
                  </a:cubicBezTo>
                  <a:lnTo>
                    <a:pt x="1600" y="801"/>
                  </a:lnTo>
                  <a:cubicBezTo>
                    <a:pt x="1593" y="360"/>
                    <a:pt x="1241" y="7"/>
                    <a:pt x="800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2"/>
            <p:cNvSpPr/>
            <p:nvPr/>
          </p:nvSpPr>
          <p:spPr>
            <a:xfrm>
              <a:off x="2744601" y="2158708"/>
              <a:ext cx="24578" cy="42361"/>
            </a:xfrm>
            <a:custGeom>
              <a:rect b="b" l="l" r="r" t="t"/>
              <a:pathLst>
                <a:path extrusionOk="0" h="1615" w="937">
                  <a:moveTo>
                    <a:pt x="129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11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9" y="360"/>
                    <a:pt x="570" y="0"/>
                    <a:pt x="129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2"/>
            <p:cNvSpPr/>
            <p:nvPr/>
          </p:nvSpPr>
          <p:spPr>
            <a:xfrm>
              <a:off x="2738909" y="2164583"/>
              <a:ext cx="17994" cy="17968"/>
            </a:xfrm>
            <a:custGeom>
              <a:rect b="b" l="l" r="r" t="t"/>
              <a:pathLst>
                <a:path extrusionOk="0" h="685" w="686">
                  <a:moveTo>
                    <a:pt x="346" y="0"/>
                  </a:moveTo>
                  <a:cubicBezTo>
                    <a:pt x="156" y="0"/>
                    <a:pt x="0" y="156"/>
                    <a:pt x="0" y="346"/>
                  </a:cubicBezTo>
                  <a:cubicBezTo>
                    <a:pt x="0" y="536"/>
                    <a:pt x="156" y="685"/>
                    <a:pt x="346" y="685"/>
                  </a:cubicBezTo>
                  <a:cubicBezTo>
                    <a:pt x="536" y="685"/>
                    <a:pt x="685" y="536"/>
                    <a:pt x="685" y="346"/>
                  </a:cubicBezTo>
                  <a:cubicBezTo>
                    <a:pt x="685" y="156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2"/>
            <p:cNvSpPr/>
            <p:nvPr/>
          </p:nvSpPr>
          <p:spPr>
            <a:xfrm>
              <a:off x="2656914" y="2228768"/>
              <a:ext cx="26886" cy="29981"/>
            </a:xfrm>
            <a:custGeom>
              <a:rect b="b" l="l" r="r" t="t"/>
              <a:pathLst>
                <a:path extrusionOk="0" h="1143" w="1025">
                  <a:moveTo>
                    <a:pt x="340" y="1"/>
                  </a:moveTo>
                  <a:cubicBezTo>
                    <a:pt x="123" y="1"/>
                    <a:pt x="0" y="259"/>
                    <a:pt x="143" y="428"/>
                  </a:cubicBezTo>
                  <a:lnTo>
                    <a:pt x="645" y="1052"/>
                  </a:lnTo>
                  <a:cubicBezTo>
                    <a:pt x="694" y="1112"/>
                    <a:pt x="768" y="1143"/>
                    <a:pt x="842" y="1143"/>
                  </a:cubicBezTo>
                  <a:cubicBezTo>
                    <a:pt x="909" y="1143"/>
                    <a:pt x="976" y="1117"/>
                    <a:pt x="1024" y="1065"/>
                  </a:cubicBezTo>
                  <a:lnTo>
                    <a:pt x="1024" y="1052"/>
                  </a:lnTo>
                  <a:lnTo>
                    <a:pt x="516" y="62"/>
                  </a:lnTo>
                  <a:cubicBezTo>
                    <a:pt x="509" y="42"/>
                    <a:pt x="502" y="21"/>
                    <a:pt x="49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2"/>
            <p:cNvSpPr/>
            <p:nvPr/>
          </p:nvSpPr>
          <p:spPr>
            <a:xfrm>
              <a:off x="2655130" y="2278395"/>
              <a:ext cx="47870" cy="35909"/>
            </a:xfrm>
            <a:custGeom>
              <a:rect b="b" l="l" r="r" t="t"/>
              <a:pathLst>
                <a:path extrusionOk="0" h="1369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984"/>
                    <a:pt x="7" y="1052"/>
                    <a:pt x="28" y="1120"/>
                  </a:cubicBezTo>
                  <a:cubicBezTo>
                    <a:pt x="258" y="1092"/>
                    <a:pt x="475" y="1025"/>
                    <a:pt x="686" y="923"/>
                  </a:cubicBezTo>
                  <a:lnTo>
                    <a:pt x="686" y="1140"/>
                  </a:lnTo>
                  <a:cubicBezTo>
                    <a:pt x="686" y="1292"/>
                    <a:pt x="799" y="1369"/>
                    <a:pt x="913" y="1369"/>
                  </a:cubicBezTo>
                  <a:cubicBezTo>
                    <a:pt x="1026" y="1369"/>
                    <a:pt x="1140" y="1292"/>
                    <a:pt x="1140" y="1140"/>
                  </a:cubicBezTo>
                  <a:lnTo>
                    <a:pt x="1140" y="923"/>
                  </a:lnTo>
                  <a:cubicBezTo>
                    <a:pt x="1350" y="1025"/>
                    <a:pt x="1574" y="1092"/>
                    <a:pt x="1798" y="1120"/>
                  </a:cubicBezTo>
                  <a:cubicBezTo>
                    <a:pt x="1818" y="1052"/>
                    <a:pt x="1825" y="984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2"/>
            <p:cNvSpPr/>
            <p:nvPr/>
          </p:nvSpPr>
          <p:spPr>
            <a:xfrm>
              <a:off x="2616572" y="2275142"/>
              <a:ext cx="124986" cy="21246"/>
            </a:xfrm>
            <a:custGeom>
              <a:rect b="b" l="l" r="r" t="t"/>
              <a:pathLst>
                <a:path extrusionOk="0" h="810" w="4765">
                  <a:moveTo>
                    <a:pt x="330" y="1"/>
                  </a:moveTo>
                  <a:cubicBezTo>
                    <a:pt x="149" y="1"/>
                    <a:pt x="0" y="243"/>
                    <a:pt x="176" y="403"/>
                  </a:cubicBezTo>
                  <a:cubicBezTo>
                    <a:pt x="478" y="672"/>
                    <a:pt x="859" y="809"/>
                    <a:pt x="1241" y="809"/>
                  </a:cubicBezTo>
                  <a:cubicBezTo>
                    <a:pt x="1554" y="809"/>
                    <a:pt x="1868" y="717"/>
                    <a:pt x="2142" y="532"/>
                  </a:cubicBezTo>
                  <a:cubicBezTo>
                    <a:pt x="2213" y="484"/>
                    <a:pt x="2298" y="460"/>
                    <a:pt x="2383" y="460"/>
                  </a:cubicBezTo>
                  <a:cubicBezTo>
                    <a:pt x="2467" y="460"/>
                    <a:pt x="2552" y="484"/>
                    <a:pt x="2623" y="532"/>
                  </a:cubicBezTo>
                  <a:cubicBezTo>
                    <a:pt x="2888" y="715"/>
                    <a:pt x="3207" y="810"/>
                    <a:pt x="3525" y="810"/>
                  </a:cubicBezTo>
                  <a:cubicBezTo>
                    <a:pt x="3918" y="810"/>
                    <a:pt x="4298" y="660"/>
                    <a:pt x="4590" y="403"/>
                  </a:cubicBezTo>
                  <a:cubicBezTo>
                    <a:pt x="4765" y="243"/>
                    <a:pt x="4616" y="1"/>
                    <a:pt x="4435" y="1"/>
                  </a:cubicBezTo>
                  <a:cubicBezTo>
                    <a:pt x="4386" y="1"/>
                    <a:pt x="4333" y="20"/>
                    <a:pt x="4285" y="64"/>
                  </a:cubicBezTo>
                  <a:cubicBezTo>
                    <a:pt x="4067" y="252"/>
                    <a:pt x="3792" y="348"/>
                    <a:pt x="3517" y="348"/>
                  </a:cubicBezTo>
                  <a:cubicBezTo>
                    <a:pt x="3296" y="348"/>
                    <a:pt x="3074" y="286"/>
                    <a:pt x="2881" y="159"/>
                  </a:cubicBezTo>
                  <a:cubicBezTo>
                    <a:pt x="2732" y="54"/>
                    <a:pt x="2557" y="1"/>
                    <a:pt x="2383" y="1"/>
                  </a:cubicBezTo>
                  <a:cubicBezTo>
                    <a:pt x="2208" y="1"/>
                    <a:pt x="2033" y="54"/>
                    <a:pt x="1884" y="159"/>
                  </a:cubicBezTo>
                  <a:cubicBezTo>
                    <a:pt x="1691" y="286"/>
                    <a:pt x="1469" y="348"/>
                    <a:pt x="1248" y="348"/>
                  </a:cubicBezTo>
                  <a:cubicBezTo>
                    <a:pt x="973" y="348"/>
                    <a:pt x="699" y="252"/>
                    <a:pt x="481" y="64"/>
                  </a:cubicBezTo>
                  <a:cubicBezTo>
                    <a:pt x="432" y="20"/>
                    <a:pt x="380" y="1"/>
                    <a:pt x="330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g104a20eec25_2_53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O que os pets querem?</a:t>
            </a:r>
            <a:r>
              <a:rPr lang="en"/>
              <a:t>  •ᴥ•</a:t>
            </a:r>
            <a:endParaRPr/>
          </a:p>
        </p:txBody>
      </p:sp>
      <p:sp>
        <p:nvSpPr>
          <p:cNvPr id="3214" name="Google Shape;3214;g104a20eec25_2_53"/>
          <p:cNvSpPr txBox="1"/>
          <p:nvPr>
            <p:ph idx="1" type="body"/>
          </p:nvPr>
        </p:nvSpPr>
        <p:spPr>
          <a:xfrm>
            <a:off x="720000" y="1216775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      Eles querem e precisam de:</a:t>
            </a:r>
            <a:endParaRPr b="1"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Família;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Lar;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Amor;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Carinho;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Alimentação;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Cuidados Especiais;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Espaço;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Ser Levado para Passear.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pic>
        <p:nvPicPr>
          <p:cNvPr id="3215" name="Google Shape;3215;g104a20eec25_2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275" y="1279725"/>
            <a:ext cx="590550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6" name="Google Shape;3216;g104a20eec25_2_53"/>
          <p:cNvGrpSpPr/>
          <p:nvPr/>
        </p:nvGrpSpPr>
        <p:grpSpPr>
          <a:xfrm>
            <a:off x="583387" y="4275318"/>
            <a:ext cx="370158" cy="328164"/>
            <a:chOff x="3041787" y="2001118"/>
            <a:chExt cx="370158" cy="328164"/>
          </a:xfrm>
        </p:grpSpPr>
        <p:sp>
          <p:nvSpPr>
            <p:cNvPr id="3217" name="Google Shape;3217;g104a20eec25_2_53"/>
            <p:cNvSpPr/>
            <p:nvPr/>
          </p:nvSpPr>
          <p:spPr>
            <a:xfrm>
              <a:off x="3087689" y="2006993"/>
              <a:ext cx="278536" cy="258628"/>
            </a:xfrm>
            <a:custGeom>
              <a:rect b="b" l="l" r="r" t="t"/>
              <a:pathLst>
                <a:path extrusionOk="0" h="9860" w="10619">
                  <a:moveTo>
                    <a:pt x="5309" y="1"/>
                  </a:moveTo>
                  <a:cubicBezTo>
                    <a:pt x="3977" y="1"/>
                    <a:pt x="3566" y="333"/>
                    <a:pt x="3065" y="333"/>
                  </a:cubicBezTo>
                  <a:cubicBezTo>
                    <a:pt x="2918" y="333"/>
                    <a:pt x="2764" y="305"/>
                    <a:pt x="2577" y="231"/>
                  </a:cubicBezTo>
                  <a:lnTo>
                    <a:pt x="299" y="231"/>
                  </a:lnTo>
                  <a:lnTo>
                    <a:pt x="0" y="5947"/>
                  </a:lnTo>
                  <a:cubicBezTo>
                    <a:pt x="190" y="8191"/>
                    <a:pt x="1580" y="9419"/>
                    <a:pt x="2679" y="9860"/>
                  </a:cubicBezTo>
                  <a:lnTo>
                    <a:pt x="7934" y="9860"/>
                  </a:lnTo>
                  <a:cubicBezTo>
                    <a:pt x="9039" y="9419"/>
                    <a:pt x="10429" y="8191"/>
                    <a:pt x="10619" y="5947"/>
                  </a:cubicBezTo>
                  <a:lnTo>
                    <a:pt x="10314" y="231"/>
                  </a:lnTo>
                  <a:lnTo>
                    <a:pt x="8042" y="231"/>
                  </a:lnTo>
                  <a:cubicBezTo>
                    <a:pt x="7855" y="305"/>
                    <a:pt x="7700" y="333"/>
                    <a:pt x="7554" y="333"/>
                  </a:cubicBezTo>
                  <a:cubicBezTo>
                    <a:pt x="7053" y="333"/>
                    <a:pt x="6642" y="1"/>
                    <a:pt x="5309" y="1"/>
                  </a:cubicBezTo>
                  <a:close/>
                </a:path>
              </a:pathLst>
            </a:custGeom>
            <a:solidFill>
              <a:srgbClr val="D7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g104a20eec25_2_53"/>
            <p:cNvSpPr/>
            <p:nvPr/>
          </p:nvSpPr>
          <p:spPr>
            <a:xfrm>
              <a:off x="3298631" y="2001118"/>
              <a:ext cx="113314" cy="184082"/>
            </a:xfrm>
            <a:custGeom>
              <a:rect b="b" l="l" r="r" t="t"/>
              <a:pathLst>
                <a:path extrusionOk="0" h="7018" w="4320">
                  <a:moveTo>
                    <a:pt x="1587" y="1"/>
                  </a:moveTo>
                  <a:cubicBezTo>
                    <a:pt x="902" y="1"/>
                    <a:pt x="0" y="455"/>
                    <a:pt x="0" y="455"/>
                  </a:cubicBezTo>
                  <a:cubicBezTo>
                    <a:pt x="2556" y="1215"/>
                    <a:pt x="1166" y="5174"/>
                    <a:pt x="2814" y="6883"/>
                  </a:cubicBezTo>
                  <a:cubicBezTo>
                    <a:pt x="2906" y="6975"/>
                    <a:pt x="3022" y="7018"/>
                    <a:pt x="3136" y="7018"/>
                  </a:cubicBezTo>
                  <a:cubicBezTo>
                    <a:pt x="3324" y="7018"/>
                    <a:pt x="3507" y="6900"/>
                    <a:pt x="3567" y="6693"/>
                  </a:cubicBezTo>
                  <a:cubicBezTo>
                    <a:pt x="3702" y="6266"/>
                    <a:pt x="3831" y="5581"/>
                    <a:pt x="3811" y="4605"/>
                  </a:cubicBezTo>
                  <a:cubicBezTo>
                    <a:pt x="3784" y="3269"/>
                    <a:pt x="4319" y="3188"/>
                    <a:pt x="4319" y="3188"/>
                  </a:cubicBezTo>
                  <a:cubicBezTo>
                    <a:pt x="4319" y="3188"/>
                    <a:pt x="3634" y="1"/>
                    <a:pt x="1587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g104a20eec25_2_53"/>
            <p:cNvSpPr/>
            <p:nvPr/>
          </p:nvSpPr>
          <p:spPr>
            <a:xfrm>
              <a:off x="3143166" y="2114431"/>
              <a:ext cx="41837" cy="53719"/>
            </a:xfrm>
            <a:custGeom>
              <a:rect b="b" l="l" r="r" t="t"/>
              <a:pathLst>
                <a:path extrusionOk="0" h="2048" w="1595">
                  <a:moveTo>
                    <a:pt x="801" y="0"/>
                  </a:moveTo>
                  <a:cubicBezTo>
                    <a:pt x="360" y="0"/>
                    <a:pt x="8" y="359"/>
                    <a:pt x="1" y="800"/>
                  </a:cubicBezTo>
                  <a:lnTo>
                    <a:pt x="1" y="1254"/>
                  </a:lnTo>
                  <a:cubicBezTo>
                    <a:pt x="8" y="1695"/>
                    <a:pt x="360" y="2048"/>
                    <a:pt x="801" y="2048"/>
                  </a:cubicBezTo>
                  <a:cubicBezTo>
                    <a:pt x="1242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42" y="0"/>
                    <a:pt x="801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g104a20eec25_2_53"/>
            <p:cNvSpPr/>
            <p:nvPr/>
          </p:nvSpPr>
          <p:spPr>
            <a:xfrm>
              <a:off x="316113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5" y="0"/>
                    <a:pt x="41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09" y="1390"/>
                    <a:pt x="909" y="1139"/>
                  </a:cubicBezTo>
                  <a:lnTo>
                    <a:pt x="909" y="800"/>
                  </a:lnTo>
                  <a:cubicBezTo>
                    <a:pt x="909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g104a20eec25_2_53"/>
            <p:cNvSpPr/>
            <p:nvPr/>
          </p:nvSpPr>
          <p:spPr>
            <a:xfrm>
              <a:off x="3155258" y="2120464"/>
              <a:ext cx="17810" cy="17810"/>
            </a:xfrm>
            <a:custGeom>
              <a:rect b="b" l="l" r="r" t="t"/>
              <a:pathLst>
                <a:path extrusionOk="0" h="679" w="679"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cubicBezTo>
                    <a:pt x="1" y="529"/>
                    <a:pt x="150" y="679"/>
                    <a:pt x="340" y="679"/>
                  </a:cubicBezTo>
                  <a:cubicBezTo>
                    <a:pt x="530" y="679"/>
                    <a:pt x="679" y="529"/>
                    <a:pt x="679" y="340"/>
                  </a:cubicBezTo>
                  <a:cubicBezTo>
                    <a:pt x="679" y="150"/>
                    <a:pt x="530" y="1"/>
                    <a:pt x="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g104a20eec25_2_53"/>
            <p:cNvSpPr/>
            <p:nvPr/>
          </p:nvSpPr>
          <p:spPr>
            <a:xfrm>
              <a:off x="3268571" y="2114431"/>
              <a:ext cx="41811" cy="53719"/>
            </a:xfrm>
            <a:custGeom>
              <a:rect b="b" l="l" r="r" t="t"/>
              <a:pathLst>
                <a:path extrusionOk="0" h="2048" w="1594">
                  <a:moveTo>
                    <a:pt x="800" y="0"/>
                  </a:moveTo>
                  <a:cubicBezTo>
                    <a:pt x="359" y="0"/>
                    <a:pt x="0" y="359"/>
                    <a:pt x="0" y="800"/>
                  </a:cubicBezTo>
                  <a:lnTo>
                    <a:pt x="0" y="1254"/>
                  </a:lnTo>
                  <a:cubicBezTo>
                    <a:pt x="0" y="1695"/>
                    <a:pt x="359" y="2048"/>
                    <a:pt x="800" y="2048"/>
                  </a:cubicBezTo>
                  <a:cubicBezTo>
                    <a:pt x="1234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34" y="0"/>
                    <a:pt x="800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g104a20eec25_2_53"/>
            <p:cNvSpPr/>
            <p:nvPr/>
          </p:nvSpPr>
          <p:spPr>
            <a:xfrm>
              <a:off x="328651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6" y="0"/>
                    <a:pt x="35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10" y="1390"/>
                    <a:pt x="910" y="1139"/>
                  </a:cubicBezTo>
                  <a:lnTo>
                    <a:pt x="910" y="800"/>
                  </a:lnTo>
                  <a:cubicBezTo>
                    <a:pt x="910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g104a20eec25_2_53"/>
            <p:cNvSpPr/>
            <p:nvPr/>
          </p:nvSpPr>
          <p:spPr>
            <a:xfrm>
              <a:off x="3280480" y="2120464"/>
              <a:ext cx="17994" cy="17810"/>
            </a:xfrm>
            <a:custGeom>
              <a:rect b="b" l="l" r="r" t="t"/>
              <a:pathLst>
                <a:path extrusionOk="0" h="679" w="686">
                  <a:moveTo>
                    <a:pt x="346" y="1"/>
                  </a:moveTo>
                  <a:cubicBezTo>
                    <a:pt x="156" y="1"/>
                    <a:pt x="0" y="150"/>
                    <a:pt x="0" y="340"/>
                  </a:cubicBezTo>
                  <a:cubicBezTo>
                    <a:pt x="0" y="529"/>
                    <a:pt x="156" y="679"/>
                    <a:pt x="346" y="679"/>
                  </a:cubicBezTo>
                  <a:cubicBezTo>
                    <a:pt x="529" y="679"/>
                    <a:pt x="685" y="529"/>
                    <a:pt x="685" y="340"/>
                  </a:cubicBezTo>
                  <a:cubicBezTo>
                    <a:pt x="685" y="150"/>
                    <a:pt x="529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g104a20eec25_2_53"/>
            <p:cNvSpPr/>
            <p:nvPr/>
          </p:nvSpPr>
          <p:spPr>
            <a:xfrm>
              <a:off x="3298447" y="2011741"/>
              <a:ext cx="98730" cy="173459"/>
            </a:xfrm>
            <a:custGeom>
              <a:rect b="b" l="l" r="r" t="t"/>
              <a:pathLst>
                <a:path extrusionOk="0" h="6613" w="3764">
                  <a:moveTo>
                    <a:pt x="496" y="0"/>
                  </a:moveTo>
                  <a:cubicBezTo>
                    <a:pt x="342" y="0"/>
                    <a:pt x="177" y="17"/>
                    <a:pt x="0" y="50"/>
                  </a:cubicBezTo>
                  <a:cubicBezTo>
                    <a:pt x="2563" y="816"/>
                    <a:pt x="1167" y="4776"/>
                    <a:pt x="2814" y="6478"/>
                  </a:cubicBezTo>
                  <a:cubicBezTo>
                    <a:pt x="2906" y="6570"/>
                    <a:pt x="3022" y="6613"/>
                    <a:pt x="3136" y="6613"/>
                  </a:cubicBezTo>
                  <a:cubicBezTo>
                    <a:pt x="3326" y="6613"/>
                    <a:pt x="3510" y="6495"/>
                    <a:pt x="3574" y="6288"/>
                  </a:cubicBezTo>
                  <a:cubicBezTo>
                    <a:pt x="3669" y="5963"/>
                    <a:pt x="3730" y="5624"/>
                    <a:pt x="3764" y="5291"/>
                  </a:cubicBezTo>
                  <a:cubicBezTo>
                    <a:pt x="3316" y="5068"/>
                    <a:pt x="2936" y="4356"/>
                    <a:pt x="2706" y="3149"/>
                  </a:cubicBezTo>
                  <a:cubicBezTo>
                    <a:pt x="2323" y="1189"/>
                    <a:pt x="1805" y="0"/>
                    <a:pt x="496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g104a20eec25_2_53"/>
            <p:cNvSpPr/>
            <p:nvPr/>
          </p:nvSpPr>
          <p:spPr>
            <a:xfrm>
              <a:off x="3087506" y="2013052"/>
              <a:ext cx="98730" cy="252569"/>
            </a:xfrm>
            <a:custGeom>
              <a:rect b="b" l="l" r="r" t="t"/>
              <a:pathLst>
                <a:path extrusionOk="0" h="9629" w="3764">
                  <a:moveTo>
                    <a:pt x="306" y="0"/>
                  </a:moveTo>
                  <a:lnTo>
                    <a:pt x="0" y="5716"/>
                  </a:lnTo>
                  <a:cubicBezTo>
                    <a:pt x="190" y="7960"/>
                    <a:pt x="1587" y="9188"/>
                    <a:pt x="2686" y="9629"/>
                  </a:cubicBezTo>
                  <a:lnTo>
                    <a:pt x="3764" y="9629"/>
                  </a:lnTo>
                  <a:cubicBezTo>
                    <a:pt x="3764" y="9629"/>
                    <a:pt x="1872" y="8361"/>
                    <a:pt x="1560" y="6116"/>
                  </a:cubicBezTo>
                  <a:cubicBezTo>
                    <a:pt x="950" y="1743"/>
                    <a:pt x="2109" y="434"/>
                    <a:pt x="3113" y="102"/>
                  </a:cubicBezTo>
                  <a:cubicBezTo>
                    <a:pt x="2930" y="102"/>
                    <a:pt x="2747" y="68"/>
                    <a:pt x="258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g104a20eec25_2_53"/>
            <p:cNvSpPr/>
            <p:nvPr/>
          </p:nvSpPr>
          <p:spPr>
            <a:xfrm>
              <a:off x="3041787" y="2001118"/>
              <a:ext cx="113497" cy="184082"/>
            </a:xfrm>
            <a:custGeom>
              <a:rect b="b" l="l" r="r" t="t"/>
              <a:pathLst>
                <a:path extrusionOk="0" h="7018" w="4327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cubicBezTo>
                    <a:pt x="489" y="5581"/>
                    <a:pt x="625" y="6266"/>
                    <a:pt x="753" y="6693"/>
                  </a:cubicBezTo>
                  <a:cubicBezTo>
                    <a:pt x="813" y="6900"/>
                    <a:pt x="996" y="7018"/>
                    <a:pt x="1184" y="7018"/>
                  </a:cubicBezTo>
                  <a:cubicBezTo>
                    <a:pt x="1298" y="7018"/>
                    <a:pt x="1414" y="6975"/>
                    <a:pt x="1506" y="6883"/>
                  </a:cubicBezTo>
                  <a:cubicBezTo>
                    <a:pt x="3154" y="5174"/>
                    <a:pt x="1764" y="1215"/>
                    <a:pt x="4327" y="455"/>
                  </a:cubicBezTo>
                  <a:cubicBezTo>
                    <a:pt x="4327" y="455"/>
                    <a:pt x="3411" y="1"/>
                    <a:pt x="2733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g104a20eec25_2_53"/>
            <p:cNvSpPr/>
            <p:nvPr/>
          </p:nvSpPr>
          <p:spPr>
            <a:xfrm>
              <a:off x="3041787" y="2001118"/>
              <a:ext cx="111373" cy="122232"/>
            </a:xfrm>
            <a:custGeom>
              <a:rect b="b" l="l" r="r" t="t"/>
              <a:pathLst>
                <a:path extrusionOk="0" h="4660" w="4246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lnTo>
                    <a:pt x="509" y="4659"/>
                  </a:lnTo>
                  <a:cubicBezTo>
                    <a:pt x="1500" y="916"/>
                    <a:pt x="2883" y="307"/>
                    <a:pt x="3682" y="307"/>
                  </a:cubicBezTo>
                  <a:cubicBezTo>
                    <a:pt x="3944" y="307"/>
                    <a:pt x="4143" y="373"/>
                    <a:pt x="4245" y="414"/>
                  </a:cubicBezTo>
                  <a:cubicBezTo>
                    <a:pt x="4015" y="313"/>
                    <a:pt x="3296" y="1"/>
                    <a:pt x="2733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g104a20eec25_2_53"/>
            <p:cNvSpPr/>
            <p:nvPr/>
          </p:nvSpPr>
          <p:spPr>
            <a:xfrm>
              <a:off x="3161133" y="2221843"/>
              <a:ext cx="131281" cy="95530"/>
            </a:xfrm>
            <a:custGeom>
              <a:rect b="b" l="l" r="r" t="t"/>
              <a:pathLst>
                <a:path extrusionOk="0" h="3642" w="5005">
                  <a:moveTo>
                    <a:pt x="2503" y="0"/>
                  </a:moveTo>
                  <a:cubicBezTo>
                    <a:pt x="1119" y="0"/>
                    <a:pt x="1" y="814"/>
                    <a:pt x="1" y="1824"/>
                  </a:cubicBezTo>
                  <a:cubicBezTo>
                    <a:pt x="1" y="2828"/>
                    <a:pt x="1119" y="3642"/>
                    <a:pt x="2503" y="3642"/>
                  </a:cubicBezTo>
                  <a:cubicBezTo>
                    <a:pt x="3886" y="3642"/>
                    <a:pt x="5005" y="2828"/>
                    <a:pt x="5005" y="1824"/>
                  </a:cubicBezTo>
                  <a:cubicBezTo>
                    <a:pt x="5005" y="814"/>
                    <a:pt x="3886" y="0"/>
                    <a:pt x="2503" y="0"/>
                  </a:cubicBezTo>
                  <a:close/>
                </a:path>
              </a:pathLst>
            </a:custGeom>
            <a:solidFill>
              <a:srgbClr val="87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g104a20eec25_2_53"/>
            <p:cNvSpPr/>
            <p:nvPr/>
          </p:nvSpPr>
          <p:spPr>
            <a:xfrm>
              <a:off x="3196885" y="2269687"/>
              <a:ext cx="59778" cy="59595"/>
            </a:xfrm>
            <a:custGeom>
              <a:rect b="b" l="l" r="r" t="t"/>
              <a:pathLst>
                <a:path extrusionOk="0" h="2272" w="2279">
                  <a:moveTo>
                    <a:pt x="1" y="0"/>
                  </a:moveTo>
                  <a:lnTo>
                    <a:pt x="1" y="1140"/>
                  </a:lnTo>
                  <a:cubicBezTo>
                    <a:pt x="1" y="1763"/>
                    <a:pt x="516" y="2272"/>
                    <a:pt x="1140" y="2272"/>
                  </a:cubicBezTo>
                  <a:cubicBezTo>
                    <a:pt x="1770" y="2272"/>
                    <a:pt x="2279" y="1763"/>
                    <a:pt x="2279" y="1140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g104a20eec25_2_53"/>
            <p:cNvSpPr/>
            <p:nvPr/>
          </p:nvSpPr>
          <p:spPr>
            <a:xfrm>
              <a:off x="3196885" y="2269687"/>
              <a:ext cx="59778" cy="29850"/>
            </a:xfrm>
            <a:custGeom>
              <a:rect b="b" l="l" r="r" t="t"/>
              <a:pathLst>
                <a:path extrusionOk="0" h="1138" w="2279">
                  <a:moveTo>
                    <a:pt x="1" y="0"/>
                  </a:moveTo>
                  <a:lnTo>
                    <a:pt x="1" y="889"/>
                  </a:lnTo>
                  <a:cubicBezTo>
                    <a:pt x="319" y="848"/>
                    <a:pt x="631" y="746"/>
                    <a:pt x="916" y="597"/>
                  </a:cubicBezTo>
                  <a:lnTo>
                    <a:pt x="916" y="909"/>
                  </a:lnTo>
                  <a:cubicBezTo>
                    <a:pt x="916" y="1062"/>
                    <a:pt x="1029" y="1138"/>
                    <a:pt x="1143" y="1138"/>
                  </a:cubicBezTo>
                  <a:cubicBezTo>
                    <a:pt x="1257" y="1138"/>
                    <a:pt x="1370" y="1062"/>
                    <a:pt x="1370" y="909"/>
                  </a:cubicBezTo>
                  <a:lnTo>
                    <a:pt x="1370" y="590"/>
                  </a:lnTo>
                  <a:cubicBezTo>
                    <a:pt x="1648" y="746"/>
                    <a:pt x="1960" y="848"/>
                    <a:pt x="2279" y="889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g104a20eec25_2_53"/>
            <p:cNvSpPr/>
            <p:nvPr/>
          </p:nvSpPr>
          <p:spPr>
            <a:xfrm>
              <a:off x="3143166" y="2215968"/>
              <a:ext cx="167216" cy="65680"/>
            </a:xfrm>
            <a:custGeom>
              <a:rect b="b" l="l" r="r" t="t"/>
              <a:pathLst>
                <a:path extrusionOk="0" h="2504" w="6375">
                  <a:moveTo>
                    <a:pt x="1709" y="1"/>
                  </a:moveTo>
                  <a:cubicBezTo>
                    <a:pt x="767" y="1"/>
                    <a:pt x="1" y="557"/>
                    <a:pt x="1" y="1248"/>
                  </a:cubicBezTo>
                  <a:cubicBezTo>
                    <a:pt x="1" y="1940"/>
                    <a:pt x="767" y="2503"/>
                    <a:pt x="1709" y="2503"/>
                  </a:cubicBezTo>
                  <a:cubicBezTo>
                    <a:pt x="1720" y="2503"/>
                    <a:pt x="1731" y="2503"/>
                    <a:pt x="1742" y="2503"/>
                  </a:cubicBezTo>
                  <a:cubicBezTo>
                    <a:pt x="2165" y="2503"/>
                    <a:pt x="2579" y="2374"/>
                    <a:pt x="2923" y="2130"/>
                  </a:cubicBezTo>
                  <a:cubicBezTo>
                    <a:pt x="3001" y="2072"/>
                    <a:pt x="3094" y="2043"/>
                    <a:pt x="3189" y="2043"/>
                  </a:cubicBezTo>
                  <a:cubicBezTo>
                    <a:pt x="3283" y="2043"/>
                    <a:pt x="3378" y="2072"/>
                    <a:pt x="3459" y="2130"/>
                  </a:cubicBezTo>
                  <a:cubicBezTo>
                    <a:pt x="3803" y="2374"/>
                    <a:pt x="4211" y="2503"/>
                    <a:pt x="4633" y="2503"/>
                  </a:cubicBezTo>
                  <a:cubicBezTo>
                    <a:pt x="4644" y="2503"/>
                    <a:pt x="4655" y="2503"/>
                    <a:pt x="4666" y="2503"/>
                  </a:cubicBezTo>
                  <a:cubicBezTo>
                    <a:pt x="5608" y="2503"/>
                    <a:pt x="6375" y="1940"/>
                    <a:pt x="6375" y="1248"/>
                  </a:cubicBezTo>
                  <a:cubicBezTo>
                    <a:pt x="6375" y="557"/>
                    <a:pt x="5608" y="1"/>
                    <a:pt x="4666" y="1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g104a20eec25_2_53"/>
            <p:cNvSpPr/>
            <p:nvPr/>
          </p:nvSpPr>
          <p:spPr>
            <a:xfrm>
              <a:off x="3191009" y="2192151"/>
              <a:ext cx="71713" cy="50362"/>
            </a:xfrm>
            <a:custGeom>
              <a:rect b="b" l="l" r="r" t="t"/>
              <a:pathLst>
                <a:path extrusionOk="0" h="1920" w="2734">
                  <a:moveTo>
                    <a:pt x="1364" y="0"/>
                  </a:moveTo>
                  <a:cubicBezTo>
                    <a:pt x="611" y="0"/>
                    <a:pt x="1" y="407"/>
                    <a:pt x="1" y="909"/>
                  </a:cubicBezTo>
                  <a:cubicBezTo>
                    <a:pt x="1" y="1397"/>
                    <a:pt x="570" y="1648"/>
                    <a:pt x="984" y="1838"/>
                  </a:cubicBezTo>
                  <a:cubicBezTo>
                    <a:pt x="1106" y="1892"/>
                    <a:pt x="1237" y="1919"/>
                    <a:pt x="1366" y="1919"/>
                  </a:cubicBezTo>
                  <a:cubicBezTo>
                    <a:pt x="1496" y="1919"/>
                    <a:pt x="1625" y="1892"/>
                    <a:pt x="1743" y="1838"/>
                  </a:cubicBezTo>
                  <a:cubicBezTo>
                    <a:pt x="2157" y="1648"/>
                    <a:pt x="2733" y="1390"/>
                    <a:pt x="2733" y="909"/>
                  </a:cubicBezTo>
                  <a:cubicBezTo>
                    <a:pt x="2733" y="407"/>
                    <a:pt x="2123" y="0"/>
                    <a:pt x="1364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g104a20eec25_2_53"/>
            <p:cNvSpPr/>
            <p:nvPr/>
          </p:nvSpPr>
          <p:spPr>
            <a:xfrm>
              <a:off x="3190826" y="2193908"/>
              <a:ext cx="53221" cy="48604"/>
            </a:xfrm>
            <a:custGeom>
              <a:rect b="b" l="l" r="r" t="t"/>
              <a:pathLst>
                <a:path extrusionOk="0" h="1853" w="2029">
                  <a:moveTo>
                    <a:pt x="849" y="1"/>
                  </a:moveTo>
                  <a:lnTo>
                    <a:pt x="849" y="1"/>
                  </a:lnTo>
                  <a:cubicBezTo>
                    <a:pt x="354" y="137"/>
                    <a:pt x="1" y="462"/>
                    <a:pt x="1" y="842"/>
                  </a:cubicBezTo>
                  <a:cubicBezTo>
                    <a:pt x="1" y="1323"/>
                    <a:pt x="577" y="1581"/>
                    <a:pt x="991" y="1771"/>
                  </a:cubicBezTo>
                  <a:cubicBezTo>
                    <a:pt x="1113" y="1825"/>
                    <a:pt x="1242" y="1852"/>
                    <a:pt x="1371" y="1852"/>
                  </a:cubicBezTo>
                  <a:cubicBezTo>
                    <a:pt x="1499" y="1852"/>
                    <a:pt x="1628" y="1825"/>
                    <a:pt x="1750" y="1771"/>
                  </a:cubicBezTo>
                  <a:cubicBezTo>
                    <a:pt x="1839" y="1730"/>
                    <a:pt x="1933" y="1689"/>
                    <a:pt x="2028" y="1642"/>
                  </a:cubicBezTo>
                  <a:cubicBezTo>
                    <a:pt x="1472" y="1540"/>
                    <a:pt x="747" y="1167"/>
                    <a:pt x="679" y="591"/>
                  </a:cubicBezTo>
                  <a:cubicBezTo>
                    <a:pt x="652" y="306"/>
                    <a:pt x="849" y="1"/>
                    <a:pt x="849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5" name="Google Shape;3235;g104a20eec25_2_53"/>
          <p:cNvGrpSpPr/>
          <p:nvPr/>
        </p:nvGrpSpPr>
        <p:grpSpPr>
          <a:xfrm>
            <a:off x="8284818" y="4275336"/>
            <a:ext cx="363994" cy="370106"/>
            <a:chOff x="2497068" y="1980186"/>
            <a:chExt cx="363994" cy="370106"/>
          </a:xfrm>
        </p:grpSpPr>
        <p:sp>
          <p:nvSpPr>
            <p:cNvPr id="3236" name="Google Shape;3236;g104a20eec25_2_53"/>
            <p:cNvSpPr/>
            <p:nvPr/>
          </p:nvSpPr>
          <p:spPr>
            <a:xfrm>
              <a:off x="2702974" y="1980186"/>
              <a:ext cx="131832" cy="172488"/>
            </a:xfrm>
            <a:custGeom>
              <a:rect b="b" l="l" r="r" t="t"/>
              <a:pathLst>
                <a:path extrusionOk="0" h="6576" w="5026">
                  <a:moveTo>
                    <a:pt x="4563" y="0"/>
                  </a:moveTo>
                  <a:cubicBezTo>
                    <a:pt x="4465" y="0"/>
                    <a:pt x="4366" y="31"/>
                    <a:pt x="4279" y="100"/>
                  </a:cubicBezTo>
                  <a:lnTo>
                    <a:pt x="1" y="3606"/>
                  </a:lnTo>
                  <a:lnTo>
                    <a:pt x="5025" y="6576"/>
                  </a:lnTo>
                  <a:lnTo>
                    <a:pt x="5025" y="460"/>
                  </a:lnTo>
                  <a:cubicBezTo>
                    <a:pt x="5025" y="186"/>
                    <a:pt x="4800" y="0"/>
                    <a:pt x="45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g104a20eec25_2_53"/>
            <p:cNvSpPr/>
            <p:nvPr/>
          </p:nvSpPr>
          <p:spPr>
            <a:xfrm>
              <a:off x="2742634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764" y="0"/>
                  </a:moveTo>
                  <a:cubicBezTo>
                    <a:pt x="2688" y="0"/>
                    <a:pt x="2610" y="30"/>
                    <a:pt x="2550" y="97"/>
                  </a:cubicBezTo>
                  <a:lnTo>
                    <a:pt x="1" y="2972"/>
                  </a:lnTo>
                  <a:lnTo>
                    <a:pt x="3059" y="4776"/>
                  </a:lnTo>
                  <a:lnTo>
                    <a:pt x="3059" y="287"/>
                  </a:lnTo>
                  <a:cubicBezTo>
                    <a:pt x="3054" y="113"/>
                    <a:pt x="2911" y="0"/>
                    <a:pt x="2764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g104a20eec25_2_53"/>
            <p:cNvSpPr/>
            <p:nvPr/>
          </p:nvSpPr>
          <p:spPr>
            <a:xfrm>
              <a:off x="2523351" y="1980186"/>
              <a:ext cx="131806" cy="172488"/>
            </a:xfrm>
            <a:custGeom>
              <a:rect b="b" l="l" r="r" t="t"/>
              <a:pathLst>
                <a:path extrusionOk="0" h="6576" w="5025">
                  <a:moveTo>
                    <a:pt x="463" y="0"/>
                  </a:moveTo>
                  <a:cubicBezTo>
                    <a:pt x="225" y="0"/>
                    <a:pt x="0" y="186"/>
                    <a:pt x="0" y="460"/>
                  </a:cubicBezTo>
                  <a:lnTo>
                    <a:pt x="0" y="6576"/>
                  </a:lnTo>
                  <a:lnTo>
                    <a:pt x="5025" y="3606"/>
                  </a:lnTo>
                  <a:lnTo>
                    <a:pt x="746" y="100"/>
                  </a:lnTo>
                  <a:cubicBezTo>
                    <a:pt x="659" y="31"/>
                    <a:pt x="560" y="0"/>
                    <a:pt x="4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g104a20eec25_2_53"/>
            <p:cNvSpPr/>
            <p:nvPr/>
          </p:nvSpPr>
          <p:spPr>
            <a:xfrm>
              <a:off x="2535443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91" y="0"/>
                  </a:moveTo>
                  <a:cubicBezTo>
                    <a:pt x="142" y="0"/>
                    <a:pt x="0" y="113"/>
                    <a:pt x="0" y="287"/>
                  </a:cubicBezTo>
                  <a:lnTo>
                    <a:pt x="0" y="4776"/>
                  </a:lnTo>
                  <a:lnTo>
                    <a:pt x="3058" y="2972"/>
                  </a:lnTo>
                  <a:lnTo>
                    <a:pt x="509" y="97"/>
                  </a:lnTo>
                  <a:cubicBezTo>
                    <a:pt x="446" y="30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g104a20eec25_2_53"/>
            <p:cNvSpPr/>
            <p:nvPr/>
          </p:nvSpPr>
          <p:spPr>
            <a:xfrm>
              <a:off x="2511416" y="2032961"/>
              <a:ext cx="335298" cy="317331"/>
            </a:xfrm>
            <a:custGeom>
              <a:rect b="b" l="l" r="r" t="t"/>
              <a:pathLst>
                <a:path extrusionOk="0" h="12098" w="12783">
                  <a:moveTo>
                    <a:pt x="6388" y="1"/>
                  </a:moveTo>
                  <a:cubicBezTo>
                    <a:pt x="2862" y="1"/>
                    <a:pt x="1" y="2706"/>
                    <a:pt x="1" y="6049"/>
                  </a:cubicBezTo>
                  <a:cubicBezTo>
                    <a:pt x="1" y="9385"/>
                    <a:pt x="2862" y="12097"/>
                    <a:pt x="6388" y="12097"/>
                  </a:cubicBezTo>
                  <a:cubicBezTo>
                    <a:pt x="9921" y="12097"/>
                    <a:pt x="12782" y="9385"/>
                    <a:pt x="12782" y="6049"/>
                  </a:cubicBezTo>
                  <a:cubicBezTo>
                    <a:pt x="12782" y="2706"/>
                    <a:pt x="9921" y="1"/>
                    <a:pt x="6388" y="1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g104a20eec25_2_53"/>
            <p:cNvSpPr/>
            <p:nvPr/>
          </p:nvSpPr>
          <p:spPr>
            <a:xfrm>
              <a:off x="2655130" y="2278395"/>
              <a:ext cx="47870" cy="47870"/>
            </a:xfrm>
            <a:custGeom>
              <a:rect b="b" l="l" r="r" t="t"/>
              <a:pathLst>
                <a:path extrusionOk="0" h="1825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1418"/>
                    <a:pt x="408" y="1825"/>
                    <a:pt x="916" y="1825"/>
                  </a:cubicBezTo>
                  <a:cubicBezTo>
                    <a:pt x="1418" y="1825"/>
                    <a:pt x="1825" y="1418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g104a20eec25_2_53"/>
            <p:cNvSpPr/>
            <p:nvPr/>
          </p:nvSpPr>
          <p:spPr>
            <a:xfrm>
              <a:off x="2656914" y="2228610"/>
              <a:ext cx="44302" cy="30112"/>
            </a:xfrm>
            <a:custGeom>
              <a:rect b="b" l="l" r="r" t="t"/>
              <a:pathLst>
                <a:path extrusionOk="0" h="1148" w="1689">
                  <a:moveTo>
                    <a:pt x="340" y="0"/>
                  </a:moveTo>
                  <a:cubicBezTo>
                    <a:pt x="123" y="0"/>
                    <a:pt x="0" y="258"/>
                    <a:pt x="136" y="427"/>
                  </a:cubicBezTo>
                  <a:lnTo>
                    <a:pt x="645" y="1051"/>
                  </a:lnTo>
                  <a:cubicBezTo>
                    <a:pt x="695" y="1116"/>
                    <a:pt x="770" y="1148"/>
                    <a:pt x="845" y="1148"/>
                  </a:cubicBezTo>
                  <a:cubicBezTo>
                    <a:pt x="919" y="1148"/>
                    <a:pt x="994" y="1116"/>
                    <a:pt x="1045" y="1051"/>
                  </a:cubicBezTo>
                  <a:lnTo>
                    <a:pt x="1553" y="427"/>
                  </a:lnTo>
                  <a:cubicBezTo>
                    <a:pt x="1689" y="258"/>
                    <a:pt x="1567" y="0"/>
                    <a:pt x="1350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g104a20eec25_2_53"/>
            <p:cNvSpPr/>
            <p:nvPr/>
          </p:nvSpPr>
          <p:spPr>
            <a:xfrm>
              <a:off x="2737204" y="2253555"/>
              <a:ext cx="111792" cy="42834"/>
            </a:xfrm>
            <a:custGeom>
              <a:rect b="b" l="l" r="r" t="t"/>
              <a:pathLst>
                <a:path extrusionOk="0" h="1633" w="4262">
                  <a:moveTo>
                    <a:pt x="321" y="1"/>
                  </a:moveTo>
                  <a:cubicBezTo>
                    <a:pt x="57" y="1"/>
                    <a:pt x="1" y="402"/>
                    <a:pt x="282" y="460"/>
                  </a:cubicBezTo>
                  <a:cubicBezTo>
                    <a:pt x="303" y="460"/>
                    <a:pt x="2459" y="887"/>
                    <a:pt x="3842" y="1605"/>
                  </a:cubicBezTo>
                  <a:cubicBezTo>
                    <a:pt x="3875" y="1619"/>
                    <a:pt x="3908" y="1632"/>
                    <a:pt x="3948" y="1633"/>
                  </a:cubicBezTo>
                  <a:lnTo>
                    <a:pt x="3948" y="1633"/>
                  </a:lnTo>
                  <a:cubicBezTo>
                    <a:pt x="4189" y="1629"/>
                    <a:pt x="4261" y="1307"/>
                    <a:pt x="4052" y="1199"/>
                  </a:cubicBezTo>
                  <a:cubicBezTo>
                    <a:pt x="2615" y="453"/>
                    <a:pt x="459" y="26"/>
                    <a:pt x="370" y="5"/>
                  </a:cubicBezTo>
                  <a:cubicBezTo>
                    <a:pt x="353" y="2"/>
                    <a:pt x="336" y="1"/>
                    <a:pt x="321" y="1"/>
                  </a:cubicBezTo>
                  <a:close/>
                  <a:moveTo>
                    <a:pt x="3948" y="1633"/>
                  </a:moveTo>
                  <a:lnTo>
                    <a:pt x="3948" y="1633"/>
                  </a:lnTo>
                  <a:cubicBezTo>
                    <a:pt x="3946" y="1633"/>
                    <a:pt x="3945" y="1633"/>
                    <a:pt x="3944" y="1633"/>
                  </a:cubicBezTo>
                  <a:lnTo>
                    <a:pt x="3951" y="1633"/>
                  </a:lnTo>
                  <a:cubicBezTo>
                    <a:pt x="3950" y="1633"/>
                    <a:pt x="3949" y="1633"/>
                    <a:pt x="3948" y="1633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g104a20eec25_2_53"/>
            <p:cNvSpPr/>
            <p:nvPr/>
          </p:nvSpPr>
          <p:spPr>
            <a:xfrm>
              <a:off x="2747670" y="2234879"/>
              <a:ext cx="113392" cy="19541"/>
            </a:xfrm>
            <a:custGeom>
              <a:rect b="b" l="l" r="r" t="t"/>
              <a:pathLst>
                <a:path extrusionOk="0" h="745" w="4323">
                  <a:moveTo>
                    <a:pt x="817" y="0"/>
                  </a:moveTo>
                  <a:cubicBezTo>
                    <a:pt x="523" y="0"/>
                    <a:pt x="330" y="5"/>
                    <a:pt x="304" y="5"/>
                  </a:cubicBezTo>
                  <a:cubicBezTo>
                    <a:pt x="1" y="12"/>
                    <a:pt x="12" y="460"/>
                    <a:pt x="311" y="460"/>
                  </a:cubicBezTo>
                  <a:cubicBezTo>
                    <a:pt x="313" y="460"/>
                    <a:pt x="315" y="460"/>
                    <a:pt x="317" y="460"/>
                  </a:cubicBezTo>
                  <a:cubicBezTo>
                    <a:pt x="323" y="460"/>
                    <a:pt x="512" y="454"/>
                    <a:pt x="808" y="454"/>
                  </a:cubicBezTo>
                  <a:cubicBezTo>
                    <a:pt x="1565" y="454"/>
                    <a:pt x="3024" y="489"/>
                    <a:pt x="3945" y="738"/>
                  </a:cubicBezTo>
                  <a:cubicBezTo>
                    <a:pt x="3965" y="744"/>
                    <a:pt x="3986" y="744"/>
                    <a:pt x="4006" y="744"/>
                  </a:cubicBezTo>
                  <a:cubicBezTo>
                    <a:pt x="4008" y="744"/>
                    <a:pt x="4011" y="744"/>
                    <a:pt x="4013" y="744"/>
                  </a:cubicBezTo>
                  <a:cubicBezTo>
                    <a:pt x="4278" y="744"/>
                    <a:pt x="4322" y="364"/>
                    <a:pt x="4067" y="297"/>
                  </a:cubicBezTo>
                  <a:cubicBezTo>
                    <a:pt x="3087" y="36"/>
                    <a:pt x="1597" y="0"/>
                    <a:pt x="817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g104a20eec25_2_53"/>
            <p:cNvSpPr/>
            <p:nvPr/>
          </p:nvSpPr>
          <p:spPr>
            <a:xfrm>
              <a:off x="2511416" y="2035086"/>
              <a:ext cx="236595" cy="315206"/>
            </a:xfrm>
            <a:custGeom>
              <a:rect b="b" l="l" r="r" t="t"/>
              <a:pathLst>
                <a:path extrusionOk="0" h="12017" w="9020">
                  <a:moveTo>
                    <a:pt x="5358" y="1"/>
                  </a:moveTo>
                  <a:cubicBezTo>
                    <a:pt x="2320" y="469"/>
                    <a:pt x="1" y="2964"/>
                    <a:pt x="1" y="5968"/>
                  </a:cubicBezTo>
                  <a:cubicBezTo>
                    <a:pt x="1" y="9311"/>
                    <a:pt x="2862" y="12016"/>
                    <a:pt x="6388" y="12016"/>
                  </a:cubicBezTo>
                  <a:cubicBezTo>
                    <a:pt x="6405" y="12016"/>
                    <a:pt x="6421" y="12016"/>
                    <a:pt x="6437" y="12016"/>
                  </a:cubicBezTo>
                  <a:cubicBezTo>
                    <a:pt x="7329" y="12016"/>
                    <a:pt x="8200" y="11833"/>
                    <a:pt x="9019" y="11480"/>
                  </a:cubicBezTo>
                  <a:lnTo>
                    <a:pt x="9019" y="11480"/>
                  </a:lnTo>
                  <a:cubicBezTo>
                    <a:pt x="8680" y="11535"/>
                    <a:pt x="8334" y="11562"/>
                    <a:pt x="7989" y="11562"/>
                  </a:cubicBezTo>
                  <a:cubicBezTo>
                    <a:pt x="4463" y="11562"/>
                    <a:pt x="1601" y="8850"/>
                    <a:pt x="1601" y="5507"/>
                  </a:cubicBezTo>
                  <a:cubicBezTo>
                    <a:pt x="1601" y="3059"/>
                    <a:pt x="3140" y="943"/>
                    <a:pt x="5358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g104a20eec25_2_53"/>
            <p:cNvSpPr/>
            <p:nvPr/>
          </p:nvSpPr>
          <p:spPr>
            <a:xfrm>
              <a:off x="2508924" y="2253713"/>
              <a:ext cx="111950" cy="42676"/>
            </a:xfrm>
            <a:custGeom>
              <a:rect b="b" l="l" r="r" t="t"/>
              <a:pathLst>
                <a:path extrusionOk="0" h="1627" w="4268">
                  <a:moveTo>
                    <a:pt x="3954" y="0"/>
                  </a:moveTo>
                  <a:cubicBezTo>
                    <a:pt x="3937" y="0"/>
                    <a:pt x="3919" y="2"/>
                    <a:pt x="3900" y="6"/>
                  </a:cubicBezTo>
                  <a:cubicBezTo>
                    <a:pt x="3812" y="20"/>
                    <a:pt x="1655" y="447"/>
                    <a:pt x="218" y="1193"/>
                  </a:cubicBezTo>
                  <a:cubicBezTo>
                    <a:pt x="1" y="1301"/>
                    <a:pt x="82" y="1627"/>
                    <a:pt x="326" y="1627"/>
                  </a:cubicBezTo>
                  <a:cubicBezTo>
                    <a:pt x="360" y="1627"/>
                    <a:pt x="394" y="1613"/>
                    <a:pt x="428" y="1599"/>
                  </a:cubicBezTo>
                  <a:cubicBezTo>
                    <a:pt x="1805" y="881"/>
                    <a:pt x="3968" y="454"/>
                    <a:pt x="3988" y="454"/>
                  </a:cubicBezTo>
                  <a:cubicBezTo>
                    <a:pt x="4267" y="396"/>
                    <a:pt x="4208" y="0"/>
                    <a:pt x="3954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g104a20eec25_2_53"/>
            <p:cNvSpPr/>
            <p:nvPr/>
          </p:nvSpPr>
          <p:spPr>
            <a:xfrm>
              <a:off x="2497068" y="2234801"/>
              <a:ext cx="113392" cy="19620"/>
            </a:xfrm>
            <a:custGeom>
              <a:rect b="b" l="l" r="r" t="t"/>
              <a:pathLst>
                <a:path extrusionOk="0" h="748" w="4323">
                  <a:moveTo>
                    <a:pt x="3488" y="0"/>
                  </a:moveTo>
                  <a:cubicBezTo>
                    <a:pt x="2703" y="0"/>
                    <a:pt x="1228" y="41"/>
                    <a:pt x="256" y="300"/>
                  </a:cubicBezTo>
                  <a:cubicBezTo>
                    <a:pt x="1" y="367"/>
                    <a:pt x="45" y="747"/>
                    <a:pt x="310" y="747"/>
                  </a:cubicBezTo>
                  <a:cubicBezTo>
                    <a:pt x="313" y="747"/>
                    <a:pt x="315" y="747"/>
                    <a:pt x="317" y="747"/>
                  </a:cubicBezTo>
                  <a:cubicBezTo>
                    <a:pt x="338" y="747"/>
                    <a:pt x="358" y="747"/>
                    <a:pt x="378" y="741"/>
                  </a:cubicBezTo>
                  <a:cubicBezTo>
                    <a:pt x="1299" y="492"/>
                    <a:pt x="2758" y="457"/>
                    <a:pt x="3515" y="457"/>
                  </a:cubicBezTo>
                  <a:cubicBezTo>
                    <a:pt x="3812" y="457"/>
                    <a:pt x="4000" y="463"/>
                    <a:pt x="4006" y="463"/>
                  </a:cubicBezTo>
                  <a:cubicBezTo>
                    <a:pt x="4008" y="463"/>
                    <a:pt x="4011" y="463"/>
                    <a:pt x="4013" y="463"/>
                  </a:cubicBezTo>
                  <a:cubicBezTo>
                    <a:pt x="4311" y="463"/>
                    <a:pt x="4322" y="15"/>
                    <a:pt x="4020" y="8"/>
                  </a:cubicBezTo>
                  <a:cubicBezTo>
                    <a:pt x="3993" y="6"/>
                    <a:pt x="3793" y="0"/>
                    <a:pt x="3488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g104a20eec25_2_53"/>
            <p:cNvSpPr/>
            <p:nvPr/>
          </p:nvSpPr>
          <p:spPr>
            <a:xfrm>
              <a:off x="2589319" y="2158524"/>
              <a:ext cx="41837" cy="54086"/>
            </a:xfrm>
            <a:custGeom>
              <a:rect b="b" l="l" r="r" t="t"/>
              <a:pathLst>
                <a:path extrusionOk="0" h="2062" w="1595">
                  <a:moveTo>
                    <a:pt x="794" y="1"/>
                  </a:moveTo>
                  <a:cubicBezTo>
                    <a:pt x="353" y="7"/>
                    <a:pt x="1" y="360"/>
                    <a:pt x="1" y="801"/>
                  </a:cubicBezTo>
                  <a:lnTo>
                    <a:pt x="1" y="1262"/>
                  </a:lnTo>
                  <a:cubicBezTo>
                    <a:pt x="1" y="1703"/>
                    <a:pt x="353" y="2055"/>
                    <a:pt x="794" y="2062"/>
                  </a:cubicBezTo>
                  <a:cubicBezTo>
                    <a:pt x="1235" y="2055"/>
                    <a:pt x="1594" y="1703"/>
                    <a:pt x="1594" y="1262"/>
                  </a:cubicBezTo>
                  <a:lnTo>
                    <a:pt x="1594" y="801"/>
                  </a:lnTo>
                  <a:cubicBezTo>
                    <a:pt x="1594" y="360"/>
                    <a:pt x="1235" y="7"/>
                    <a:pt x="794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g104a20eec25_2_53"/>
            <p:cNvSpPr/>
            <p:nvPr/>
          </p:nvSpPr>
          <p:spPr>
            <a:xfrm>
              <a:off x="2606946" y="2158708"/>
              <a:ext cx="24551" cy="42361"/>
            </a:xfrm>
            <a:custGeom>
              <a:rect b="b" l="l" r="r" t="t"/>
              <a:pathLst>
                <a:path extrusionOk="0" h="1615" w="936">
                  <a:moveTo>
                    <a:pt x="122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04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2" y="360"/>
                    <a:pt x="570" y="0"/>
                    <a:pt x="122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g104a20eec25_2_53"/>
            <p:cNvSpPr/>
            <p:nvPr/>
          </p:nvSpPr>
          <p:spPr>
            <a:xfrm>
              <a:off x="2601254" y="2164583"/>
              <a:ext cx="17968" cy="17968"/>
            </a:xfrm>
            <a:custGeom>
              <a:rect b="b" l="l" r="r" t="t"/>
              <a:pathLst>
                <a:path extrusionOk="0" h="685" w="685">
                  <a:moveTo>
                    <a:pt x="339" y="0"/>
                  </a:moveTo>
                  <a:cubicBezTo>
                    <a:pt x="149" y="0"/>
                    <a:pt x="0" y="156"/>
                    <a:pt x="0" y="346"/>
                  </a:cubicBezTo>
                  <a:cubicBezTo>
                    <a:pt x="0" y="536"/>
                    <a:pt x="149" y="685"/>
                    <a:pt x="339" y="685"/>
                  </a:cubicBezTo>
                  <a:cubicBezTo>
                    <a:pt x="529" y="685"/>
                    <a:pt x="685" y="536"/>
                    <a:pt x="685" y="346"/>
                  </a:cubicBezTo>
                  <a:cubicBezTo>
                    <a:pt x="685" y="156"/>
                    <a:pt x="529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g104a20eec25_2_53"/>
            <p:cNvSpPr/>
            <p:nvPr/>
          </p:nvSpPr>
          <p:spPr>
            <a:xfrm>
              <a:off x="2727000" y="2158524"/>
              <a:ext cx="41994" cy="54086"/>
            </a:xfrm>
            <a:custGeom>
              <a:rect b="b" l="l" r="r" t="t"/>
              <a:pathLst>
                <a:path extrusionOk="0" h="2062" w="1601">
                  <a:moveTo>
                    <a:pt x="800" y="1"/>
                  </a:moveTo>
                  <a:cubicBezTo>
                    <a:pt x="359" y="7"/>
                    <a:pt x="0" y="360"/>
                    <a:pt x="0" y="801"/>
                  </a:cubicBezTo>
                  <a:lnTo>
                    <a:pt x="0" y="1262"/>
                  </a:lnTo>
                  <a:cubicBezTo>
                    <a:pt x="0" y="1703"/>
                    <a:pt x="359" y="2055"/>
                    <a:pt x="800" y="2062"/>
                  </a:cubicBezTo>
                  <a:cubicBezTo>
                    <a:pt x="1241" y="2055"/>
                    <a:pt x="1593" y="1703"/>
                    <a:pt x="1600" y="1262"/>
                  </a:cubicBezTo>
                  <a:lnTo>
                    <a:pt x="1600" y="801"/>
                  </a:lnTo>
                  <a:cubicBezTo>
                    <a:pt x="1593" y="360"/>
                    <a:pt x="1241" y="7"/>
                    <a:pt x="800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g104a20eec25_2_53"/>
            <p:cNvSpPr/>
            <p:nvPr/>
          </p:nvSpPr>
          <p:spPr>
            <a:xfrm>
              <a:off x="2744601" y="2158708"/>
              <a:ext cx="24578" cy="42361"/>
            </a:xfrm>
            <a:custGeom>
              <a:rect b="b" l="l" r="r" t="t"/>
              <a:pathLst>
                <a:path extrusionOk="0" h="1615" w="937">
                  <a:moveTo>
                    <a:pt x="129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11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9" y="360"/>
                    <a:pt x="570" y="0"/>
                    <a:pt x="129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g104a20eec25_2_53"/>
            <p:cNvSpPr/>
            <p:nvPr/>
          </p:nvSpPr>
          <p:spPr>
            <a:xfrm>
              <a:off x="2738909" y="2164583"/>
              <a:ext cx="17994" cy="17968"/>
            </a:xfrm>
            <a:custGeom>
              <a:rect b="b" l="l" r="r" t="t"/>
              <a:pathLst>
                <a:path extrusionOk="0" h="685" w="686">
                  <a:moveTo>
                    <a:pt x="346" y="0"/>
                  </a:moveTo>
                  <a:cubicBezTo>
                    <a:pt x="156" y="0"/>
                    <a:pt x="0" y="156"/>
                    <a:pt x="0" y="346"/>
                  </a:cubicBezTo>
                  <a:cubicBezTo>
                    <a:pt x="0" y="536"/>
                    <a:pt x="156" y="685"/>
                    <a:pt x="346" y="685"/>
                  </a:cubicBezTo>
                  <a:cubicBezTo>
                    <a:pt x="536" y="685"/>
                    <a:pt x="685" y="536"/>
                    <a:pt x="685" y="346"/>
                  </a:cubicBezTo>
                  <a:cubicBezTo>
                    <a:pt x="685" y="156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g104a20eec25_2_53"/>
            <p:cNvSpPr/>
            <p:nvPr/>
          </p:nvSpPr>
          <p:spPr>
            <a:xfrm>
              <a:off x="2656914" y="2228768"/>
              <a:ext cx="26886" cy="29981"/>
            </a:xfrm>
            <a:custGeom>
              <a:rect b="b" l="l" r="r" t="t"/>
              <a:pathLst>
                <a:path extrusionOk="0" h="1143" w="1025">
                  <a:moveTo>
                    <a:pt x="340" y="1"/>
                  </a:moveTo>
                  <a:cubicBezTo>
                    <a:pt x="123" y="1"/>
                    <a:pt x="0" y="259"/>
                    <a:pt x="143" y="428"/>
                  </a:cubicBezTo>
                  <a:lnTo>
                    <a:pt x="645" y="1052"/>
                  </a:lnTo>
                  <a:cubicBezTo>
                    <a:pt x="694" y="1112"/>
                    <a:pt x="768" y="1143"/>
                    <a:pt x="842" y="1143"/>
                  </a:cubicBezTo>
                  <a:cubicBezTo>
                    <a:pt x="909" y="1143"/>
                    <a:pt x="976" y="1117"/>
                    <a:pt x="1024" y="1065"/>
                  </a:cubicBezTo>
                  <a:lnTo>
                    <a:pt x="1024" y="1052"/>
                  </a:lnTo>
                  <a:lnTo>
                    <a:pt x="516" y="62"/>
                  </a:lnTo>
                  <a:cubicBezTo>
                    <a:pt x="509" y="42"/>
                    <a:pt x="502" y="21"/>
                    <a:pt x="49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g104a20eec25_2_53"/>
            <p:cNvSpPr/>
            <p:nvPr/>
          </p:nvSpPr>
          <p:spPr>
            <a:xfrm>
              <a:off x="2655130" y="2278395"/>
              <a:ext cx="47870" cy="35909"/>
            </a:xfrm>
            <a:custGeom>
              <a:rect b="b" l="l" r="r" t="t"/>
              <a:pathLst>
                <a:path extrusionOk="0" h="1369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984"/>
                    <a:pt x="7" y="1052"/>
                    <a:pt x="28" y="1120"/>
                  </a:cubicBezTo>
                  <a:cubicBezTo>
                    <a:pt x="258" y="1092"/>
                    <a:pt x="475" y="1025"/>
                    <a:pt x="686" y="923"/>
                  </a:cubicBezTo>
                  <a:lnTo>
                    <a:pt x="686" y="1140"/>
                  </a:lnTo>
                  <a:cubicBezTo>
                    <a:pt x="686" y="1292"/>
                    <a:pt x="799" y="1369"/>
                    <a:pt x="913" y="1369"/>
                  </a:cubicBezTo>
                  <a:cubicBezTo>
                    <a:pt x="1026" y="1369"/>
                    <a:pt x="1140" y="1292"/>
                    <a:pt x="1140" y="1140"/>
                  </a:cubicBezTo>
                  <a:lnTo>
                    <a:pt x="1140" y="923"/>
                  </a:lnTo>
                  <a:cubicBezTo>
                    <a:pt x="1350" y="1025"/>
                    <a:pt x="1574" y="1092"/>
                    <a:pt x="1798" y="1120"/>
                  </a:cubicBezTo>
                  <a:cubicBezTo>
                    <a:pt x="1818" y="1052"/>
                    <a:pt x="1825" y="984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g104a20eec25_2_53"/>
            <p:cNvSpPr/>
            <p:nvPr/>
          </p:nvSpPr>
          <p:spPr>
            <a:xfrm>
              <a:off x="2616572" y="2275142"/>
              <a:ext cx="124986" cy="21246"/>
            </a:xfrm>
            <a:custGeom>
              <a:rect b="b" l="l" r="r" t="t"/>
              <a:pathLst>
                <a:path extrusionOk="0" h="810" w="4765">
                  <a:moveTo>
                    <a:pt x="330" y="1"/>
                  </a:moveTo>
                  <a:cubicBezTo>
                    <a:pt x="149" y="1"/>
                    <a:pt x="0" y="243"/>
                    <a:pt x="176" y="403"/>
                  </a:cubicBezTo>
                  <a:cubicBezTo>
                    <a:pt x="478" y="672"/>
                    <a:pt x="859" y="809"/>
                    <a:pt x="1241" y="809"/>
                  </a:cubicBezTo>
                  <a:cubicBezTo>
                    <a:pt x="1554" y="809"/>
                    <a:pt x="1868" y="717"/>
                    <a:pt x="2142" y="532"/>
                  </a:cubicBezTo>
                  <a:cubicBezTo>
                    <a:pt x="2213" y="484"/>
                    <a:pt x="2298" y="460"/>
                    <a:pt x="2383" y="460"/>
                  </a:cubicBezTo>
                  <a:cubicBezTo>
                    <a:pt x="2467" y="460"/>
                    <a:pt x="2552" y="484"/>
                    <a:pt x="2623" y="532"/>
                  </a:cubicBezTo>
                  <a:cubicBezTo>
                    <a:pt x="2888" y="715"/>
                    <a:pt x="3207" y="810"/>
                    <a:pt x="3525" y="810"/>
                  </a:cubicBezTo>
                  <a:cubicBezTo>
                    <a:pt x="3918" y="810"/>
                    <a:pt x="4298" y="660"/>
                    <a:pt x="4590" y="403"/>
                  </a:cubicBezTo>
                  <a:cubicBezTo>
                    <a:pt x="4765" y="243"/>
                    <a:pt x="4616" y="1"/>
                    <a:pt x="4435" y="1"/>
                  </a:cubicBezTo>
                  <a:cubicBezTo>
                    <a:pt x="4386" y="1"/>
                    <a:pt x="4333" y="20"/>
                    <a:pt x="4285" y="64"/>
                  </a:cubicBezTo>
                  <a:cubicBezTo>
                    <a:pt x="4067" y="252"/>
                    <a:pt x="3792" y="348"/>
                    <a:pt x="3517" y="348"/>
                  </a:cubicBezTo>
                  <a:cubicBezTo>
                    <a:pt x="3296" y="348"/>
                    <a:pt x="3074" y="286"/>
                    <a:pt x="2881" y="159"/>
                  </a:cubicBezTo>
                  <a:cubicBezTo>
                    <a:pt x="2732" y="54"/>
                    <a:pt x="2557" y="1"/>
                    <a:pt x="2383" y="1"/>
                  </a:cubicBezTo>
                  <a:cubicBezTo>
                    <a:pt x="2208" y="1"/>
                    <a:pt x="2033" y="54"/>
                    <a:pt x="1884" y="159"/>
                  </a:cubicBezTo>
                  <a:cubicBezTo>
                    <a:pt x="1691" y="286"/>
                    <a:pt x="1469" y="348"/>
                    <a:pt x="1248" y="348"/>
                  </a:cubicBezTo>
                  <a:cubicBezTo>
                    <a:pt x="973" y="348"/>
                    <a:pt x="699" y="252"/>
                    <a:pt x="481" y="64"/>
                  </a:cubicBezTo>
                  <a:cubicBezTo>
                    <a:pt x="432" y="20"/>
                    <a:pt x="380" y="1"/>
                    <a:pt x="330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57" name="Google Shape;3257;g104a20eec25_2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448" y="1288712"/>
            <a:ext cx="2384800" cy="259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104a20eec25_2_6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Qual o sonho de um pet?</a:t>
            </a:r>
            <a:endParaRPr b="1"/>
          </a:p>
        </p:txBody>
      </p:sp>
      <p:sp>
        <p:nvSpPr>
          <p:cNvPr id="3263" name="Google Shape;3263;g104a20eec25_2_6"/>
          <p:cNvSpPr txBox="1"/>
          <p:nvPr>
            <p:ph idx="1" type="body"/>
          </p:nvPr>
        </p:nvSpPr>
        <p:spPr>
          <a:xfrm>
            <a:off x="628150" y="1305925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Asdf	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264" name="Google Shape;3264;g104a20eec25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800" y="1397025"/>
            <a:ext cx="2216125" cy="20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Google Shape;3265;g104a20eec25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275" y="1279725"/>
            <a:ext cx="5905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Google Shape;3266;g104a20eec25_2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0625" y="1151125"/>
            <a:ext cx="3588030" cy="31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7" name="Google Shape;3267;g104a20eec25_2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125" y="1305917"/>
            <a:ext cx="3588024" cy="390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104a20eec25_1_67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Os pets querem conquistar você!</a:t>
            </a:r>
            <a:endParaRPr b="1"/>
          </a:p>
        </p:txBody>
      </p:sp>
      <p:sp>
        <p:nvSpPr>
          <p:cNvPr id="3273" name="Google Shape;3273;g104a20eec25_1_67"/>
          <p:cNvSpPr txBox="1"/>
          <p:nvPr>
            <p:ph idx="1" type="body"/>
          </p:nvPr>
        </p:nvSpPr>
        <p:spPr>
          <a:xfrm>
            <a:off x="720000" y="1216775"/>
            <a:ext cx="7704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</a:t>
            </a:r>
            <a:endParaRPr/>
          </a:p>
        </p:txBody>
      </p:sp>
      <p:pic>
        <p:nvPicPr>
          <p:cNvPr id="3274" name="Google Shape;3274;g104a20eec25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300" y="3200275"/>
            <a:ext cx="1701075" cy="13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5" name="Google Shape;3275;g104a20eec25_1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09775" y="229425"/>
            <a:ext cx="3760476" cy="409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6" name="Google Shape;3276;g104a20eec25_1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7225" y="325125"/>
            <a:ext cx="4623526" cy="447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Google Shape;3277;g104a20eec25_1_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450" y="2329976"/>
            <a:ext cx="3076075" cy="33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Google Shape;3278;g104a20eec25_1_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7000" y="1257125"/>
            <a:ext cx="5905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9" name="Google Shape;3279;g104a20eec25_1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6877" y="1136925"/>
            <a:ext cx="3989680" cy="354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4a20eec25_1_85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Método kanban - trello</a:t>
            </a:r>
            <a:endParaRPr b="1"/>
          </a:p>
        </p:txBody>
      </p:sp>
      <p:sp>
        <p:nvSpPr>
          <p:cNvPr id="3285" name="Google Shape;3285;g104a20eec25_1_85"/>
          <p:cNvSpPr txBox="1"/>
          <p:nvPr>
            <p:ph idx="1" type="body"/>
          </p:nvPr>
        </p:nvSpPr>
        <p:spPr>
          <a:xfrm>
            <a:off x="720000" y="1216775"/>
            <a:ext cx="7704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3286" name="Google Shape;3286;g104a20eec25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90625"/>
            <a:ext cx="6379726" cy="306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7" name="Google Shape;3287;g104a20eec25_1_85"/>
          <p:cNvGrpSpPr/>
          <p:nvPr/>
        </p:nvGrpSpPr>
        <p:grpSpPr>
          <a:xfrm>
            <a:off x="8284818" y="4275336"/>
            <a:ext cx="363994" cy="370106"/>
            <a:chOff x="2497068" y="1980186"/>
            <a:chExt cx="363994" cy="370106"/>
          </a:xfrm>
        </p:grpSpPr>
        <p:sp>
          <p:nvSpPr>
            <p:cNvPr id="3288" name="Google Shape;3288;g104a20eec25_1_85"/>
            <p:cNvSpPr/>
            <p:nvPr/>
          </p:nvSpPr>
          <p:spPr>
            <a:xfrm>
              <a:off x="2702974" y="1980186"/>
              <a:ext cx="131832" cy="172488"/>
            </a:xfrm>
            <a:custGeom>
              <a:rect b="b" l="l" r="r" t="t"/>
              <a:pathLst>
                <a:path extrusionOk="0" h="6576" w="5026">
                  <a:moveTo>
                    <a:pt x="4563" y="0"/>
                  </a:moveTo>
                  <a:cubicBezTo>
                    <a:pt x="4465" y="0"/>
                    <a:pt x="4366" y="31"/>
                    <a:pt x="4279" y="100"/>
                  </a:cubicBezTo>
                  <a:lnTo>
                    <a:pt x="1" y="3606"/>
                  </a:lnTo>
                  <a:lnTo>
                    <a:pt x="5025" y="6576"/>
                  </a:lnTo>
                  <a:lnTo>
                    <a:pt x="5025" y="460"/>
                  </a:lnTo>
                  <a:cubicBezTo>
                    <a:pt x="5025" y="186"/>
                    <a:pt x="4800" y="0"/>
                    <a:pt x="45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g104a20eec25_1_85"/>
            <p:cNvSpPr/>
            <p:nvPr/>
          </p:nvSpPr>
          <p:spPr>
            <a:xfrm>
              <a:off x="2742634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764" y="0"/>
                  </a:moveTo>
                  <a:cubicBezTo>
                    <a:pt x="2688" y="0"/>
                    <a:pt x="2610" y="30"/>
                    <a:pt x="2550" y="97"/>
                  </a:cubicBezTo>
                  <a:lnTo>
                    <a:pt x="1" y="2972"/>
                  </a:lnTo>
                  <a:lnTo>
                    <a:pt x="3059" y="4776"/>
                  </a:lnTo>
                  <a:lnTo>
                    <a:pt x="3059" y="287"/>
                  </a:lnTo>
                  <a:cubicBezTo>
                    <a:pt x="3054" y="113"/>
                    <a:pt x="2911" y="0"/>
                    <a:pt x="2764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g104a20eec25_1_85"/>
            <p:cNvSpPr/>
            <p:nvPr/>
          </p:nvSpPr>
          <p:spPr>
            <a:xfrm>
              <a:off x="2523351" y="1980186"/>
              <a:ext cx="131806" cy="172488"/>
            </a:xfrm>
            <a:custGeom>
              <a:rect b="b" l="l" r="r" t="t"/>
              <a:pathLst>
                <a:path extrusionOk="0" h="6576" w="5025">
                  <a:moveTo>
                    <a:pt x="463" y="0"/>
                  </a:moveTo>
                  <a:cubicBezTo>
                    <a:pt x="225" y="0"/>
                    <a:pt x="0" y="186"/>
                    <a:pt x="0" y="460"/>
                  </a:cubicBezTo>
                  <a:lnTo>
                    <a:pt x="0" y="6576"/>
                  </a:lnTo>
                  <a:lnTo>
                    <a:pt x="5025" y="3606"/>
                  </a:lnTo>
                  <a:lnTo>
                    <a:pt x="746" y="100"/>
                  </a:lnTo>
                  <a:cubicBezTo>
                    <a:pt x="659" y="31"/>
                    <a:pt x="560" y="0"/>
                    <a:pt x="4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g104a20eec25_1_85"/>
            <p:cNvSpPr/>
            <p:nvPr/>
          </p:nvSpPr>
          <p:spPr>
            <a:xfrm>
              <a:off x="2535443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91" y="0"/>
                  </a:moveTo>
                  <a:cubicBezTo>
                    <a:pt x="142" y="0"/>
                    <a:pt x="0" y="113"/>
                    <a:pt x="0" y="287"/>
                  </a:cubicBezTo>
                  <a:lnTo>
                    <a:pt x="0" y="4776"/>
                  </a:lnTo>
                  <a:lnTo>
                    <a:pt x="3058" y="2972"/>
                  </a:lnTo>
                  <a:lnTo>
                    <a:pt x="509" y="97"/>
                  </a:lnTo>
                  <a:cubicBezTo>
                    <a:pt x="446" y="30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g104a20eec25_1_85"/>
            <p:cNvSpPr/>
            <p:nvPr/>
          </p:nvSpPr>
          <p:spPr>
            <a:xfrm>
              <a:off x="2511416" y="2032961"/>
              <a:ext cx="335298" cy="317331"/>
            </a:xfrm>
            <a:custGeom>
              <a:rect b="b" l="l" r="r" t="t"/>
              <a:pathLst>
                <a:path extrusionOk="0" h="12098" w="12783">
                  <a:moveTo>
                    <a:pt x="6388" y="1"/>
                  </a:moveTo>
                  <a:cubicBezTo>
                    <a:pt x="2862" y="1"/>
                    <a:pt x="1" y="2706"/>
                    <a:pt x="1" y="6049"/>
                  </a:cubicBezTo>
                  <a:cubicBezTo>
                    <a:pt x="1" y="9385"/>
                    <a:pt x="2862" y="12097"/>
                    <a:pt x="6388" y="12097"/>
                  </a:cubicBezTo>
                  <a:cubicBezTo>
                    <a:pt x="9921" y="12097"/>
                    <a:pt x="12782" y="9385"/>
                    <a:pt x="12782" y="6049"/>
                  </a:cubicBezTo>
                  <a:cubicBezTo>
                    <a:pt x="12782" y="2706"/>
                    <a:pt x="9921" y="1"/>
                    <a:pt x="6388" y="1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g104a20eec25_1_85"/>
            <p:cNvSpPr/>
            <p:nvPr/>
          </p:nvSpPr>
          <p:spPr>
            <a:xfrm>
              <a:off x="2655130" y="2278395"/>
              <a:ext cx="47870" cy="47870"/>
            </a:xfrm>
            <a:custGeom>
              <a:rect b="b" l="l" r="r" t="t"/>
              <a:pathLst>
                <a:path extrusionOk="0" h="1825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1418"/>
                    <a:pt x="408" y="1825"/>
                    <a:pt x="916" y="1825"/>
                  </a:cubicBezTo>
                  <a:cubicBezTo>
                    <a:pt x="1418" y="1825"/>
                    <a:pt x="1825" y="1418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g104a20eec25_1_85"/>
            <p:cNvSpPr/>
            <p:nvPr/>
          </p:nvSpPr>
          <p:spPr>
            <a:xfrm>
              <a:off x="2656914" y="2228610"/>
              <a:ext cx="44302" cy="30112"/>
            </a:xfrm>
            <a:custGeom>
              <a:rect b="b" l="l" r="r" t="t"/>
              <a:pathLst>
                <a:path extrusionOk="0" h="1148" w="1689">
                  <a:moveTo>
                    <a:pt x="340" y="0"/>
                  </a:moveTo>
                  <a:cubicBezTo>
                    <a:pt x="123" y="0"/>
                    <a:pt x="0" y="258"/>
                    <a:pt x="136" y="427"/>
                  </a:cubicBezTo>
                  <a:lnTo>
                    <a:pt x="645" y="1051"/>
                  </a:lnTo>
                  <a:cubicBezTo>
                    <a:pt x="695" y="1116"/>
                    <a:pt x="770" y="1148"/>
                    <a:pt x="845" y="1148"/>
                  </a:cubicBezTo>
                  <a:cubicBezTo>
                    <a:pt x="919" y="1148"/>
                    <a:pt x="994" y="1116"/>
                    <a:pt x="1045" y="1051"/>
                  </a:cubicBezTo>
                  <a:lnTo>
                    <a:pt x="1553" y="427"/>
                  </a:lnTo>
                  <a:cubicBezTo>
                    <a:pt x="1689" y="258"/>
                    <a:pt x="1567" y="0"/>
                    <a:pt x="1350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g104a20eec25_1_85"/>
            <p:cNvSpPr/>
            <p:nvPr/>
          </p:nvSpPr>
          <p:spPr>
            <a:xfrm>
              <a:off x="2737204" y="2253555"/>
              <a:ext cx="111792" cy="42834"/>
            </a:xfrm>
            <a:custGeom>
              <a:rect b="b" l="l" r="r" t="t"/>
              <a:pathLst>
                <a:path extrusionOk="0" h="1633" w="4262">
                  <a:moveTo>
                    <a:pt x="321" y="1"/>
                  </a:moveTo>
                  <a:cubicBezTo>
                    <a:pt x="57" y="1"/>
                    <a:pt x="1" y="402"/>
                    <a:pt x="282" y="460"/>
                  </a:cubicBezTo>
                  <a:cubicBezTo>
                    <a:pt x="303" y="460"/>
                    <a:pt x="2459" y="887"/>
                    <a:pt x="3842" y="1605"/>
                  </a:cubicBezTo>
                  <a:cubicBezTo>
                    <a:pt x="3875" y="1619"/>
                    <a:pt x="3908" y="1632"/>
                    <a:pt x="3948" y="1633"/>
                  </a:cubicBezTo>
                  <a:lnTo>
                    <a:pt x="3948" y="1633"/>
                  </a:lnTo>
                  <a:cubicBezTo>
                    <a:pt x="4189" y="1629"/>
                    <a:pt x="4261" y="1307"/>
                    <a:pt x="4052" y="1199"/>
                  </a:cubicBezTo>
                  <a:cubicBezTo>
                    <a:pt x="2615" y="453"/>
                    <a:pt x="459" y="26"/>
                    <a:pt x="370" y="5"/>
                  </a:cubicBezTo>
                  <a:cubicBezTo>
                    <a:pt x="353" y="2"/>
                    <a:pt x="336" y="1"/>
                    <a:pt x="321" y="1"/>
                  </a:cubicBezTo>
                  <a:close/>
                  <a:moveTo>
                    <a:pt x="3948" y="1633"/>
                  </a:moveTo>
                  <a:lnTo>
                    <a:pt x="3948" y="1633"/>
                  </a:lnTo>
                  <a:cubicBezTo>
                    <a:pt x="3946" y="1633"/>
                    <a:pt x="3945" y="1633"/>
                    <a:pt x="3944" y="1633"/>
                  </a:cubicBezTo>
                  <a:lnTo>
                    <a:pt x="3951" y="1633"/>
                  </a:lnTo>
                  <a:cubicBezTo>
                    <a:pt x="3950" y="1633"/>
                    <a:pt x="3949" y="1633"/>
                    <a:pt x="3948" y="1633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g104a20eec25_1_85"/>
            <p:cNvSpPr/>
            <p:nvPr/>
          </p:nvSpPr>
          <p:spPr>
            <a:xfrm>
              <a:off x="2747670" y="2234879"/>
              <a:ext cx="113392" cy="19541"/>
            </a:xfrm>
            <a:custGeom>
              <a:rect b="b" l="l" r="r" t="t"/>
              <a:pathLst>
                <a:path extrusionOk="0" h="745" w="4323">
                  <a:moveTo>
                    <a:pt x="817" y="0"/>
                  </a:moveTo>
                  <a:cubicBezTo>
                    <a:pt x="523" y="0"/>
                    <a:pt x="330" y="5"/>
                    <a:pt x="304" y="5"/>
                  </a:cubicBezTo>
                  <a:cubicBezTo>
                    <a:pt x="1" y="12"/>
                    <a:pt x="12" y="460"/>
                    <a:pt x="311" y="460"/>
                  </a:cubicBezTo>
                  <a:cubicBezTo>
                    <a:pt x="313" y="460"/>
                    <a:pt x="315" y="460"/>
                    <a:pt x="317" y="460"/>
                  </a:cubicBezTo>
                  <a:cubicBezTo>
                    <a:pt x="323" y="460"/>
                    <a:pt x="512" y="454"/>
                    <a:pt x="808" y="454"/>
                  </a:cubicBezTo>
                  <a:cubicBezTo>
                    <a:pt x="1565" y="454"/>
                    <a:pt x="3024" y="489"/>
                    <a:pt x="3945" y="738"/>
                  </a:cubicBezTo>
                  <a:cubicBezTo>
                    <a:pt x="3965" y="744"/>
                    <a:pt x="3986" y="744"/>
                    <a:pt x="4006" y="744"/>
                  </a:cubicBezTo>
                  <a:cubicBezTo>
                    <a:pt x="4008" y="744"/>
                    <a:pt x="4011" y="744"/>
                    <a:pt x="4013" y="744"/>
                  </a:cubicBezTo>
                  <a:cubicBezTo>
                    <a:pt x="4278" y="744"/>
                    <a:pt x="4322" y="364"/>
                    <a:pt x="4067" y="297"/>
                  </a:cubicBezTo>
                  <a:cubicBezTo>
                    <a:pt x="3087" y="36"/>
                    <a:pt x="1597" y="0"/>
                    <a:pt x="817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g104a20eec25_1_85"/>
            <p:cNvSpPr/>
            <p:nvPr/>
          </p:nvSpPr>
          <p:spPr>
            <a:xfrm>
              <a:off x="2511416" y="2035086"/>
              <a:ext cx="236595" cy="315206"/>
            </a:xfrm>
            <a:custGeom>
              <a:rect b="b" l="l" r="r" t="t"/>
              <a:pathLst>
                <a:path extrusionOk="0" h="12017" w="9020">
                  <a:moveTo>
                    <a:pt x="5358" y="1"/>
                  </a:moveTo>
                  <a:cubicBezTo>
                    <a:pt x="2320" y="469"/>
                    <a:pt x="1" y="2964"/>
                    <a:pt x="1" y="5968"/>
                  </a:cubicBezTo>
                  <a:cubicBezTo>
                    <a:pt x="1" y="9311"/>
                    <a:pt x="2862" y="12016"/>
                    <a:pt x="6388" y="12016"/>
                  </a:cubicBezTo>
                  <a:cubicBezTo>
                    <a:pt x="6405" y="12016"/>
                    <a:pt x="6421" y="12016"/>
                    <a:pt x="6437" y="12016"/>
                  </a:cubicBezTo>
                  <a:cubicBezTo>
                    <a:pt x="7329" y="12016"/>
                    <a:pt x="8200" y="11833"/>
                    <a:pt x="9019" y="11480"/>
                  </a:cubicBezTo>
                  <a:lnTo>
                    <a:pt x="9019" y="11480"/>
                  </a:lnTo>
                  <a:cubicBezTo>
                    <a:pt x="8680" y="11535"/>
                    <a:pt x="8334" y="11562"/>
                    <a:pt x="7989" y="11562"/>
                  </a:cubicBezTo>
                  <a:cubicBezTo>
                    <a:pt x="4463" y="11562"/>
                    <a:pt x="1601" y="8850"/>
                    <a:pt x="1601" y="5507"/>
                  </a:cubicBezTo>
                  <a:cubicBezTo>
                    <a:pt x="1601" y="3059"/>
                    <a:pt x="3140" y="943"/>
                    <a:pt x="5358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g104a20eec25_1_85"/>
            <p:cNvSpPr/>
            <p:nvPr/>
          </p:nvSpPr>
          <p:spPr>
            <a:xfrm>
              <a:off x="2508924" y="2253713"/>
              <a:ext cx="111950" cy="42676"/>
            </a:xfrm>
            <a:custGeom>
              <a:rect b="b" l="l" r="r" t="t"/>
              <a:pathLst>
                <a:path extrusionOk="0" h="1627" w="4268">
                  <a:moveTo>
                    <a:pt x="3954" y="0"/>
                  </a:moveTo>
                  <a:cubicBezTo>
                    <a:pt x="3937" y="0"/>
                    <a:pt x="3919" y="2"/>
                    <a:pt x="3900" y="6"/>
                  </a:cubicBezTo>
                  <a:cubicBezTo>
                    <a:pt x="3812" y="20"/>
                    <a:pt x="1655" y="447"/>
                    <a:pt x="218" y="1193"/>
                  </a:cubicBezTo>
                  <a:cubicBezTo>
                    <a:pt x="1" y="1301"/>
                    <a:pt x="82" y="1627"/>
                    <a:pt x="326" y="1627"/>
                  </a:cubicBezTo>
                  <a:cubicBezTo>
                    <a:pt x="360" y="1627"/>
                    <a:pt x="394" y="1613"/>
                    <a:pt x="428" y="1599"/>
                  </a:cubicBezTo>
                  <a:cubicBezTo>
                    <a:pt x="1805" y="881"/>
                    <a:pt x="3968" y="454"/>
                    <a:pt x="3988" y="454"/>
                  </a:cubicBezTo>
                  <a:cubicBezTo>
                    <a:pt x="4267" y="396"/>
                    <a:pt x="4208" y="0"/>
                    <a:pt x="3954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g104a20eec25_1_85"/>
            <p:cNvSpPr/>
            <p:nvPr/>
          </p:nvSpPr>
          <p:spPr>
            <a:xfrm>
              <a:off x="2497068" y="2234801"/>
              <a:ext cx="113392" cy="19620"/>
            </a:xfrm>
            <a:custGeom>
              <a:rect b="b" l="l" r="r" t="t"/>
              <a:pathLst>
                <a:path extrusionOk="0" h="748" w="4323">
                  <a:moveTo>
                    <a:pt x="3488" y="0"/>
                  </a:moveTo>
                  <a:cubicBezTo>
                    <a:pt x="2703" y="0"/>
                    <a:pt x="1228" y="41"/>
                    <a:pt x="256" y="300"/>
                  </a:cubicBezTo>
                  <a:cubicBezTo>
                    <a:pt x="1" y="367"/>
                    <a:pt x="45" y="747"/>
                    <a:pt x="310" y="747"/>
                  </a:cubicBezTo>
                  <a:cubicBezTo>
                    <a:pt x="313" y="747"/>
                    <a:pt x="315" y="747"/>
                    <a:pt x="317" y="747"/>
                  </a:cubicBezTo>
                  <a:cubicBezTo>
                    <a:pt x="338" y="747"/>
                    <a:pt x="358" y="747"/>
                    <a:pt x="378" y="741"/>
                  </a:cubicBezTo>
                  <a:cubicBezTo>
                    <a:pt x="1299" y="492"/>
                    <a:pt x="2758" y="457"/>
                    <a:pt x="3515" y="457"/>
                  </a:cubicBezTo>
                  <a:cubicBezTo>
                    <a:pt x="3812" y="457"/>
                    <a:pt x="4000" y="463"/>
                    <a:pt x="4006" y="463"/>
                  </a:cubicBezTo>
                  <a:cubicBezTo>
                    <a:pt x="4008" y="463"/>
                    <a:pt x="4011" y="463"/>
                    <a:pt x="4013" y="463"/>
                  </a:cubicBezTo>
                  <a:cubicBezTo>
                    <a:pt x="4311" y="463"/>
                    <a:pt x="4322" y="15"/>
                    <a:pt x="4020" y="8"/>
                  </a:cubicBezTo>
                  <a:cubicBezTo>
                    <a:pt x="3993" y="6"/>
                    <a:pt x="3793" y="0"/>
                    <a:pt x="3488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g104a20eec25_1_85"/>
            <p:cNvSpPr/>
            <p:nvPr/>
          </p:nvSpPr>
          <p:spPr>
            <a:xfrm>
              <a:off x="2589319" y="2158524"/>
              <a:ext cx="41837" cy="54086"/>
            </a:xfrm>
            <a:custGeom>
              <a:rect b="b" l="l" r="r" t="t"/>
              <a:pathLst>
                <a:path extrusionOk="0" h="2062" w="1595">
                  <a:moveTo>
                    <a:pt x="794" y="1"/>
                  </a:moveTo>
                  <a:cubicBezTo>
                    <a:pt x="353" y="7"/>
                    <a:pt x="1" y="360"/>
                    <a:pt x="1" y="801"/>
                  </a:cubicBezTo>
                  <a:lnTo>
                    <a:pt x="1" y="1262"/>
                  </a:lnTo>
                  <a:cubicBezTo>
                    <a:pt x="1" y="1703"/>
                    <a:pt x="353" y="2055"/>
                    <a:pt x="794" y="2062"/>
                  </a:cubicBezTo>
                  <a:cubicBezTo>
                    <a:pt x="1235" y="2055"/>
                    <a:pt x="1594" y="1703"/>
                    <a:pt x="1594" y="1262"/>
                  </a:cubicBezTo>
                  <a:lnTo>
                    <a:pt x="1594" y="801"/>
                  </a:lnTo>
                  <a:cubicBezTo>
                    <a:pt x="1594" y="360"/>
                    <a:pt x="1235" y="7"/>
                    <a:pt x="794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g104a20eec25_1_85"/>
            <p:cNvSpPr/>
            <p:nvPr/>
          </p:nvSpPr>
          <p:spPr>
            <a:xfrm>
              <a:off x="2606946" y="2158708"/>
              <a:ext cx="24551" cy="42361"/>
            </a:xfrm>
            <a:custGeom>
              <a:rect b="b" l="l" r="r" t="t"/>
              <a:pathLst>
                <a:path extrusionOk="0" h="1615" w="936">
                  <a:moveTo>
                    <a:pt x="122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04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2" y="360"/>
                    <a:pt x="570" y="0"/>
                    <a:pt x="122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g104a20eec25_1_85"/>
            <p:cNvSpPr/>
            <p:nvPr/>
          </p:nvSpPr>
          <p:spPr>
            <a:xfrm>
              <a:off x="2601254" y="2164583"/>
              <a:ext cx="17968" cy="17968"/>
            </a:xfrm>
            <a:custGeom>
              <a:rect b="b" l="l" r="r" t="t"/>
              <a:pathLst>
                <a:path extrusionOk="0" h="685" w="685">
                  <a:moveTo>
                    <a:pt x="339" y="0"/>
                  </a:moveTo>
                  <a:cubicBezTo>
                    <a:pt x="149" y="0"/>
                    <a:pt x="0" y="156"/>
                    <a:pt x="0" y="346"/>
                  </a:cubicBezTo>
                  <a:cubicBezTo>
                    <a:pt x="0" y="536"/>
                    <a:pt x="149" y="685"/>
                    <a:pt x="339" y="685"/>
                  </a:cubicBezTo>
                  <a:cubicBezTo>
                    <a:pt x="529" y="685"/>
                    <a:pt x="685" y="536"/>
                    <a:pt x="685" y="346"/>
                  </a:cubicBezTo>
                  <a:cubicBezTo>
                    <a:pt x="685" y="156"/>
                    <a:pt x="529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g104a20eec25_1_85"/>
            <p:cNvSpPr/>
            <p:nvPr/>
          </p:nvSpPr>
          <p:spPr>
            <a:xfrm>
              <a:off x="2727000" y="2158524"/>
              <a:ext cx="41994" cy="54086"/>
            </a:xfrm>
            <a:custGeom>
              <a:rect b="b" l="l" r="r" t="t"/>
              <a:pathLst>
                <a:path extrusionOk="0" h="2062" w="1601">
                  <a:moveTo>
                    <a:pt x="800" y="1"/>
                  </a:moveTo>
                  <a:cubicBezTo>
                    <a:pt x="359" y="7"/>
                    <a:pt x="0" y="360"/>
                    <a:pt x="0" y="801"/>
                  </a:cubicBezTo>
                  <a:lnTo>
                    <a:pt x="0" y="1262"/>
                  </a:lnTo>
                  <a:cubicBezTo>
                    <a:pt x="0" y="1703"/>
                    <a:pt x="359" y="2055"/>
                    <a:pt x="800" y="2062"/>
                  </a:cubicBezTo>
                  <a:cubicBezTo>
                    <a:pt x="1241" y="2055"/>
                    <a:pt x="1593" y="1703"/>
                    <a:pt x="1600" y="1262"/>
                  </a:cubicBezTo>
                  <a:lnTo>
                    <a:pt x="1600" y="801"/>
                  </a:lnTo>
                  <a:cubicBezTo>
                    <a:pt x="1593" y="360"/>
                    <a:pt x="1241" y="7"/>
                    <a:pt x="800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g104a20eec25_1_85"/>
            <p:cNvSpPr/>
            <p:nvPr/>
          </p:nvSpPr>
          <p:spPr>
            <a:xfrm>
              <a:off x="2744601" y="2158708"/>
              <a:ext cx="24578" cy="42361"/>
            </a:xfrm>
            <a:custGeom>
              <a:rect b="b" l="l" r="r" t="t"/>
              <a:pathLst>
                <a:path extrusionOk="0" h="1615" w="937">
                  <a:moveTo>
                    <a:pt x="129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11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9" y="360"/>
                    <a:pt x="570" y="0"/>
                    <a:pt x="129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g104a20eec25_1_85"/>
            <p:cNvSpPr/>
            <p:nvPr/>
          </p:nvSpPr>
          <p:spPr>
            <a:xfrm>
              <a:off x="2738909" y="2164583"/>
              <a:ext cx="17994" cy="17968"/>
            </a:xfrm>
            <a:custGeom>
              <a:rect b="b" l="l" r="r" t="t"/>
              <a:pathLst>
                <a:path extrusionOk="0" h="685" w="686">
                  <a:moveTo>
                    <a:pt x="346" y="0"/>
                  </a:moveTo>
                  <a:cubicBezTo>
                    <a:pt x="156" y="0"/>
                    <a:pt x="0" y="156"/>
                    <a:pt x="0" y="346"/>
                  </a:cubicBezTo>
                  <a:cubicBezTo>
                    <a:pt x="0" y="536"/>
                    <a:pt x="156" y="685"/>
                    <a:pt x="346" y="685"/>
                  </a:cubicBezTo>
                  <a:cubicBezTo>
                    <a:pt x="536" y="685"/>
                    <a:pt x="685" y="536"/>
                    <a:pt x="685" y="346"/>
                  </a:cubicBezTo>
                  <a:cubicBezTo>
                    <a:pt x="685" y="156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g104a20eec25_1_85"/>
            <p:cNvSpPr/>
            <p:nvPr/>
          </p:nvSpPr>
          <p:spPr>
            <a:xfrm>
              <a:off x="2656914" y="2228768"/>
              <a:ext cx="26886" cy="29981"/>
            </a:xfrm>
            <a:custGeom>
              <a:rect b="b" l="l" r="r" t="t"/>
              <a:pathLst>
                <a:path extrusionOk="0" h="1143" w="1025">
                  <a:moveTo>
                    <a:pt x="340" y="1"/>
                  </a:moveTo>
                  <a:cubicBezTo>
                    <a:pt x="123" y="1"/>
                    <a:pt x="0" y="259"/>
                    <a:pt x="143" y="428"/>
                  </a:cubicBezTo>
                  <a:lnTo>
                    <a:pt x="645" y="1052"/>
                  </a:lnTo>
                  <a:cubicBezTo>
                    <a:pt x="694" y="1112"/>
                    <a:pt x="768" y="1143"/>
                    <a:pt x="842" y="1143"/>
                  </a:cubicBezTo>
                  <a:cubicBezTo>
                    <a:pt x="909" y="1143"/>
                    <a:pt x="976" y="1117"/>
                    <a:pt x="1024" y="1065"/>
                  </a:cubicBezTo>
                  <a:lnTo>
                    <a:pt x="1024" y="1052"/>
                  </a:lnTo>
                  <a:lnTo>
                    <a:pt x="516" y="62"/>
                  </a:lnTo>
                  <a:cubicBezTo>
                    <a:pt x="509" y="42"/>
                    <a:pt x="502" y="21"/>
                    <a:pt x="49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g104a20eec25_1_85"/>
            <p:cNvSpPr/>
            <p:nvPr/>
          </p:nvSpPr>
          <p:spPr>
            <a:xfrm>
              <a:off x="2655130" y="2278395"/>
              <a:ext cx="47870" cy="35909"/>
            </a:xfrm>
            <a:custGeom>
              <a:rect b="b" l="l" r="r" t="t"/>
              <a:pathLst>
                <a:path extrusionOk="0" h="1369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984"/>
                    <a:pt x="7" y="1052"/>
                    <a:pt x="28" y="1120"/>
                  </a:cubicBezTo>
                  <a:cubicBezTo>
                    <a:pt x="258" y="1092"/>
                    <a:pt x="475" y="1025"/>
                    <a:pt x="686" y="923"/>
                  </a:cubicBezTo>
                  <a:lnTo>
                    <a:pt x="686" y="1140"/>
                  </a:lnTo>
                  <a:cubicBezTo>
                    <a:pt x="686" y="1292"/>
                    <a:pt x="799" y="1369"/>
                    <a:pt x="913" y="1369"/>
                  </a:cubicBezTo>
                  <a:cubicBezTo>
                    <a:pt x="1026" y="1369"/>
                    <a:pt x="1140" y="1292"/>
                    <a:pt x="1140" y="1140"/>
                  </a:cubicBezTo>
                  <a:lnTo>
                    <a:pt x="1140" y="923"/>
                  </a:lnTo>
                  <a:cubicBezTo>
                    <a:pt x="1350" y="1025"/>
                    <a:pt x="1574" y="1092"/>
                    <a:pt x="1798" y="1120"/>
                  </a:cubicBezTo>
                  <a:cubicBezTo>
                    <a:pt x="1818" y="1052"/>
                    <a:pt x="1825" y="984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g104a20eec25_1_85"/>
            <p:cNvSpPr/>
            <p:nvPr/>
          </p:nvSpPr>
          <p:spPr>
            <a:xfrm>
              <a:off x="2616572" y="2275142"/>
              <a:ext cx="124986" cy="21246"/>
            </a:xfrm>
            <a:custGeom>
              <a:rect b="b" l="l" r="r" t="t"/>
              <a:pathLst>
                <a:path extrusionOk="0" h="810" w="4765">
                  <a:moveTo>
                    <a:pt x="330" y="1"/>
                  </a:moveTo>
                  <a:cubicBezTo>
                    <a:pt x="149" y="1"/>
                    <a:pt x="0" y="243"/>
                    <a:pt x="176" y="403"/>
                  </a:cubicBezTo>
                  <a:cubicBezTo>
                    <a:pt x="478" y="672"/>
                    <a:pt x="859" y="809"/>
                    <a:pt x="1241" y="809"/>
                  </a:cubicBezTo>
                  <a:cubicBezTo>
                    <a:pt x="1554" y="809"/>
                    <a:pt x="1868" y="717"/>
                    <a:pt x="2142" y="532"/>
                  </a:cubicBezTo>
                  <a:cubicBezTo>
                    <a:pt x="2213" y="484"/>
                    <a:pt x="2298" y="460"/>
                    <a:pt x="2383" y="460"/>
                  </a:cubicBezTo>
                  <a:cubicBezTo>
                    <a:pt x="2467" y="460"/>
                    <a:pt x="2552" y="484"/>
                    <a:pt x="2623" y="532"/>
                  </a:cubicBezTo>
                  <a:cubicBezTo>
                    <a:pt x="2888" y="715"/>
                    <a:pt x="3207" y="810"/>
                    <a:pt x="3525" y="810"/>
                  </a:cubicBezTo>
                  <a:cubicBezTo>
                    <a:pt x="3918" y="810"/>
                    <a:pt x="4298" y="660"/>
                    <a:pt x="4590" y="403"/>
                  </a:cubicBezTo>
                  <a:cubicBezTo>
                    <a:pt x="4765" y="243"/>
                    <a:pt x="4616" y="1"/>
                    <a:pt x="4435" y="1"/>
                  </a:cubicBezTo>
                  <a:cubicBezTo>
                    <a:pt x="4386" y="1"/>
                    <a:pt x="4333" y="20"/>
                    <a:pt x="4285" y="64"/>
                  </a:cubicBezTo>
                  <a:cubicBezTo>
                    <a:pt x="4067" y="252"/>
                    <a:pt x="3792" y="348"/>
                    <a:pt x="3517" y="348"/>
                  </a:cubicBezTo>
                  <a:cubicBezTo>
                    <a:pt x="3296" y="348"/>
                    <a:pt x="3074" y="286"/>
                    <a:pt x="2881" y="159"/>
                  </a:cubicBezTo>
                  <a:cubicBezTo>
                    <a:pt x="2732" y="54"/>
                    <a:pt x="2557" y="1"/>
                    <a:pt x="2383" y="1"/>
                  </a:cubicBezTo>
                  <a:cubicBezTo>
                    <a:pt x="2208" y="1"/>
                    <a:pt x="2033" y="54"/>
                    <a:pt x="1884" y="159"/>
                  </a:cubicBezTo>
                  <a:cubicBezTo>
                    <a:pt x="1691" y="286"/>
                    <a:pt x="1469" y="348"/>
                    <a:pt x="1248" y="348"/>
                  </a:cubicBezTo>
                  <a:cubicBezTo>
                    <a:pt x="973" y="348"/>
                    <a:pt x="699" y="252"/>
                    <a:pt x="481" y="64"/>
                  </a:cubicBezTo>
                  <a:cubicBezTo>
                    <a:pt x="432" y="20"/>
                    <a:pt x="380" y="1"/>
                    <a:pt x="330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09" name="Google Shape;3309;g104a20eec25_1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275" y="1279725"/>
            <a:ext cx="59055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104a20eec25_1_80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Versionamento com git.</a:t>
            </a:r>
            <a:endParaRPr b="1"/>
          </a:p>
        </p:txBody>
      </p:sp>
      <p:pic>
        <p:nvPicPr>
          <p:cNvPr id="3315" name="Google Shape;3315;g104a20eec25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75" y="1503600"/>
            <a:ext cx="6986249" cy="31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g104a20eec25_1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275" y="1279725"/>
            <a:ext cx="590550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7" name="Google Shape;3317;g104a20eec25_1_80"/>
          <p:cNvGrpSpPr/>
          <p:nvPr/>
        </p:nvGrpSpPr>
        <p:grpSpPr>
          <a:xfrm>
            <a:off x="8284818" y="4275336"/>
            <a:ext cx="363994" cy="370106"/>
            <a:chOff x="2497068" y="1980186"/>
            <a:chExt cx="363994" cy="370106"/>
          </a:xfrm>
        </p:grpSpPr>
        <p:sp>
          <p:nvSpPr>
            <p:cNvPr id="3318" name="Google Shape;3318;g104a20eec25_1_80"/>
            <p:cNvSpPr/>
            <p:nvPr/>
          </p:nvSpPr>
          <p:spPr>
            <a:xfrm>
              <a:off x="2702974" y="1980186"/>
              <a:ext cx="131832" cy="172488"/>
            </a:xfrm>
            <a:custGeom>
              <a:rect b="b" l="l" r="r" t="t"/>
              <a:pathLst>
                <a:path extrusionOk="0" h="6576" w="5026">
                  <a:moveTo>
                    <a:pt x="4563" y="0"/>
                  </a:moveTo>
                  <a:cubicBezTo>
                    <a:pt x="4465" y="0"/>
                    <a:pt x="4366" y="31"/>
                    <a:pt x="4279" y="100"/>
                  </a:cubicBezTo>
                  <a:lnTo>
                    <a:pt x="1" y="3606"/>
                  </a:lnTo>
                  <a:lnTo>
                    <a:pt x="5025" y="6576"/>
                  </a:lnTo>
                  <a:lnTo>
                    <a:pt x="5025" y="460"/>
                  </a:lnTo>
                  <a:cubicBezTo>
                    <a:pt x="5025" y="186"/>
                    <a:pt x="4800" y="0"/>
                    <a:pt x="45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g104a20eec25_1_80"/>
            <p:cNvSpPr/>
            <p:nvPr/>
          </p:nvSpPr>
          <p:spPr>
            <a:xfrm>
              <a:off x="2742634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764" y="0"/>
                  </a:moveTo>
                  <a:cubicBezTo>
                    <a:pt x="2688" y="0"/>
                    <a:pt x="2610" y="30"/>
                    <a:pt x="2550" y="97"/>
                  </a:cubicBezTo>
                  <a:lnTo>
                    <a:pt x="1" y="2972"/>
                  </a:lnTo>
                  <a:lnTo>
                    <a:pt x="3059" y="4776"/>
                  </a:lnTo>
                  <a:lnTo>
                    <a:pt x="3059" y="287"/>
                  </a:lnTo>
                  <a:cubicBezTo>
                    <a:pt x="3054" y="113"/>
                    <a:pt x="2911" y="0"/>
                    <a:pt x="2764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g104a20eec25_1_80"/>
            <p:cNvSpPr/>
            <p:nvPr/>
          </p:nvSpPr>
          <p:spPr>
            <a:xfrm>
              <a:off x="2523351" y="1980186"/>
              <a:ext cx="131806" cy="172488"/>
            </a:xfrm>
            <a:custGeom>
              <a:rect b="b" l="l" r="r" t="t"/>
              <a:pathLst>
                <a:path extrusionOk="0" h="6576" w="5025">
                  <a:moveTo>
                    <a:pt x="463" y="0"/>
                  </a:moveTo>
                  <a:cubicBezTo>
                    <a:pt x="225" y="0"/>
                    <a:pt x="0" y="186"/>
                    <a:pt x="0" y="460"/>
                  </a:cubicBezTo>
                  <a:lnTo>
                    <a:pt x="0" y="6576"/>
                  </a:lnTo>
                  <a:lnTo>
                    <a:pt x="5025" y="3606"/>
                  </a:lnTo>
                  <a:lnTo>
                    <a:pt x="746" y="100"/>
                  </a:lnTo>
                  <a:cubicBezTo>
                    <a:pt x="659" y="31"/>
                    <a:pt x="560" y="0"/>
                    <a:pt x="4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g104a20eec25_1_80"/>
            <p:cNvSpPr/>
            <p:nvPr/>
          </p:nvSpPr>
          <p:spPr>
            <a:xfrm>
              <a:off x="2535443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91" y="0"/>
                  </a:moveTo>
                  <a:cubicBezTo>
                    <a:pt x="142" y="0"/>
                    <a:pt x="0" y="113"/>
                    <a:pt x="0" y="287"/>
                  </a:cubicBezTo>
                  <a:lnTo>
                    <a:pt x="0" y="4776"/>
                  </a:lnTo>
                  <a:lnTo>
                    <a:pt x="3058" y="2972"/>
                  </a:lnTo>
                  <a:lnTo>
                    <a:pt x="509" y="97"/>
                  </a:lnTo>
                  <a:cubicBezTo>
                    <a:pt x="446" y="30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g104a20eec25_1_80"/>
            <p:cNvSpPr/>
            <p:nvPr/>
          </p:nvSpPr>
          <p:spPr>
            <a:xfrm>
              <a:off x="2511416" y="2032961"/>
              <a:ext cx="335298" cy="317331"/>
            </a:xfrm>
            <a:custGeom>
              <a:rect b="b" l="l" r="r" t="t"/>
              <a:pathLst>
                <a:path extrusionOk="0" h="12098" w="12783">
                  <a:moveTo>
                    <a:pt x="6388" y="1"/>
                  </a:moveTo>
                  <a:cubicBezTo>
                    <a:pt x="2862" y="1"/>
                    <a:pt x="1" y="2706"/>
                    <a:pt x="1" y="6049"/>
                  </a:cubicBezTo>
                  <a:cubicBezTo>
                    <a:pt x="1" y="9385"/>
                    <a:pt x="2862" y="12097"/>
                    <a:pt x="6388" y="12097"/>
                  </a:cubicBezTo>
                  <a:cubicBezTo>
                    <a:pt x="9921" y="12097"/>
                    <a:pt x="12782" y="9385"/>
                    <a:pt x="12782" y="6049"/>
                  </a:cubicBezTo>
                  <a:cubicBezTo>
                    <a:pt x="12782" y="2706"/>
                    <a:pt x="9921" y="1"/>
                    <a:pt x="6388" y="1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g104a20eec25_1_80"/>
            <p:cNvSpPr/>
            <p:nvPr/>
          </p:nvSpPr>
          <p:spPr>
            <a:xfrm>
              <a:off x="2655130" y="2278395"/>
              <a:ext cx="47870" cy="47870"/>
            </a:xfrm>
            <a:custGeom>
              <a:rect b="b" l="l" r="r" t="t"/>
              <a:pathLst>
                <a:path extrusionOk="0" h="1825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1418"/>
                    <a:pt x="408" y="1825"/>
                    <a:pt x="916" y="1825"/>
                  </a:cubicBezTo>
                  <a:cubicBezTo>
                    <a:pt x="1418" y="1825"/>
                    <a:pt x="1825" y="1418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g104a20eec25_1_80"/>
            <p:cNvSpPr/>
            <p:nvPr/>
          </p:nvSpPr>
          <p:spPr>
            <a:xfrm>
              <a:off x="2656914" y="2228610"/>
              <a:ext cx="44302" cy="30112"/>
            </a:xfrm>
            <a:custGeom>
              <a:rect b="b" l="l" r="r" t="t"/>
              <a:pathLst>
                <a:path extrusionOk="0" h="1148" w="1689">
                  <a:moveTo>
                    <a:pt x="340" y="0"/>
                  </a:moveTo>
                  <a:cubicBezTo>
                    <a:pt x="123" y="0"/>
                    <a:pt x="0" y="258"/>
                    <a:pt x="136" y="427"/>
                  </a:cubicBezTo>
                  <a:lnTo>
                    <a:pt x="645" y="1051"/>
                  </a:lnTo>
                  <a:cubicBezTo>
                    <a:pt x="695" y="1116"/>
                    <a:pt x="770" y="1148"/>
                    <a:pt x="845" y="1148"/>
                  </a:cubicBezTo>
                  <a:cubicBezTo>
                    <a:pt x="919" y="1148"/>
                    <a:pt x="994" y="1116"/>
                    <a:pt x="1045" y="1051"/>
                  </a:cubicBezTo>
                  <a:lnTo>
                    <a:pt x="1553" y="427"/>
                  </a:lnTo>
                  <a:cubicBezTo>
                    <a:pt x="1689" y="258"/>
                    <a:pt x="1567" y="0"/>
                    <a:pt x="1350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g104a20eec25_1_80"/>
            <p:cNvSpPr/>
            <p:nvPr/>
          </p:nvSpPr>
          <p:spPr>
            <a:xfrm>
              <a:off x="2737204" y="2253555"/>
              <a:ext cx="111792" cy="42834"/>
            </a:xfrm>
            <a:custGeom>
              <a:rect b="b" l="l" r="r" t="t"/>
              <a:pathLst>
                <a:path extrusionOk="0" h="1633" w="4262">
                  <a:moveTo>
                    <a:pt x="321" y="1"/>
                  </a:moveTo>
                  <a:cubicBezTo>
                    <a:pt x="57" y="1"/>
                    <a:pt x="1" y="402"/>
                    <a:pt x="282" y="460"/>
                  </a:cubicBezTo>
                  <a:cubicBezTo>
                    <a:pt x="303" y="460"/>
                    <a:pt x="2459" y="887"/>
                    <a:pt x="3842" y="1605"/>
                  </a:cubicBezTo>
                  <a:cubicBezTo>
                    <a:pt x="3875" y="1619"/>
                    <a:pt x="3908" y="1632"/>
                    <a:pt x="3948" y="1633"/>
                  </a:cubicBezTo>
                  <a:lnTo>
                    <a:pt x="3948" y="1633"/>
                  </a:lnTo>
                  <a:cubicBezTo>
                    <a:pt x="4189" y="1629"/>
                    <a:pt x="4261" y="1307"/>
                    <a:pt x="4052" y="1199"/>
                  </a:cubicBezTo>
                  <a:cubicBezTo>
                    <a:pt x="2615" y="453"/>
                    <a:pt x="459" y="26"/>
                    <a:pt x="370" y="5"/>
                  </a:cubicBezTo>
                  <a:cubicBezTo>
                    <a:pt x="353" y="2"/>
                    <a:pt x="336" y="1"/>
                    <a:pt x="321" y="1"/>
                  </a:cubicBezTo>
                  <a:close/>
                  <a:moveTo>
                    <a:pt x="3948" y="1633"/>
                  </a:moveTo>
                  <a:lnTo>
                    <a:pt x="3948" y="1633"/>
                  </a:lnTo>
                  <a:cubicBezTo>
                    <a:pt x="3946" y="1633"/>
                    <a:pt x="3945" y="1633"/>
                    <a:pt x="3944" y="1633"/>
                  </a:cubicBezTo>
                  <a:lnTo>
                    <a:pt x="3951" y="1633"/>
                  </a:lnTo>
                  <a:cubicBezTo>
                    <a:pt x="3950" y="1633"/>
                    <a:pt x="3949" y="1633"/>
                    <a:pt x="3948" y="1633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g104a20eec25_1_80"/>
            <p:cNvSpPr/>
            <p:nvPr/>
          </p:nvSpPr>
          <p:spPr>
            <a:xfrm>
              <a:off x="2747670" y="2234879"/>
              <a:ext cx="113392" cy="19541"/>
            </a:xfrm>
            <a:custGeom>
              <a:rect b="b" l="l" r="r" t="t"/>
              <a:pathLst>
                <a:path extrusionOk="0" h="745" w="4323">
                  <a:moveTo>
                    <a:pt x="817" y="0"/>
                  </a:moveTo>
                  <a:cubicBezTo>
                    <a:pt x="523" y="0"/>
                    <a:pt x="330" y="5"/>
                    <a:pt x="304" y="5"/>
                  </a:cubicBezTo>
                  <a:cubicBezTo>
                    <a:pt x="1" y="12"/>
                    <a:pt x="12" y="460"/>
                    <a:pt x="311" y="460"/>
                  </a:cubicBezTo>
                  <a:cubicBezTo>
                    <a:pt x="313" y="460"/>
                    <a:pt x="315" y="460"/>
                    <a:pt x="317" y="460"/>
                  </a:cubicBezTo>
                  <a:cubicBezTo>
                    <a:pt x="323" y="460"/>
                    <a:pt x="512" y="454"/>
                    <a:pt x="808" y="454"/>
                  </a:cubicBezTo>
                  <a:cubicBezTo>
                    <a:pt x="1565" y="454"/>
                    <a:pt x="3024" y="489"/>
                    <a:pt x="3945" y="738"/>
                  </a:cubicBezTo>
                  <a:cubicBezTo>
                    <a:pt x="3965" y="744"/>
                    <a:pt x="3986" y="744"/>
                    <a:pt x="4006" y="744"/>
                  </a:cubicBezTo>
                  <a:cubicBezTo>
                    <a:pt x="4008" y="744"/>
                    <a:pt x="4011" y="744"/>
                    <a:pt x="4013" y="744"/>
                  </a:cubicBezTo>
                  <a:cubicBezTo>
                    <a:pt x="4278" y="744"/>
                    <a:pt x="4322" y="364"/>
                    <a:pt x="4067" y="297"/>
                  </a:cubicBezTo>
                  <a:cubicBezTo>
                    <a:pt x="3087" y="36"/>
                    <a:pt x="1597" y="0"/>
                    <a:pt x="817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g104a20eec25_1_80"/>
            <p:cNvSpPr/>
            <p:nvPr/>
          </p:nvSpPr>
          <p:spPr>
            <a:xfrm>
              <a:off x="2511416" y="2035086"/>
              <a:ext cx="236595" cy="315206"/>
            </a:xfrm>
            <a:custGeom>
              <a:rect b="b" l="l" r="r" t="t"/>
              <a:pathLst>
                <a:path extrusionOk="0" h="12017" w="9020">
                  <a:moveTo>
                    <a:pt x="5358" y="1"/>
                  </a:moveTo>
                  <a:cubicBezTo>
                    <a:pt x="2320" y="469"/>
                    <a:pt x="1" y="2964"/>
                    <a:pt x="1" y="5968"/>
                  </a:cubicBezTo>
                  <a:cubicBezTo>
                    <a:pt x="1" y="9311"/>
                    <a:pt x="2862" y="12016"/>
                    <a:pt x="6388" y="12016"/>
                  </a:cubicBezTo>
                  <a:cubicBezTo>
                    <a:pt x="6405" y="12016"/>
                    <a:pt x="6421" y="12016"/>
                    <a:pt x="6437" y="12016"/>
                  </a:cubicBezTo>
                  <a:cubicBezTo>
                    <a:pt x="7329" y="12016"/>
                    <a:pt x="8200" y="11833"/>
                    <a:pt x="9019" y="11480"/>
                  </a:cubicBezTo>
                  <a:lnTo>
                    <a:pt x="9019" y="11480"/>
                  </a:lnTo>
                  <a:cubicBezTo>
                    <a:pt x="8680" y="11535"/>
                    <a:pt x="8334" y="11562"/>
                    <a:pt x="7989" y="11562"/>
                  </a:cubicBezTo>
                  <a:cubicBezTo>
                    <a:pt x="4463" y="11562"/>
                    <a:pt x="1601" y="8850"/>
                    <a:pt x="1601" y="5507"/>
                  </a:cubicBezTo>
                  <a:cubicBezTo>
                    <a:pt x="1601" y="3059"/>
                    <a:pt x="3140" y="943"/>
                    <a:pt x="5358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g104a20eec25_1_80"/>
            <p:cNvSpPr/>
            <p:nvPr/>
          </p:nvSpPr>
          <p:spPr>
            <a:xfrm>
              <a:off x="2508924" y="2253713"/>
              <a:ext cx="111950" cy="42676"/>
            </a:xfrm>
            <a:custGeom>
              <a:rect b="b" l="l" r="r" t="t"/>
              <a:pathLst>
                <a:path extrusionOk="0" h="1627" w="4268">
                  <a:moveTo>
                    <a:pt x="3954" y="0"/>
                  </a:moveTo>
                  <a:cubicBezTo>
                    <a:pt x="3937" y="0"/>
                    <a:pt x="3919" y="2"/>
                    <a:pt x="3900" y="6"/>
                  </a:cubicBezTo>
                  <a:cubicBezTo>
                    <a:pt x="3812" y="20"/>
                    <a:pt x="1655" y="447"/>
                    <a:pt x="218" y="1193"/>
                  </a:cubicBezTo>
                  <a:cubicBezTo>
                    <a:pt x="1" y="1301"/>
                    <a:pt x="82" y="1627"/>
                    <a:pt x="326" y="1627"/>
                  </a:cubicBezTo>
                  <a:cubicBezTo>
                    <a:pt x="360" y="1627"/>
                    <a:pt x="394" y="1613"/>
                    <a:pt x="428" y="1599"/>
                  </a:cubicBezTo>
                  <a:cubicBezTo>
                    <a:pt x="1805" y="881"/>
                    <a:pt x="3968" y="454"/>
                    <a:pt x="3988" y="454"/>
                  </a:cubicBezTo>
                  <a:cubicBezTo>
                    <a:pt x="4267" y="396"/>
                    <a:pt x="4208" y="0"/>
                    <a:pt x="3954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g104a20eec25_1_80"/>
            <p:cNvSpPr/>
            <p:nvPr/>
          </p:nvSpPr>
          <p:spPr>
            <a:xfrm>
              <a:off x="2497068" y="2234801"/>
              <a:ext cx="113392" cy="19620"/>
            </a:xfrm>
            <a:custGeom>
              <a:rect b="b" l="l" r="r" t="t"/>
              <a:pathLst>
                <a:path extrusionOk="0" h="748" w="4323">
                  <a:moveTo>
                    <a:pt x="3488" y="0"/>
                  </a:moveTo>
                  <a:cubicBezTo>
                    <a:pt x="2703" y="0"/>
                    <a:pt x="1228" y="41"/>
                    <a:pt x="256" y="300"/>
                  </a:cubicBezTo>
                  <a:cubicBezTo>
                    <a:pt x="1" y="367"/>
                    <a:pt x="45" y="747"/>
                    <a:pt x="310" y="747"/>
                  </a:cubicBezTo>
                  <a:cubicBezTo>
                    <a:pt x="313" y="747"/>
                    <a:pt x="315" y="747"/>
                    <a:pt x="317" y="747"/>
                  </a:cubicBezTo>
                  <a:cubicBezTo>
                    <a:pt x="338" y="747"/>
                    <a:pt x="358" y="747"/>
                    <a:pt x="378" y="741"/>
                  </a:cubicBezTo>
                  <a:cubicBezTo>
                    <a:pt x="1299" y="492"/>
                    <a:pt x="2758" y="457"/>
                    <a:pt x="3515" y="457"/>
                  </a:cubicBezTo>
                  <a:cubicBezTo>
                    <a:pt x="3812" y="457"/>
                    <a:pt x="4000" y="463"/>
                    <a:pt x="4006" y="463"/>
                  </a:cubicBezTo>
                  <a:cubicBezTo>
                    <a:pt x="4008" y="463"/>
                    <a:pt x="4011" y="463"/>
                    <a:pt x="4013" y="463"/>
                  </a:cubicBezTo>
                  <a:cubicBezTo>
                    <a:pt x="4311" y="463"/>
                    <a:pt x="4322" y="15"/>
                    <a:pt x="4020" y="8"/>
                  </a:cubicBezTo>
                  <a:cubicBezTo>
                    <a:pt x="3993" y="6"/>
                    <a:pt x="3793" y="0"/>
                    <a:pt x="3488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g104a20eec25_1_80"/>
            <p:cNvSpPr/>
            <p:nvPr/>
          </p:nvSpPr>
          <p:spPr>
            <a:xfrm>
              <a:off x="2589319" y="2158524"/>
              <a:ext cx="41837" cy="54086"/>
            </a:xfrm>
            <a:custGeom>
              <a:rect b="b" l="l" r="r" t="t"/>
              <a:pathLst>
                <a:path extrusionOk="0" h="2062" w="1595">
                  <a:moveTo>
                    <a:pt x="794" y="1"/>
                  </a:moveTo>
                  <a:cubicBezTo>
                    <a:pt x="353" y="7"/>
                    <a:pt x="1" y="360"/>
                    <a:pt x="1" y="801"/>
                  </a:cubicBezTo>
                  <a:lnTo>
                    <a:pt x="1" y="1262"/>
                  </a:lnTo>
                  <a:cubicBezTo>
                    <a:pt x="1" y="1703"/>
                    <a:pt x="353" y="2055"/>
                    <a:pt x="794" y="2062"/>
                  </a:cubicBezTo>
                  <a:cubicBezTo>
                    <a:pt x="1235" y="2055"/>
                    <a:pt x="1594" y="1703"/>
                    <a:pt x="1594" y="1262"/>
                  </a:cubicBezTo>
                  <a:lnTo>
                    <a:pt x="1594" y="801"/>
                  </a:lnTo>
                  <a:cubicBezTo>
                    <a:pt x="1594" y="360"/>
                    <a:pt x="1235" y="7"/>
                    <a:pt x="794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g104a20eec25_1_80"/>
            <p:cNvSpPr/>
            <p:nvPr/>
          </p:nvSpPr>
          <p:spPr>
            <a:xfrm>
              <a:off x="2606946" y="2158708"/>
              <a:ext cx="24551" cy="42361"/>
            </a:xfrm>
            <a:custGeom>
              <a:rect b="b" l="l" r="r" t="t"/>
              <a:pathLst>
                <a:path extrusionOk="0" h="1615" w="936">
                  <a:moveTo>
                    <a:pt x="122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04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2" y="360"/>
                    <a:pt x="570" y="0"/>
                    <a:pt x="122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g104a20eec25_1_80"/>
            <p:cNvSpPr/>
            <p:nvPr/>
          </p:nvSpPr>
          <p:spPr>
            <a:xfrm>
              <a:off x="2601254" y="2164583"/>
              <a:ext cx="17968" cy="17968"/>
            </a:xfrm>
            <a:custGeom>
              <a:rect b="b" l="l" r="r" t="t"/>
              <a:pathLst>
                <a:path extrusionOk="0" h="685" w="685">
                  <a:moveTo>
                    <a:pt x="339" y="0"/>
                  </a:moveTo>
                  <a:cubicBezTo>
                    <a:pt x="149" y="0"/>
                    <a:pt x="0" y="156"/>
                    <a:pt x="0" y="346"/>
                  </a:cubicBezTo>
                  <a:cubicBezTo>
                    <a:pt x="0" y="536"/>
                    <a:pt x="149" y="685"/>
                    <a:pt x="339" y="685"/>
                  </a:cubicBezTo>
                  <a:cubicBezTo>
                    <a:pt x="529" y="685"/>
                    <a:pt x="685" y="536"/>
                    <a:pt x="685" y="346"/>
                  </a:cubicBezTo>
                  <a:cubicBezTo>
                    <a:pt x="685" y="156"/>
                    <a:pt x="529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g104a20eec25_1_80"/>
            <p:cNvSpPr/>
            <p:nvPr/>
          </p:nvSpPr>
          <p:spPr>
            <a:xfrm>
              <a:off x="2727000" y="2158524"/>
              <a:ext cx="41994" cy="54086"/>
            </a:xfrm>
            <a:custGeom>
              <a:rect b="b" l="l" r="r" t="t"/>
              <a:pathLst>
                <a:path extrusionOk="0" h="2062" w="1601">
                  <a:moveTo>
                    <a:pt x="800" y="1"/>
                  </a:moveTo>
                  <a:cubicBezTo>
                    <a:pt x="359" y="7"/>
                    <a:pt x="0" y="360"/>
                    <a:pt x="0" y="801"/>
                  </a:cubicBezTo>
                  <a:lnTo>
                    <a:pt x="0" y="1262"/>
                  </a:lnTo>
                  <a:cubicBezTo>
                    <a:pt x="0" y="1703"/>
                    <a:pt x="359" y="2055"/>
                    <a:pt x="800" y="2062"/>
                  </a:cubicBezTo>
                  <a:cubicBezTo>
                    <a:pt x="1241" y="2055"/>
                    <a:pt x="1593" y="1703"/>
                    <a:pt x="1600" y="1262"/>
                  </a:cubicBezTo>
                  <a:lnTo>
                    <a:pt x="1600" y="801"/>
                  </a:lnTo>
                  <a:cubicBezTo>
                    <a:pt x="1593" y="360"/>
                    <a:pt x="1241" y="7"/>
                    <a:pt x="800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g104a20eec25_1_80"/>
            <p:cNvSpPr/>
            <p:nvPr/>
          </p:nvSpPr>
          <p:spPr>
            <a:xfrm>
              <a:off x="2744601" y="2158708"/>
              <a:ext cx="24578" cy="42361"/>
            </a:xfrm>
            <a:custGeom>
              <a:rect b="b" l="l" r="r" t="t"/>
              <a:pathLst>
                <a:path extrusionOk="0" h="1615" w="937">
                  <a:moveTo>
                    <a:pt x="129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11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9" y="360"/>
                    <a:pt x="570" y="0"/>
                    <a:pt x="129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g104a20eec25_1_80"/>
            <p:cNvSpPr/>
            <p:nvPr/>
          </p:nvSpPr>
          <p:spPr>
            <a:xfrm>
              <a:off x="2738909" y="2164583"/>
              <a:ext cx="17994" cy="17968"/>
            </a:xfrm>
            <a:custGeom>
              <a:rect b="b" l="l" r="r" t="t"/>
              <a:pathLst>
                <a:path extrusionOk="0" h="685" w="686">
                  <a:moveTo>
                    <a:pt x="346" y="0"/>
                  </a:moveTo>
                  <a:cubicBezTo>
                    <a:pt x="156" y="0"/>
                    <a:pt x="0" y="156"/>
                    <a:pt x="0" y="346"/>
                  </a:cubicBezTo>
                  <a:cubicBezTo>
                    <a:pt x="0" y="536"/>
                    <a:pt x="156" y="685"/>
                    <a:pt x="346" y="685"/>
                  </a:cubicBezTo>
                  <a:cubicBezTo>
                    <a:pt x="536" y="685"/>
                    <a:pt x="685" y="536"/>
                    <a:pt x="685" y="346"/>
                  </a:cubicBezTo>
                  <a:cubicBezTo>
                    <a:pt x="685" y="156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g104a20eec25_1_80"/>
            <p:cNvSpPr/>
            <p:nvPr/>
          </p:nvSpPr>
          <p:spPr>
            <a:xfrm>
              <a:off x="2656914" y="2228768"/>
              <a:ext cx="26886" cy="29981"/>
            </a:xfrm>
            <a:custGeom>
              <a:rect b="b" l="l" r="r" t="t"/>
              <a:pathLst>
                <a:path extrusionOk="0" h="1143" w="1025">
                  <a:moveTo>
                    <a:pt x="340" y="1"/>
                  </a:moveTo>
                  <a:cubicBezTo>
                    <a:pt x="123" y="1"/>
                    <a:pt x="0" y="259"/>
                    <a:pt x="143" y="428"/>
                  </a:cubicBezTo>
                  <a:lnTo>
                    <a:pt x="645" y="1052"/>
                  </a:lnTo>
                  <a:cubicBezTo>
                    <a:pt x="694" y="1112"/>
                    <a:pt x="768" y="1143"/>
                    <a:pt x="842" y="1143"/>
                  </a:cubicBezTo>
                  <a:cubicBezTo>
                    <a:pt x="909" y="1143"/>
                    <a:pt x="976" y="1117"/>
                    <a:pt x="1024" y="1065"/>
                  </a:cubicBezTo>
                  <a:lnTo>
                    <a:pt x="1024" y="1052"/>
                  </a:lnTo>
                  <a:lnTo>
                    <a:pt x="516" y="62"/>
                  </a:lnTo>
                  <a:cubicBezTo>
                    <a:pt x="509" y="42"/>
                    <a:pt x="502" y="21"/>
                    <a:pt x="49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g104a20eec25_1_80"/>
            <p:cNvSpPr/>
            <p:nvPr/>
          </p:nvSpPr>
          <p:spPr>
            <a:xfrm>
              <a:off x="2655130" y="2278395"/>
              <a:ext cx="47870" cy="35909"/>
            </a:xfrm>
            <a:custGeom>
              <a:rect b="b" l="l" r="r" t="t"/>
              <a:pathLst>
                <a:path extrusionOk="0" h="1369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984"/>
                    <a:pt x="7" y="1052"/>
                    <a:pt x="28" y="1120"/>
                  </a:cubicBezTo>
                  <a:cubicBezTo>
                    <a:pt x="258" y="1092"/>
                    <a:pt x="475" y="1025"/>
                    <a:pt x="686" y="923"/>
                  </a:cubicBezTo>
                  <a:lnTo>
                    <a:pt x="686" y="1140"/>
                  </a:lnTo>
                  <a:cubicBezTo>
                    <a:pt x="686" y="1292"/>
                    <a:pt x="799" y="1369"/>
                    <a:pt x="913" y="1369"/>
                  </a:cubicBezTo>
                  <a:cubicBezTo>
                    <a:pt x="1026" y="1369"/>
                    <a:pt x="1140" y="1292"/>
                    <a:pt x="1140" y="1140"/>
                  </a:cubicBezTo>
                  <a:lnTo>
                    <a:pt x="1140" y="923"/>
                  </a:lnTo>
                  <a:cubicBezTo>
                    <a:pt x="1350" y="1025"/>
                    <a:pt x="1574" y="1092"/>
                    <a:pt x="1798" y="1120"/>
                  </a:cubicBezTo>
                  <a:cubicBezTo>
                    <a:pt x="1818" y="1052"/>
                    <a:pt x="1825" y="984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g104a20eec25_1_80"/>
            <p:cNvSpPr/>
            <p:nvPr/>
          </p:nvSpPr>
          <p:spPr>
            <a:xfrm>
              <a:off x="2616572" y="2275142"/>
              <a:ext cx="124986" cy="21246"/>
            </a:xfrm>
            <a:custGeom>
              <a:rect b="b" l="l" r="r" t="t"/>
              <a:pathLst>
                <a:path extrusionOk="0" h="810" w="4765">
                  <a:moveTo>
                    <a:pt x="330" y="1"/>
                  </a:moveTo>
                  <a:cubicBezTo>
                    <a:pt x="149" y="1"/>
                    <a:pt x="0" y="243"/>
                    <a:pt x="176" y="403"/>
                  </a:cubicBezTo>
                  <a:cubicBezTo>
                    <a:pt x="478" y="672"/>
                    <a:pt x="859" y="809"/>
                    <a:pt x="1241" y="809"/>
                  </a:cubicBezTo>
                  <a:cubicBezTo>
                    <a:pt x="1554" y="809"/>
                    <a:pt x="1868" y="717"/>
                    <a:pt x="2142" y="532"/>
                  </a:cubicBezTo>
                  <a:cubicBezTo>
                    <a:pt x="2213" y="484"/>
                    <a:pt x="2298" y="460"/>
                    <a:pt x="2383" y="460"/>
                  </a:cubicBezTo>
                  <a:cubicBezTo>
                    <a:pt x="2467" y="460"/>
                    <a:pt x="2552" y="484"/>
                    <a:pt x="2623" y="532"/>
                  </a:cubicBezTo>
                  <a:cubicBezTo>
                    <a:pt x="2888" y="715"/>
                    <a:pt x="3207" y="810"/>
                    <a:pt x="3525" y="810"/>
                  </a:cubicBezTo>
                  <a:cubicBezTo>
                    <a:pt x="3918" y="810"/>
                    <a:pt x="4298" y="660"/>
                    <a:pt x="4590" y="403"/>
                  </a:cubicBezTo>
                  <a:cubicBezTo>
                    <a:pt x="4765" y="243"/>
                    <a:pt x="4616" y="1"/>
                    <a:pt x="4435" y="1"/>
                  </a:cubicBezTo>
                  <a:cubicBezTo>
                    <a:pt x="4386" y="1"/>
                    <a:pt x="4333" y="20"/>
                    <a:pt x="4285" y="64"/>
                  </a:cubicBezTo>
                  <a:cubicBezTo>
                    <a:pt x="4067" y="252"/>
                    <a:pt x="3792" y="348"/>
                    <a:pt x="3517" y="348"/>
                  </a:cubicBezTo>
                  <a:cubicBezTo>
                    <a:pt x="3296" y="348"/>
                    <a:pt x="3074" y="286"/>
                    <a:pt x="2881" y="159"/>
                  </a:cubicBezTo>
                  <a:cubicBezTo>
                    <a:pt x="2732" y="54"/>
                    <a:pt x="2557" y="1"/>
                    <a:pt x="2383" y="1"/>
                  </a:cubicBezTo>
                  <a:cubicBezTo>
                    <a:pt x="2208" y="1"/>
                    <a:pt x="2033" y="54"/>
                    <a:pt x="1884" y="159"/>
                  </a:cubicBezTo>
                  <a:cubicBezTo>
                    <a:pt x="1691" y="286"/>
                    <a:pt x="1469" y="348"/>
                    <a:pt x="1248" y="348"/>
                  </a:cubicBezTo>
                  <a:cubicBezTo>
                    <a:pt x="973" y="348"/>
                    <a:pt x="699" y="252"/>
                    <a:pt x="481" y="64"/>
                  </a:cubicBezTo>
                  <a:cubicBezTo>
                    <a:pt x="432" y="20"/>
                    <a:pt x="380" y="1"/>
                    <a:pt x="330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104a20eec25_1_91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Modelagem lógica - Banco de dados</a:t>
            </a:r>
            <a:endParaRPr b="1"/>
          </a:p>
        </p:txBody>
      </p:sp>
      <p:sp>
        <p:nvSpPr>
          <p:cNvPr id="3344" name="Google Shape;3344;g104a20eec25_1_91"/>
          <p:cNvSpPr txBox="1"/>
          <p:nvPr>
            <p:ph idx="1" type="body"/>
          </p:nvPr>
        </p:nvSpPr>
        <p:spPr>
          <a:xfrm>
            <a:off x="720000" y="1216775"/>
            <a:ext cx="7704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.</a:t>
            </a:r>
            <a:endParaRPr/>
          </a:p>
        </p:txBody>
      </p:sp>
      <p:pic>
        <p:nvPicPr>
          <p:cNvPr id="3345" name="Google Shape;3345;g104a20eec25_1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83" y="1358899"/>
            <a:ext cx="5083430" cy="32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6" name="Google Shape;3346;g104a20eec25_1_91"/>
          <p:cNvGrpSpPr/>
          <p:nvPr/>
        </p:nvGrpSpPr>
        <p:grpSpPr>
          <a:xfrm>
            <a:off x="8284818" y="4275336"/>
            <a:ext cx="363994" cy="370106"/>
            <a:chOff x="2497068" y="1980186"/>
            <a:chExt cx="363994" cy="370106"/>
          </a:xfrm>
        </p:grpSpPr>
        <p:sp>
          <p:nvSpPr>
            <p:cNvPr id="3347" name="Google Shape;3347;g104a20eec25_1_91"/>
            <p:cNvSpPr/>
            <p:nvPr/>
          </p:nvSpPr>
          <p:spPr>
            <a:xfrm>
              <a:off x="2702974" y="1980186"/>
              <a:ext cx="131832" cy="172488"/>
            </a:xfrm>
            <a:custGeom>
              <a:rect b="b" l="l" r="r" t="t"/>
              <a:pathLst>
                <a:path extrusionOk="0" h="6576" w="5026">
                  <a:moveTo>
                    <a:pt x="4563" y="0"/>
                  </a:moveTo>
                  <a:cubicBezTo>
                    <a:pt x="4465" y="0"/>
                    <a:pt x="4366" y="31"/>
                    <a:pt x="4279" y="100"/>
                  </a:cubicBezTo>
                  <a:lnTo>
                    <a:pt x="1" y="3606"/>
                  </a:lnTo>
                  <a:lnTo>
                    <a:pt x="5025" y="6576"/>
                  </a:lnTo>
                  <a:lnTo>
                    <a:pt x="5025" y="460"/>
                  </a:lnTo>
                  <a:cubicBezTo>
                    <a:pt x="5025" y="186"/>
                    <a:pt x="4800" y="0"/>
                    <a:pt x="45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g104a20eec25_1_91"/>
            <p:cNvSpPr/>
            <p:nvPr/>
          </p:nvSpPr>
          <p:spPr>
            <a:xfrm>
              <a:off x="2742634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764" y="0"/>
                  </a:moveTo>
                  <a:cubicBezTo>
                    <a:pt x="2688" y="0"/>
                    <a:pt x="2610" y="30"/>
                    <a:pt x="2550" y="97"/>
                  </a:cubicBezTo>
                  <a:lnTo>
                    <a:pt x="1" y="2972"/>
                  </a:lnTo>
                  <a:lnTo>
                    <a:pt x="3059" y="4776"/>
                  </a:lnTo>
                  <a:lnTo>
                    <a:pt x="3059" y="287"/>
                  </a:lnTo>
                  <a:cubicBezTo>
                    <a:pt x="3054" y="113"/>
                    <a:pt x="2911" y="0"/>
                    <a:pt x="2764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g104a20eec25_1_91"/>
            <p:cNvSpPr/>
            <p:nvPr/>
          </p:nvSpPr>
          <p:spPr>
            <a:xfrm>
              <a:off x="2523351" y="1980186"/>
              <a:ext cx="131806" cy="172488"/>
            </a:xfrm>
            <a:custGeom>
              <a:rect b="b" l="l" r="r" t="t"/>
              <a:pathLst>
                <a:path extrusionOk="0" h="6576" w="5025">
                  <a:moveTo>
                    <a:pt x="463" y="0"/>
                  </a:moveTo>
                  <a:cubicBezTo>
                    <a:pt x="225" y="0"/>
                    <a:pt x="0" y="186"/>
                    <a:pt x="0" y="460"/>
                  </a:cubicBezTo>
                  <a:lnTo>
                    <a:pt x="0" y="6576"/>
                  </a:lnTo>
                  <a:lnTo>
                    <a:pt x="5025" y="3606"/>
                  </a:lnTo>
                  <a:lnTo>
                    <a:pt x="746" y="100"/>
                  </a:lnTo>
                  <a:cubicBezTo>
                    <a:pt x="659" y="31"/>
                    <a:pt x="560" y="0"/>
                    <a:pt x="4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g104a20eec25_1_91"/>
            <p:cNvSpPr/>
            <p:nvPr/>
          </p:nvSpPr>
          <p:spPr>
            <a:xfrm>
              <a:off x="2535443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91" y="0"/>
                  </a:moveTo>
                  <a:cubicBezTo>
                    <a:pt x="142" y="0"/>
                    <a:pt x="0" y="113"/>
                    <a:pt x="0" y="287"/>
                  </a:cubicBezTo>
                  <a:lnTo>
                    <a:pt x="0" y="4776"/>
                  </a:lnTo>
                  <a:lnTo>
                    <a:pt x="3058" y="2972"/>
                  </a:lnTo>
                  <a:lnTo>
                    <a:pt x="509" y="97"/>
                  </a:lnTo>
                  <a:cubicBezTo>
                    <a:pt x="446" y="30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g104a20eec25_1_91"/>
            <p:cNvSpPr/>
            <p:nvPr/>
          </p:nvSpPr>
          <p:spPr>
            <a:xfrm>
              <a:off x="2511416" y="2032961"/>
              <a:ext cx="335298" cy="317331"/>
            </a:xfrm>
            <a:custGeom>
              <a:rect b="b" l="l" r="r" t="t"/>
              <a:pathLst>
                <a:path extrusionOk="0" h="12098" w="12783">
                  <a:moveTo>
                    <a:pt x="6388" y="1"/>
                  </a:moveTo>
                  <a:cubicBezTo>
                    <a:pt x="2862" y="1"/>
                    <a:pt x="1" y="2706"/>
                    <a:pt x="1" y="6049"/>
                  </a:cubicBezTo>
                  <a:cubicBezTo>
                    <a:pt x="1" y="9385"/>
                    <a:pt x="2862" y="12097"/>
                    <a:pt x="6388" y="12097"/>
                  </a:cubicBezTo>
                  <a:cubicBezTo>
                    <a:pt x="9921" y="12097"/>
                    <a:pt x="12782" y="9385"/>
                    <a:pt x="12782" y="6049"/>
                  </a:cubicBezTo>
                  <a:cubicBezTo>
                    <a:pt x="12782" y="2706"/>
                    <a:pt x="9921" y="1"/>
                    <a:pt x="6388" y="1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g104a20eec25_1_91"/>
            <p:cNvSpPr/>
            <p:nvPr/>
          </p:nvSpPr>
          <p:spPr>
            <a:xfrm>
              <a:off x="2655130" y="2278395"/>
              <a:ext cx="47870" cy="47870"/>
            </a:xfrm>
            <a:custGeom>
              <a:rect b="b" l="l" r="r" t="t"/>
              <a:pathLst>
                <a:path extrusionOk="0" h="1825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1418"/>
                    <a:pt x="408" y="1825"/>
                    <a:pt x="916" y="1825"/>
                  </a:cubicBezTo>
                  <a:cubicBezTo>
                    <a:pt x="1418" y="1825"/>
                    <a:pt x="1825" y="1418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g104a20eec25_1_91"/>
            <p:cNvSpPr/>
            <p:nvPr/>
          </p:nvSpPr>
          <p:spPr>
            <a:xfrm>
              <a:off x="2656914" y="2228610"/>
              <a:ext cx="44302" cy="30112"/>
            </a:xfrm>
            <a:custGeom>
              <a:rect b="b" l="l" r="r" t="t"/>
              <a:pathLst>
                <a:path extrusionOk="0" h="1148" w="1689">
                  <a:moveTo>
                    <a:pt x="340" y="0"/>
                  </a:moveTo>
                  <a:cubicBezTo>
                    <a:pt x="123" y="0"/>
                    <a:pt x="0" y="258"/>
                    <a:pt x="136" y="427"/>
                  </a:cubicBezTo>
                  <a:lnTo>
                    <a:pt x="645" y="1051"/>
                  </a:lnTo>
                  <a:cubicBezTo>
                    <a:pt x="695" y="1116"/>
                    <a:pt x="770" y="1148"/>
                    <a:pt x="845" y="1148"/>
                  </a:cubicBezTo>
                  <a:cubicBezTo>
                    <a:pt x="919" y="1148"/>
                    <a:pt x="994" y="1116"/>
                    <a:pt x="1045" y="1051"/>
                  </a:cubicBezTo>
                  <a:lnTo>
                    <a:pt x="1553" y="427"/>
                  </a:lnTo>
                  <a:cubicBezTo>
                    <a:pt x="1689" y="258"/>
                    <a:pt x="1567" y="0"/>
                    <a:pt x="1350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g104a20eec25_1_91"/>
            <p:cNvSpPr/>
            <p:nvPr/>
          </p:nvSpPr>
          <p:spPr>
            <a:xfrm>
              <a:off x="2737204" y="2253555"/>
              <a:ext cx="111792" cy="42834"/>
            </a:xfrm>
            <a:custGeom>
              <a:rect b="b" l="l" r="r" t="t"/>
              <a:pathLst>
                <a:path extrusionOk="0" h="1633" w="4262">
                  <a:moveTo>
                    <a:pt x="321" y="1"/>
                  </a:moveTo>
                  <a:cubicBezTo>
                    <a:pt x="57" y="1"/>
                    <a:pt x="1" y="402"/>
                    <a:pt x="282" y="460"/>
                  </a:cubicBezTo>
                  <a:cubicBezTo>
                    <a:pt x="303" y="460"/>
                    <a:pt x="2459" y="887"/>
                    <a:pt x="3842" y="1605"/>
                  </a:cubicBezTo>
                  <a:cubicBezTo>
                    <a:pt x="3875" y="1619"/>
                    <a:pt x="3908" y="1632"/>
                    <a:pt x="3948" y="1633"/>
                  </a:cubicBezTo>
                  <a:lnTo>
                    <a:pt x="3948" y="1633"/>
                  </a:lnTo>
                  <a:cubicBezTo>
                    <a:pt x="4189" y="1629"/>
                    <a:pt x="4261" y="1307"/>
                    <a:pt x="4052" y="1199"/>
                  </a:cubicBezTo>
                  <a:cubicBezTo>
                    <a:pt x="2615" y="453"/>
                    <a:pt x="459" y="26"/>
                    <a:pt x="370" y="5"/>
                  </a:cubicBezTo>
                  <a:cubicBezTo>
                    <a:pt x="353" y="2"/>
                    <a:pt x="336" y="1"/>
                    <a:pt x="321" y="1"/>
                  </a:cubicBezTo>
                  <a:close/>
                  <a:moveTo>
                    <a:pt x="3948" y="1633"/>
                  </a:moveTo>
                  <a:lnTo>
                    <a:pt x="3948" y="1633"/>
                  </a:lnTo>
                  <a:cubicBezTo>
                    <a:pt x="3946" y="1633"/>
                    <a:pt x="3945" y="1633"/>
                    <a:pt x="3944" y="1633"/>
                  </a:cubicBezTo>
                  <a:lnTo>
                    <a:pt x="3951" y="1633"/>
                  </a:lnTo>
                  <a:cubicBezTo>
                    <a:pt x="3950" y="1633"/>
                    <a:pt x="3949" y="1633"/>
                    <a:pt x="3948" y="1633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g104a20eec25_1_91"/>
            <p:cNvSpPr/>
            <p:nvPr/>
          </p:nvSpPr>
          <p:spPr>
            <a:xfrm>
              <a:off x="2747670" y="2234879"/>
              <a:ext cx="113392" cy="19541"/>
            </a:xfrm>
            <a:custGeom>
              <a:rect b="b" l="l" r="r" t="t"/>
              <a:pathLst>
                <a:path extrusionOk="0" h="745" w="4323">
                  <a:moveTo>
                    <a:pt x="817" y="0"/>
                  </a:moveTo>
                  <a:cubicBezTo>
                    <a:pt x="523" y="0"/>
                    <a:pt x="330" y="5"/>
                    <a:pt x="304" y="5"/>
                  </a:cubicBezTo>
                  <a:cubicBezTo>
                    <a:pt x="1" y="12"/>
                    <a:pt x="12" y="460"/>
                    <a:pt x="311" y="460"/>
                  </a:cubicBezTo>
                  <a:cubicBezTo>
                    <a:pt x="313" y="460"/>
                    <a:pt x="315" y="460"/>
                    <a:pt x="317" y="460"/>
                  </a:cubicBezTo>
                  <a:cubicBezTo>
                    <a:pt x="323" y="460"/>
                    <a:pt x="512" y="454"/>
                    <a:pt x="808" y="454"/>
                  </a:cubicBezTo>
                  <a:cubicBezTo>
                    <a:pt x="1565" y="454"/>
                    <a:pt x="3024" y="489"/>
                    <a:pt x="3945" y="738"/>
                  </a:cubicBezTo>
                  <a:cubicBezTo>
                    <a:pt x="3965" y="744"/>
                    <a:pt x="3986" y="744"/>
                    <a:pt x="4006" y="744"/>
                  </a:cubicBezTo>
                  <a:cubicBezTo>
                    <a:pt x="4008" y="744"/>
                    <a:pt x="4011" y="744"/>
                    <a:pt x="4013" y="744"/>
                  </a:cubicBezTo>
                  <a:cubicBezTo>
                    <a:pt x="4278" y="744"/>
                    <a:pt x="4322" y="364"/>
                    <a:pt x="4067" y="297"/>
                  </a:cubicBezTo>
                  <a:cubicBezTo>
                    <a:pt x="3087" y="36"/>
                    <a:pt x="1597" y="0"/>
                    <a:pt x="817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g104a20eec25_1_91"/>
            <p:cNvSpPr/>
            <p:nvPr/>
          </p:nvSpPr>
          <p:spPr>
            <a:xfrm>
              <a:off x="2511416" y="2035086"/>
              <a:ext cx="236595" cy="315206"/>
            </a:xfrm>
            <a:custGeom>
              <a:rect b="b" l="l" r="r" t="t"/>
              <a:pathLst>
                <a:path extrusionOk="0" h="12017" w="9020">
                  <a:moveTo>
                    <a:pt x="5358" y="1"/>
                  </a:moveTo>
                  <a:cubicBezTo>
                    <a:pt x="2320" y="469"/>
                    <a:pt x="1" y="2964"/>
                    <a:pt x="1" y="5968"/>
                  </a:cubicBezTo>
                  <a:cubicBezTo>
                    <a:pt x="1" y="9311"/>
                    <a:pt x="2862" y="12016"/>
                    <a:pt x="6388" y="12016"/>
                  </a:cubicBezTo>
                  <a:cubicBezTo>
                    <a:pt x="6405" y="12016"/>
                    <a:pt x="6421" y="12016"/>
                    <a:pt x="6437" y="12016"/>
                  </a:cubicBezTo>
                  <a:cubicBezTo>
                    <a:pt x="7329" y="12016"/>
                    <a:pt x="8200" y="11833"/>
                    <a:pt x="9019" y="11480"/>
                  </a:cubicBezTo>
                  <a:lnTo>
                    <a:pt x="9019" y="11480"/>
                  </a:lnTo>
                  <a:cubicBezTo>
                    <a:pt x="8680" y="11535"/>
                    <a:pt x="8334" y="11562"/>
                    <a:pt x="7989" y="11562"/>
                  </a:cubicBezTo>
                  <a:cubicBezTo>
                    <a:pt x="4463" y="11562"/>
                    <a:pt x="1601" y="8850"/>
                    <a:pt x="1601" y="5507"/>
                  </a:cubicBezTo>
                  <a:cubicBezTo>
                    <a:pt x="1601" y="3059"/>
                    <a:pt x="3140" y="943"/>
                    <a:pt x="5358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g104a20eec25_1_91"/>
            <p:cNvSpPr/>
            <p:nvPr/>
          </p:nvSpPr>
          <p:spPr>
            <a:xfrm>
              <a:off x="2508924" y="2253713"/>
              <a:ext cx="111950" cy="42676"/>
            </a:xfrm>
            <a:custGeom>
              <a:rect b="b" l="l" r="r" t="t"/>
              <a:pathLst>
                <a:path extrusionOk="0" h="1627" w="4268">
                  <a:moveTo>
                    <a:pt x="3954" y="0"/>
                  </a:moveTo>
                  <a:cubicBezTo>
                    <a:pt x="3937" y="0"/>
                    <a:pt x="3919" y="2"/>
                    <a:pt x="3900" y="6"/>
                  </a:cubicBezTo>
                  <a:cubicBezTo>
                    <a:pt x="3812" y="20"/>
                    <a:pt x="1655" y="447"/>
                    <a:pt x="218" y="1193"/>
                  </a:cubicBezTo>
                  <a:cubicBezTo>
                    <a:pt x="1" y="1301"/>
                    <a:pt x="82" y="1627"/>
                    <a:pt x="326" y="1627"/>
                  </a:cubicBezTo>
                  <a:cubicBezTo>
                    <a:pt x="360" y="1627"/>
                    <a:pt x="394" y="1613"/>
                    <a:pt x="428" y="1599"/>
                  </a:cubicBezTo>
                  <a:cubicBezTo>
                    <a:pt x="1805" y="881"/>
                    <a:pt x="3968" y="454"/>
                    <a:pt x="3988" y="454"/>
                  </a:cubicBezTo>
                  <a:cubicBezTo>
                    <a:pt x="4267" y="396"/>
                    <a:pt x="4208" y="0"/>
                    <a:pt x="3954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g104a20eec25_1_91"/>
            <p:cNvSpPr/>
            <p:nvPr/>
          </p:nvSpPr>
          <p:spPr>
            <a:xfrm>
              <a:off x="2497068" y="2234801"/>
              <a:ext cx="113392" cy="19620"/>
            </a:xfrm>
            <a:custGeom>
              <a:rect b="b" l="l" r="r" t="t"/>
              <a:pathLst>
                <a:path extrusionOk="0" h="748" w="4323">
                  <a:moveTo>
                    <a:pt x="3488" y="0"/>
                  </a:moveTo>
                  <a:cubicBezTo>
                    <a:pt x="2703" y="0"/>
                    <a:pt x="1228" y="41"/>
                    <a:pt x="256" y="300"/>
                  </a:cubicBezTo>
                  <a:cubicBezTo>
                    <a:pt x="1" y="367"/>
                    <a:pt x="45" y="747"/>
                    <a:pt x="310" y="747"/>
                  </a:cubicBezTo>
                  <a:cubicBezTo>
                    <a:pt x="313" y="747"/>
                    <a:pt x="315" y="747"/>
                    <a:pt x="317" y="747"/>
                  </a:cubicBezTo>
                  <a:cubicBezTo>
                    <a:pt x="338" y="747"/>
                    <a:pt x="358" y="747"/>
                    <a:pt x="378" y="741"/>
                  </a:cubicBezTo>
                  <a:cubicBezTo>
                    <a:pt x="1299" y="492"/>
                    <a:pt x="2758" y="457"/>
                    <a:pt x="3515" y="457"/>
                  </a:cubicBezTo>
                  <a:cubicBezTo>
                    <a:pt x="3812" y="457"/>
                    <a:pt x="4000" y="463"/>
                    <a:pt x="4006" y="463"/>
                  </a:cubicBezTo>
                  <a:cubicBezTo>
                    <a:pt x="4008" y="463"/>
                    <a:pt x="4011" y="463"/>
                    <a:pt x="4013" y="463"/>
                  </a:cubicBezTo>
                  <a:cubicBezTo>
                    <a:pt x="4311" y="463"/>
                    <a:pt x="4322" y="15"/>
                    <a:pt x="4020" y="8"/>
                  </a:cubicBezTo>
                  <a:cubicBezTo>
                    <a:pt x="3993" y="6"/>
                    <a:pt x="3793" y="0"/>
                    <a:pt x="3488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g104a20eec25_1_91"/>
            <p:cNvSpPr/>
            <p:nvPr/>
          </p:nvSpPr>
          <p:spPr>
            <a:xfrm>
              <a:off x="2589319" y="2158524"/>
              <a:ext cx="41837" cy="54086"/>
            </a:xfrm>
            <a:custGeom>
              <a:rect b="b" l="l" r="r" t="t"/>
              <a:pathLst>
                <a:path extrusionOk="0" h="2062" w="1595">
                  <a:moveTo>
                    <a:pt x="794" y="1"/>
                  </a:moveTo>
                  <a:cubicBezTo>
                    <a:pt x="353" y="7"/>
                    <a:pt x="1" y="360"/>
                    <a:pt x="1" y="801"/>
                  </a:cubicBezTo>
                  <a:lnTo>
                    <a:pt x="1" y="1262"/>
                  </a:lnTo>
                  <a:cubicBezTo>
                    <a:pt x="1" y="1703"/>
                    <a:pt x="353" y="2055"/>
                    <a:pt x="794" y="2062"/>
                  </a:cubicBezTo>
                  <a:cubicBezTo>
                    <a:pt x="1235" y="2055"/>
                    <a:pt x="1594" y="1703"/>
                    <a:pt x="1594" y="1262"/>
                  </a:cubicBezTo>
                  <a:lnTo>
                    <a:pt x="1594" y="801"/>
                  </a:lnTo>
                  <a:cubicBezTo>
                    <a:pt x="1594" y="360"/>
                    <a:pt x="1235" y="7"/>
                    <a:pt x="794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g104a20eec25_1_91"/>
            <p:cNvSpPr/>
            <p:nvPr/>
          </p:nvSpPr>
          <p:spPr>
            <a:xfrm>
              <a:off x="2606946" y="2158708"/>
              <a:ext cx="24551" cy="42361"/>
            </a:xfrm>
            <a:custGeom>
              <a:rect b="b" l="l" r="r" t="t"/>
              <a:pathLst>
                <a:path extrusionOk="0" h="1615" w="936">
                  <a:moveTo>
                    <a:pt x="122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04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2" y="360"/>
                    <a:pt x="570" y="0"/>
                    <a:pt x="122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g104a20eec25_1_91"/>
            <p:cNvSpPr/>
            <p:nvPr/>
          </p:nvSpPr>
          <p:spPr>
            <a:xfrm>
              <a:off x="2601254" y="2164583"/>
              <a:ext cx="17968" cy="17968"/>
            </a:xfrm>
            <a:custGeom>
              <a:rect b="b" l="l" r="r" t="t"/>
              <a:pathLst>
                <a:path extrusionOk="0" h="685" w="685">
                  <a:moveTo>
                    <a:pt x="339" y="0"/>
                  </a:moveTo>
                  <a:cubicBezTo>
                    <a:pt x="149" y="0"/>
                    <a:pt x="0" y="156"/>
                    <a:pt x="0" y="346"/>
                  </a:cubicBezTo>
                  <a:cubicBezTo>
                    <a:pt x="0" y="536"/>
                    <a:pt x="149" y="685"/>
                    <a:pt x="339" y="685"/>
                  </a:cubicBezTo>
                  <a:cubicBezTo>
                    <a:pt x="529" y="685"/>
                    <a:pt x="685" y="536"/>
                    <a:pt x="685" y="346"/>
                  </a:cubicBezTo>
                  <a:cubicBezTo>
                    <a:pt x="685" y="156"/>
                    <a:pt x="529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g104a20eec25_1_91"/>
            <p:cNvSpPr/>
            <p:nvPr/>
          </p:nvSpPr>
          <p:spPr>
            <a:xfrm>
              <a:off x="2727000" y="2158524"/>
              <a:ext cx="41994" cy="54086"/>
            </a:xfrm>
            <a:custGeom>
              <a:rect b="b" l="l" r="r" t="t"/>
              <a:pathLst>
                <a:path extrusionOk="0" h="2062" w="1601">
                  <a:moveTo>
                    <a:pt x="800" y="1"/>
                  </a:moveTo>
                  <a:cubicBezTo>
                    <a:pt x="359" y="7"/>
                    <a:pt x="0" y="360"/>
                    <a:pt x="0" y="801"/>
                  </a:cubicBezTo>
                  <a:lnTo>
                    <a:pt x="0" y="1262"/>
                  </a:lnTo>
                  <a:cubicBezTo>
                    <a:pt x="0" y="1703"/>
                    <a:pt x="359" y="2055"/>
                    <a:pt x="800" y="2062"/>
                  </a:cubicBezTo>
                  <a:cubicBezTo>
                    <a:pt x="1241" y="2055"/>
                    <a:pt x="1593" y="1703"/>
                    <a:pt x="1600" y="1262"/>
                  </a:cubicBezTo>
                  <a:lnTo>
                    <a:pt x="1600" y="801"/>
                  </a:lnTo>
                  <a:cubicBezTo>
                    <a:pt x="1593" y="360"/>
                    <a:pt x="1241" y="7"/>
                    <a:pt x="800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g104a20eec25_1_91"/>
            <p:cNvSpPr/>
            <p:nvPr/>
          </p:nvSpPr>
          <p:spPr>
            <a:xfrm>
              <a:off x="2744601" y="2158708"/>
              <a:ext cx="24578" cy="42361"/>
            </a:xfrm>
            <a:custGeom>
              <a:rect b="b" l="l" r="r" t="t"/>
              <a:pathLst>
                <a:path extrusionOk="0" h="1615" w="937">
                  <a:moveTo>
                    <a:pt x="129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11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9" y="360"/>
                    <a:pt x="570" y="0"/>
                    <a:pt x="129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g104a20eec25_1_91"/>
            <p:cNvSpPr/>
            <p:nvPr/>
          </p:nvSpPr>
          <p:spPr>
            <a:xfrm>
              <a:off x="2738909" y="2164583"/>
              <a:ext cx="17994" cy="17968"/>
            </a:xfrm>
            <a:custGeom>
              <a:rect b="b" l="l" r="r" t="t"/>
              <a:pathLst>
                <a:path extrusionOk="0" h="685" w="686">
                  <a:moveTo>
                    <a:pt x="346" y="0"/>
                  </a:moveTo>
                  <a:cubicBezTo>
                    <a:pt x="156" y="0"/>
                    <a:pt x="0" y="156"/>
                    <a:pt x="0" y="346"/>
                  </a:cubicBezTo>
                  <a:cubicBezTo>
                    <a:pt x="0" y="536"/>
                    <a:pt x="156" y="685"/>
                    <a:pt x="346" y="685"/>
                  </a:cubicBezTo>
                  <a:cubicBezTo>
                    <a:pt x="536" y="685"/>
                    <a:pt x="685" y="536"/>
                    <a:pt x="685" y="346"/>
                  </a:cubicBezTo>
                  <a:cubicBezTo>
                    <a:pt x="685" y="156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g104a20eec25_1_91"/>
            <p:cNvSpPr/>
            <p:nvPr/>
          </p:nvSpPr>
          <p:spPr>
            <a:xfrm>
              <a:off x="2656914" y="2228768"/>
              <a:ext cx="26886" cy="29981"/>
            </a:xfrm>
            <a:custGeom>
              <a:rect b="b" l="l" r="r" t="t"/>
              <a:pathLst>
                <a:path extrusionOk="0" h="1143" w="1025">
                  <a:moveTo>
                    <a:pt x="340" y="1"/>
                  </a:moveTo>
                  <a:cubicBezTo>
                    <a:pt x="123" y="1"/>
                    <a:pt x="0" y="259"/>
                    <a:pt x="143" y="428"/>
                  </a:cubicBezTo>
                  <a:lnTo>
                    <a:pt x="645" y="1052"/>
                  </a:lnTo>
                  <a:cubicBezTo>
                    <a:pt x="694" y="1112"/>
                    <a:pt x="768" y="1143"/>
                    <a:pt x="842" y="1143"/>
                  </a:cubicBezTo>
                  <a:cubicBezTo>
                    <a:pt x="909" y="1143"/>
                    <a:pt x="976" y="1117"/>
                    <a:pt x="1024" y="1065"/>
                  </a:cubicBezTo>
                  <a:lnTo>
                    <a:pt x="1024" y="1052"/>
                  </a:lnTo>
                  <a:lnTo>
                    <a:pt x="516" y="62"/>
                  </a:lnTo>
                  <a:cubicBezTo>
                    <a:pt x="509" y="42"/>
                    <a:pt x="502" y="21"/>
                    <a:pt x="49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g104a20eec25_1_91"/>
            <p:cNvSpPr/>
            <p:nvPr/>
          </p:nvSpPr>
          <p:spPr>
            <a:xfrm>
              <a:off x="2655130" y="2278395"/>
              <a:ext cx="47870" cy="35909"/>
            </a:xfrm>
            <a:custGeom>
              <a:rect b="b" l="l" r="r" t="t"/>
              <a:pathLst>
                <a:path extrusionOk="0" h="1369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984"/>
                    <a:pt x="7" y="1052"/>
                    <a:pt x="28" y="1120"/>
                  </a:cubicBezTo>
                  <a:cubicBezTo>
                    <a:pt x="258" y="1092"/>
                    <a:pt x="475" y="1025"/>
                    <a:pt x="686" y="923"/>
                  </a:cubicBezTo>
                  <a:lnTo>
                    <a:pt x="686" y="1140"/>
                  </a:lnTo>
                  <a:cubicBezTo>
                    <a:pt x="686" y="1292"/>
                    <a:pt x="799" y="1369"/>
                    <a:pt x="913" y="1369"/>
                  </a:cubicBezTo>
                  <a:cubicBezTo>
                    <a:pt x="1026" y="1369"/>
                    <a:pt x="1140" y="1292"/>
                    <a:pt x="1140" y="1140"/>
                  </a:cubicBezTo>
                  <a:lnTo>
                    <a:pt x="1140" y="923"/>
                  </a:lnTo>
                  <a:cubicBezTo>
                    <a:pt x="1350" y="1025"/>
                    <a:pt x="1574" y="1092"/>
                    <a:pt x="1798" y="1120"/>
                  </a:cubicBezTo>
                  <a:cubicBezTo>
                    <a:pt x="1818" y="1052"/>
                    <a:pt x="1825" y="984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g104a20eec25_1_91"/>
            <p:cNvSpPr/>
            <p:nvPr/>
          </p:nvSpPr>
          <p:spPr>
            <a:xfrm>
              <a:off x="2616572" y="2275142"/>
              <a:ext cx="124986" cy="21246"/>
            </a:xfrm>
            <a:custGeom>
              <a:rect b="b" l="l" r="r" t="t"/>
              <a:pathLst>
                <a:path extrusionOk="0" h="810" w="4765">
                  <a:moveTo>
                    <a:pt x="330" y="1"/>
                  </a:moveTo>
                  <a:cubicBezTo>
                    <a:pt x="149" y="1"/>
                    <a:pt x="0" y="243"/>
                    <a:pt x="176" y="403"/>
                  </a:cubicBezTo>
                  <a:cubicBezTo>
                    <a:pt x="478" y="672"/>
                    <a:pt x="859" y="809"/>
                    <a:pt x="1241" y="809"/>
                  </a:cubicBezTo>
                  <a:cubicBezTo>
                    <a:pt x="1554" y="809"/>
                    <a:pt x="1868" y="717"/>
                    <a:pt x="2142" y="532"/>
                  </a:cubicBezTo>
                  <a:cubicBezTo>
                    <a:pt x="2213" y="484"/>
                    <a:pt x="2298" y="460"/>
                    <a:pt x="2383" y="460"/>
                  </a:cubicBezTo>
                  <a:cubicBezTo>
                    <a:pt x="2467" y="460"/>
                    <a:pt x="2552" y="484"/>
                    <a:pt x="2623" y="532"/>
                  </a:cubicBezTo>
                  <a:cubicBezTo>
                    <a:pt x="2888" y="715"/>
                    <a:pt x="3207" y="810"/>
                    <a:pt x="3525" y="810"/>
                  </a:cubicBezTo>
                  <a:cubicBezTo>
                    <a:pt x="3918" y="810"/>
                    <a:pt x="4298" y="660"/>
                    <a:pt x="4590" y="403"/>
                  </a:cubicBezTo>
                  <a:cubicBezTo>
                    <a:pt x="4765" y="243"/>
                    <a:pt x="4616" y="1"/>
                    <a:pt x="4435" y="1"/>
                  </a:cubicBezTo>
                  <a:cubicBezTo>
                    <a:pt x="4386" y="1"/>
                    <a:pt x="4333" y="20"/>
                    <a:pt x="4285" y="64"/>
                  </a:cubicBezTo>
                  <a:cubicBezTo>
                    <a:pt x="4067" y="252"/>
                    <a:pt x="3792" y="348"/>
                    <a:pt x="3517" y="348"/>
                  </a:cubicBezTo>
                  <a:cubicBezTo>
                    <a:pt x="3296" y="348"/>
                    <a:pt x="3074" y="286"/>
                    <a:pt x="2881" y="159"/>
                  </a:cubicBezTo>
                  <a:cubicBezTo>
                    <a:pt x="2732" y="54"/>
                    <a:pt x="2557" y="1"/>
                    <a:pt x="2383" y="1"/>
                  </a:cubicBezTo>
                  <a:cubicBezTo>
                    <a:pt x="2208" y="1"/>
                    <a:pt x="2033" y="54"/>
                    <a:pt x="1884" y="159"/>
                  </a:cubicBezTo>
                  <a:cubicBezTo>
                    <a:pt x="1691" y="286"/>
                    <a:pt x="1469" y="348"/>
                    <a:pt x="1248" y="348"/>
                  </a:cubicBezTo>
                  <a:cubicBezTo>
                    <a:pt x="973" y="348"/>
                    <a:pt x="699" y="252"/>
                    <a:pt x="481" y="64"/>
                  </a:cubicBezTo>
                  <a:cubicBezTo>
                    <a:pt x="432" y="20"/>
                    <a:pt x="380" y="1"/>
                    <a:pt x="330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68" name="Google Shape;3368;g104a20eec25_1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275" y="1279725"/>
            <a:ext cx="590550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9" name="Google Shape;3369;g104a20eec25_1_91"/>
          <p:cNvGrpSpPr/>
          <p:nvPr/>
        </p:nvGrpSpPr>
        <p:grpSpPr>
          <a:xfrm>
            <a:off x="583387" y="4275318"/>
            <a:ext cx="370158" cy="328164"/>
            <a:chOff x="3041787" y="2001118"/>
            <a:chExt cx="370158" cy="328164"/>
          </a:xfrm>
        </p:grpSpPr>
        <p:sp>
          <p:nvSpPr>
            <p:cNvPr id="3370" name="Google Shape;3370;g104a20eec25_1_91"/>
            <p:cNvSpPr/>
            <p:nvPr/>
          </p:nvSpPr>
          <p:spPr>
            <a:xfrm>
              <a:off x="3087689" y="2006993"/>
              <a:ext cx="278536" cy="258628"/>
            </a:xfrm>
            <a:custGeom>
              <a:rect b="b" l="l" r="r" t="t"/>
              <a:pathLst>
                <a:path extrusionOk="0" h="9860" w="10619">
                  <a:moveTo>
                    <a:pt x="5309" y="1"/>
                  </a:moveTo>
                  <a:cubicBezTo>
                    <a:pt x="3977" y="1"/>
                    <a:pt x="3566" y="333"/>
                    <a:pt x="3065" y="333"/>
                  </a:cubicBezTo>
                  <a:cubicBezTo>
                    <a:pt x="2918" y="333"/>
                    <a:pt x="2764" y="305"/>
                    <a:pt x="2577" y="231"/>
                  </a:cubicBezTo>
                  <a:lnTo>
                    <a:pt x="299" y="231"/>
                  </a:lnTo>
                  <a:lnTo>
                    <a:pt x="0" y="5947"/>
                  </a:lnTo>
                  <a:cubicBezTo>
                    <a:pt x="190" y="8191"/>
                    <a:pt x="1580" y="9419"/>
                    <a:pt x="2679" y="9860"/>
                  </a:cubicBezTo>
                  <a:lnTo>
                    <a:pt x="7934" y="9860"/>
                  </a:lnTo>
                  <a:cubicBezTo>
                    <a:pt x="9039" y="9419"/>
                    <a:pt x="10429" y="8191"/>
                    <a:pt x="10619" y="5947"/>
                  </a:cubicBezTo>
                  <a:lnTo>
                    <a:pt x="10314" y="231"/>
                  </a:lnTo>
                  <a:lnTo>
                    <a:pt x="8042" y="231"/>
                  </a:lnTo>
                  <a:cubicBezTo>
                    <a:pt x="7855" y="305"/>
                    <a:pt x="7700" y="333"/>
                    <a:pt x="7554" y="333"/>
                  </a:cubicBezTo>
                  <a:cubicBezTo>
                    <a:pt x="7053" y="333"/>
                    <a:pt x="6642" y="1"/>
                    <a:pt x="5309" y="1"/>
                  </a:cubicBezTo>
                  <a:close/>
                </a:path>
              </a:pathLst>
            </a:custGeom>
            <a:solidFill>
              <a:srgbClr val="D7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g104a20eec25_1_91"/>
            <p:cNvSpPr/>
            <p:nvPr/>
          </p:nvSpPr>
          <p:spPr>
            <a:xfrm>
              <a:off x="3298631" y="2001118"/>
              <a:ext cx="113314" cy="184082"/>
            </a:xfrm>
            <a:custGeom>
              <a:rect b="b" l="l" r="r" t="t"/>
              <a:pathLst>
                <a:path extrusionOk="0" h="7018" w="4320">
                  <a:moveTo>
                    <a:pt x="1587" y="1"/>
                  </a:moveTo>
                  <a:cubicBezTo>
                    <a:pt x="902" y="1"/>
                    <a:pt x="0" y="455"/>
                    <a:pt x="0" y="455"/>
                  </a:cubicBezTo>
                  <a:cubicBezTo>
                    <a:pt x="2556" y="1215"/>
                    <a:pt x="1166" y="5174"/>
                    <a:pt x="2814" y="6883"/>
                  </a:cubicBezTo>
                  <a:cubicBezTo>
                    <a:pt x="2906" y="6975"/>
                    <a:pt x="3022" y="7018"/>
                    <a:pt x="3136" y="7018"/>
                  </a:cubicBezTo>
                  <a:cubicBezTo>
                    <a:pt x="3324" y="7018"/>
                    <a:pt x="3507" y="6900"/>
                    <a:pt x="3567" y="6693"/>
                  </a:cubicBezTo>
                  <a:cubicBezTo>
                    <a:pt x="3702" y="6266"/>
                    <a:pt x="3831" y="5581"/>
                    <a:pt x="3811" y="4605"/>
                  </a:cubicBezTo>
                  <a:cubicBezTo>
                    <a:pt x="3784" y="3269"/>
                    <a:pt x="4319" y="3188"/>
                    <a:pt x="4319" y="3188"/>
                  </a:cubicBezTo>
                  <a:cubicBezTo>
                    <a:pt x="4319" y="3188"/>
                    <a:pt x="3634" y="1"/>
                    <a:pt x="1587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g104a20eec25_1_91"/>
            <p:cNvSpPr/>
            <p:nvPr/>
          </p:nvSpPr>
          <p:spPr>
            <a:xfrm>
              <a:off x="3143166" y="2114431"/>
              <a:ext cx="41837" cy="53719"/>
            </a:xfrm>
            <a:custGeom>
              <a:rect b="b" l="l" r="r" t="t"/>
              <a:pathLst>
                <a:path extrusionOk="0" h="2048" w="1595">
                  <a:moveTo>
                    <a:pt x="801" y="0"/>
                  </a:moveTo>
                  <a:cubicBezTo>
                    <a:pt x="360" y="0"/>
                    <a:pt x="8" y="359"/>
                    <a:pt x="1" y="800"/>
                  </a:cubicBezTo>
                  <a:lnTo>
                    <a:pt x="1" y="1254"/>
                  </a:lnTo>
                  <a:cubicBezTo>
                    <a:pt x="8" y="1695"/>
                    <a:pt x="360" y="2048"/>
                    <a:pt x="801" y="2048"/>
                  </a:cubicBezTo>
                  <a:cubicBezTo>
                    <a:pt x="1242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42" y="0"/>
                    <a:pt x="801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g104a20eec25_1_91"/>
            <p:cNvSpPr/>
            <p:nvPr/>
          </p:nvSpPr>
          <p:spPr>
            <a:xfrm>
              <a:off x="316113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5" y="0"/>
                    <a:pt x="41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09" y="1390"/>
                    <a:pt x="909" y="1139"/>
                  </a:cubicBezTo>
                  <a:lnTo>
                    <a:pt x="909" y="800"/>
                  </a:lnTo>
                  <a:cubicBezTo>
                    <a:pt x="909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g104a20eec25_1_91"/>
            <p:cNvSpPr/>
            <p:nvPr/>
          </p:nvSpPr>
          <p:spPr>
            <a:xfrm>
              <a:off x="3155258" y="2120464"/>
              <a:ext cx="17810" cy="17810"/>
            </a:xfrm>
            <a:custGeom>
              <a:rect b="b" l="l" r="r" t="t"/>
              <a:pathLst>
                <a:path extrusionOk="0" h="679" w="679"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cubicBezTo>
                    <a:pt x="1" y="529"/>
                    <a:pt x="150" y="679"/>
                    <a:pt x="340" y="679"/>
                  </a:cubicBezTo>
                  <a:cubicBezTo>
                    <a:pt x="530" y="679"/>
                    <a:pt x="679" y="529"/>
                    <a:pt x="679" y="340"/>
                  </a:cubicBezTo>
                  <a:cubicBezTo>
                    <a:pt x="679" y="150"/>
                    <a:pt x="530" y="1"/>
                    <a:pt x="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g104a20eec25_1_91"/>
            <p:cNvSpPr/>
            <p:nvPr/>
          </p:nvSpPr>
          <p:spPr>
            <a:xfrm>
              <a:off x="3268571" y="2114431"/>
              <a:ext cx="41811" cy="53719"/>
            </a:xfrm>
            <a:custGeom>
              <a:rect b="b" l="l" r="r" t="t"/>
              <a:pathLst>
                <a:path extrusionOk="0" h="2048" w="1594">
                  <a:moveTo>
                    <a:pt x="800" y="0"/>
                  </a:moveTo>
                  <a:cubicBezTo>
                    <a:pt x="359" y="0"/>
                    <a:pt x="0" y="359"/>
                    <a:pt x="0" y="800"/>
                  </a:cubicBezTo>
                  <a:lnTo>
                    <a:pt x="0" y="1254"/>
                  </a:lnTo>
                  <a:cubicBezTo>
                    <a:pt x="0" y="1695"/>
                    <a:pt x="359" y="2048"/>
                    <a:pt x="800" y="2048"/>
                  </a:cubicBezTo>
                  <a:cubicBezTo>
                    <a:pt x="1234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34" y="0"/>
                    <a:pt x="800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g104a20eec25_1_91"/>
            <p:cNvSpPr/>
            <p:nvPr/>
          </p:nvSpPr>
          <p:spPr>
            <a:xfrm>
              <a:off x="328651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6" y="0"/>
                    <a:pt x="35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10" y="1390"/>
                    <a:pt x="910" y="1139"/>
                  </a:cubicBezTo>
                  <a:lnTo>
                    <a:pt x="910" y="800"/>
                  </a:lnTo>
                  <a:cubicBezTo>
                    <a:pt x="910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g104a20eec25_1_91"/>
            <p:cNvSpPr/>
            <p:nvPr/>
          </p:nvSpPr>
          <p:spPr>
            <a:xfrm>
              <a:off x="3280480" y="2120464"/>
              <a:ext cx="17994" cy="17810"/>
            </a:xfrm>
            <a:custGeom>
              <a:rect b="b" l="l" r="r" t="t"/>
              <a:pathLst>
                <a:path extrusionOk="0" h="679" w="686">
                  <a:moveTo>
                    <a:pt x="346" y="1"/>
                  </a:moveTo>
                  <a:cubicBezTo>
                    <a:pt x="156" y="1"/>
                    <a:pt x="0" y="150"/>
                    <a:pt x="0" y="340"/>
                  </a:cubicBezTo>
                  <a:cubicBezTo>
                    <a:pt x="0" y="529"/>
                    <a:pt x="156" y="679"/>
                    <a:pt x="346" y="679"/>
                  </a:cubicBezTo>
                  <a:cubicBezTo>
                    <a:pt x="529" y="679"/>
                    <a:pt x="685" y="529"/>
                    <a:pt x="685" y="340"/>
                  </a:cubicBezTo>
                  <a:cubicBezTo>
                    <a:pt x="685" y="150"/>
                    <a:pt x="529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g104a20eec25_1_91"/>
            <p:cNvSpPr/>
            <p:nvPr/>
          </p:nvSpPr>
          <p:spPr>
            <a:xfrm>
              <a:off x="3298447" y="2011741"/>
              <a:ext cx="98730" cy="173459"/>
            </a:xfrm>
            <a:custGeom>
              <a:rect b="b" l="l" r="r" t="t"/>
              <a:pathLst>
                <a:path extrusionOk="0" h="6613" w="3764">
                  <a:moveTo>
                    <a:pt x="496" y="0"/>
                  </a:moveTo>
                  <a:cubicBezTo>
                    <a:pt x="342" y="0"/>
                    <a:pt x="177" y="17"/>
                    <a:pt x="0" y="50"/>
                  </a:cubicBezTo>
                  <a:cubicBezTo>
                    <a:pt x="2563" y="816"/>
                    <a:pt x="1167" y="4776"/>
                    <a:pt x="2814" y="6478"/>
                  </a:cubicBezTo>
                  <a:cubicBezTo>
                    <a:pt x="2906" y="6570"/>
                    <a:pt x="3022" y="6613"/>
                    <a:pt x="3136" y="6613"/>
                  </a:cubicBezTo>
                  <a:cubicBezTo>
                    <a:pt x="3326" y="6613"/>
                    <a:pt x="3510" y="6495"/>
                    <a:pt x="3574" y="6288"/>
                  </a:cubicBezTo>
                  <a:cubicBezTo>
                    <a:pt x="3669" y="5963"/>
                    <a:pt x="3730" y="5624"/>
                    <a:pt x="3764" y="5291"/>
                  </a:cubicBezTo>
                  <a:cubicBezTo>
                    <a:pt x="3316" y="5068"/>
                    <a:pt x="2936" y="4356"/>
                    <a:pt x="2706" y="3149"/>
                  </a:cubicBezTo>
                  <a:cubicBezTo>
                    <a:pt x="2323" y="1189"/>
                    <a:pt x="1805" y="0"/>
                    <a:pt x="496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g104a20eec25_1_91"/>
            <p:cNvSpPr/>
            <p:nvPr/>
          </p:nvSpPr>
          <p:spPr>
            <a:xfrm>
              <a:off x="3087506" y="2013052"/>
              <a:ext cx="98730" cy="252569"/>
            </a:xfrm>
            <a:custGeom>
              <a:rect b="b" l="l" r="r" t="t"/>
              <a:pathLst>
                <a:path extrusionOk="0" h="9629" w="3764">
                  <a:moveTo>
                    <a:pt x="306" y="0"/>
                  </a:moveTo>
                  <a:lnTo>
                    <a:pt x="0" y="5716"/>
                  </a:lnTo>
                  <a:cubicBezTo>
                    <a:pt x="190" y="7960"/>
                    <a:pt x="1587" y="9188"/>
                    <a:pt x="2686" y="9629"/>
                  </a:cubicBezTo>
                  <a:lnTo>
                    <a:pt x="3764" y="9629"/>
                  </a:lnTo>
                  <a:cubicBezTo>
                    <a:pt x="3764" y="9629"/>
                    <a:pt x="1872" y="8361"/>
                    <a:pt x="1560" y="6116"/>
                  </a:cubicBezTo>
                  <a:cubicBezTo>
                    <a:pt x="950" y="1743"/>
                    <a:pt x="2109" y="434"/>
                    <a:pt x="3113" y="102"/>
                  </a:cubicBezTo>
                  <a:cubicBezTo>
                    <a:pt x="2930" y="102"/>
                    <a:pt x="2747" y="68"/>
                    <a:pt x="258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g104a20eec25_1_91"/>
            <p:cNvSpPr/>
            <p:nvPr/>
          </p:nvSpPr>
          <p:spPr>
            <a:xfrm>
              <a:off x="3041787" y="2001118"/>
              <a:ext cx="113497" cy="184082"/>
            </a:xfrm>
            <a:custGeom>
              <a:rect b="b" l="l" r="r" t="t"/>
              <a:pathLst>
                <a:path extrusionOk="0" h="7018" w="4327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cubicBezTo>
                    <a:pt x="489" y="5581"/>
                    <a:pt x="625" y="6266"/>
                    <a:pt x="753" y="6693"/>
                  </a:cubicBezTo>
                  <a:cubicBezTo>
                    <a:pt x="813" y="6900"/>
                    <a:pt x="996" y="7018"/>
                    <a:pt x="1184" y="7018"/>
                  </a:cubicBezTo>
                  <a:cubicBezTo>
                    <a:pt x="1298" y="7018"/>
                    <a:pt x="1414" y="6975"/>
                    <a:pt x="1506" y="6883"/>
                  </a:cubicBezTo>
                  <a:cubicBezTo>
                    <a:pt x="3154" y="5174"/>
                    <a:pt x="1764" y="1215"/>
                    <a:pt x="4327" y="455"/>
                  </a:cubicBezTo>
                  <a:cubicBezTo>
                    <a:pt x="4327" y="455"/>
                    <a:pt x="3411" y="1"/>
                    <a:pt x="2733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g104a20eec25_1_91"/>
            <p:cNvSpPr/>
            <p:nvPr/>
          </p:nvSpPr>
          <p:spPr>
            <a:xfrm>
              <a:off x="3041787" y="2001118"/>
              <a:ext cx="111373" cy="122232"/>
            </a:xfrm>
            <a:custGeom>
              <a:rect b="b" l="l" r="r" t="t"/>
              <a:pathLst>
                <a:path extrusionOk="0" h="4660" w="4246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lnTo>
                    <a:pt x="509" y="4659"/>
                  </a:lnTo>
                  <a:cubicBezTo>
                    <a:pt x="1500" y="916"/>
                    <a:pt x="2883" y="307"/>
                    <a:pt x="3682" y="307"/>
                  </a:cubicBezTo>
                  <a:cubicBezTo>
                    <a:pt x="3944" y="307"/>
                    <a:pt x="4143" y="373"/>
                    <a:pt x="4245" y="414"/>
                  </a:cubicBezTo>
                  <a:cubicBezTo>
                    <a:pt x="4015" y="313"/>
                    <a:pt x="3296" y="1"/>
                    <a:pt x="2733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g104a20eec25_1_91"/>
            <p:cNvSpPr/>
            <p:nvPr/>
          </p:nvSpPr>
          <p:spPr>
            <a:xfrm>
              <a:off x="3161133" y="2221843"/>
              <a:ext cx="131281" cy="95530"/>
            </a:xfrm>
            <a:custGeom>
              <a:rect b="b" l="l" r="r" t="t"/>
              <a:pathLst>
                <a:path extrusionOk="0" h="3642" w="5005">
                  <a:moveTo>
                    <a:pt x="2503" y="0"/>
                  </a:moveTo>
                  <a:cubicBezTo>
                    <a:pt x="1119" y="0"/>
                    <a:pt x="1" y="814"/>
                    <a:pt x="1" y="1824"/>
                  </a:cubicBezTo>
                  <a:cubicBezTo>
                    <a:pt x="1" y="2828"/>
                    <a:pt x="1119" y="3642"/>
                    <a:pt x="2503" y="3642"/>
                  </a:cubicBezTo>
                  <a:cubicBezTo>
                    <a:pt x="3886" y="3642"/>
                    <a:pt x="5005" y="2828"/>
                    <a:pt x="5005" y="1824"/>
                  </a:cubicBezTo>
                  <a:cubicBezTo>
                    <a:pt x="5005" y="814"/>
                    <a:pt x="3886" y="0"/>
                    <a:pt x="2503" y="0"/>
                  </a:cubicBezTo>
                  <a:close/>
                </a:path>
              </a:pathLst>
            </a:custGeom>
            <a:solidFill>
              <a:srgbClr val="87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g104a20eec25_1_91"/>
            <p:cNvSpPr/>
            <p:nvPr/>
          </p:nvSpPr>
          <p:spPr>
            <a:xfrm>
              <a:off x="3196885" y="2269687"/>
              <a:ext cx="59778" cy="59595"/>
            </a:xfrm>
            <a:custGeom>
              <a:rect b="b" l="l" r="r" t="t"/>
              <a:pathLst>
                <a:path extrusionOk="0" h="2272" w="2279">
                  <a:moveTo>
                    <a:pt x="1" y="0"/>
                  </a:moveTo>
                  <a:lnTo>
                    <a:pt x="1" y="1140"/>
                  </a:lnTo>
                  <a:cubicBezTo>
                    <a:pt x="1" y="1763"/>
                    <a:pt x="516" y="2272"/>
                    <a:pt x="1140" y="2272"/>
                  </a:cubicBezTo>
                  <a:cubicBezTo>
                    <a:pt x="1770" y="2272"/>
                    <a:pt x="2279" y="1763"/>
                    <a:pt x="2279" y="1140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g104a20eec25_1_91"/>
            <p:cNvSpPr/>
            <p:nvPr/>
          </p:nvSpPr>
          <p:spPr>
            <a:xfrm>
              <a:off x="3196885" y="2269687"/>
              <a:ext cx="59778" cy="29850"/>
            </a:xfrm>
            <a:custGeom>
              <a:rect b="b" l="l" r="r" t="t"/>
              <a:pathLst>
                <a:path extrusionOk="0" h="1138" w="2279">
                  <a:moveTo>
                    <a:pt x="1" y="0"/>
                  </a:moveTo>
                  <a:lnTo>
                    <a:pt x="1" y="889"/>
                  </a:lnTo>
                  <a:cubicBezTo>
                    <a:pt x="319" y="848"/>
                    <a:pt x="631" y="746"/>
                    <a:pt x="916" y="597"/>
                  </a:cubicBezTo>
                  <a:lnTo>
                    <a:pt x="916" y="909"/>
                  </a:lnTo>
                  <a:cubicBezTo>
                    <a:pt x="916" y="1062"/>
                    <a:pt x="1029" y="1138"/>
                    <a:pt x="1143" y="1138"/>
                  </a:cubicBezTo>
                  <a:cubicBezTo>
                    <a:pt x="1257" y="1138"/>
                    <a:pt x="1370" y="1062"/>
                    <a:pt x="1370" y="909"/>
                  </a:cubicBezTo>
                  <a:lnTo>
                    <a:pt x="1370" y="590"/>
                  </a:lnTo>
                  <a:cubicBezTo>
                    <a:pt x="1648" y="746"/>
                    <a:pt x="1960" y="848"/>
                    <a:pt x="2279" y="889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g104a20eec25_1_91"/>
            <p:cNvSpPr/>
            <p:nvPr/>
          </p:nvSpPr>
          <p:spPr>
            <a:xfrm>
              <a:off x="3143166" y="2215968"/>
              <a:ext cx="167216" cy="65680"/>
            </a:xfrm>
            <a:custGeom>
              <a:rect b="b" l="l" r="r" t="t"/>
              <a:pathLst>
                <a:path extrusionOk="0" h="2504" w="6375">
                  <a:moveTo>
                    <a:pt x="1709" y="1"/>
                  </a:moveTo>
                  <a:cubicBezTo>
                    <a:pt x="767" y="1"/>
                    <a:pt x="1" y="557"/>
                    <a:pt x="1" y="1248"/>
                  </a:cubicBezTo>
                  <a:cubicBezTo>
                    <a:pt x="1" y="1940"/>
                    <a:pt x="767" y="2503"/>
                    <a:pt x="1709" y="2503"/>
                  </a:cubicBezTo>
                  <a:cubicBezTo>
                    <a:pt x="1720" y="2503"/>
                    <a:pt x="1731" y="2503"/>
                    <a:pt x="1742" y="2503"/>
                  </a:cubicBezTo>
                  <a:cubicBezTo>
                    <a:pt x="2165" y="2503"/>
                    <a:pt x="2579" y="2374"/>
                    <a:pt x="2923" y="2130"/>
                  </a:cubicBezTo>
                  <a:cubicBezTo>
                    <a:pt x="3001" y="2072"/>
                    <a:pt x="3094" y="2043"/>
                    <a:pt x="3189" y="2043"/>
                  </a:cubicBezTo>
                  <a:cubicBezTo>
                    <a:pt x="3283" y="2043"/>
                    <a:pt x="3378" y="2072"/>
                    <a:pt x="3459" y="2130"/>
                  </a:cubicBezTo>
                  <a:cubicBezTo>
                    <a:pt x="3803" y="2374"/>
                    <a:pt x="4211" y="2503"/>
                    <a:pt x="4633" y="2503"/>
                  </a:cubicBezTo>
                  <a:cubicBezTo>
                    <a:pt x="4644" y="2503"/>
                    <a:pt x="4655" y="2503"/>
                    <a:pt x="4666" y="2503"/>
                  </a:cubicBezTo>
                  <a:cubicBezTo>
                    <a:pt x="5608" y="2503"/>
                    <a:pt x="6375" y="1940"/>
                    <a:pt x="6375" y="1248"/>
                  </a:cubicBezTo>
                  <a:cubicBezTo>
                    <a:pt x="6375" y="557"/>
                    <a:pt x="5608" y="1"/>
                    <a:pt x="4666" y="1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g104a20eec25_1_91"/>
            <p:cNvSpPr/>
            <p:nvPr/>
          </p:nvSpPr>
          <p:spPr>
            <a:xfrm>
              <a:off x="3191009" y="2192151"/>
              <a:ext cx="71713" cy="50362"/>
            </a:xfrm>
            <a:custGeom>
              <a:rect b="b" l="l" r="r" t="t"/>
              <a:pathLst>
                <a:path extrusionOk="0" h="1920" w="2734">
                  <a:moveTo>
                    <a:pt x="1364" y="0"/>
                  </a:moveTo>
                  <a:cubicBezTo>
                    <a:pt x="611" y="0"/>
                    <a:pt x="1" y="407"/>
                    <a:pt x="1" y="909"/>
                  </a:cubicBezTo>
                  <a:cubicBezTo>
                    <a:pt x="1" y="1397"/>
                    <a:pt x="570" y="1648"/>
                    <a:pt x="984" y="1838"/>
                  </a:cubicBezTo>
                  <a:cubicBezTo>
                    <a:pt x="1106" y="1892"/>
                    <a:pt x="1237" y="1919"/>
                    <a:pt x="1366" y="1919"/>
                  </a:cubicBezTo>
                  <a:cubicBezTo>
                    <a:pt x="1496" y="1919"/>
                    <a:pt x="1625" y="1892"/>
                    <a:pt x="1743" y="1838"/>
                  </a:cubicBezTo>
                  <a:cubicBezTo>
                    <a:pt x="2157" y="1648"/>
                    <a:pt x="2733" y="1390"/>
                    <a:pt x="2733" y="909"/>
                  </a:cubicBezTo>
                  <a:cubicBezTo>
                    <a:pt x="2733" y="407"/>
                    <a:pt x="2123" y="0"/>
                    <a:pt x="1364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g104a20eec25_1_91"/>
            <p:cNvSpPr/>
            <p:nvPr/>
          </p:nvSpPr>
          <p:spPr>
            <a:xfrm>
              <a:off x="3190826" y="2193908"/>
              <a:ext cx="53221" cy="48604"/>
            </a:xfrm>
            <a:custGeom>
              <a:rect b="b" l="l" r="r" t="t"/>
              <a:pathLst>
                <a:path extrusionOk="0" h="1853" w="2029">
                  <a:moveTo>
                    <a:pt x="849" y="1"/>
                  </a:moveTo>
                  <a:lnTo>
                    <a:pt x="849" y="1"/>
                  </a:lnTo>
                  <a:cubicBezTo>
                    <a:pt x="354" y="137"/>
                    <a:pt x="1" y="462"/>
                    <a:pt x="1" y="842"/>
                  </a:cubicBezTo>
                  <a:cubicBezTo>
                    <a:pt x="1" y="1323"/>
                    <a:pt x="577" y="1581"/>
                    <a:pt x="991" y="1771"/>
                  </a:cubicBezTo>
                  <a:cubicBezTo>
                    <a:pt x="1113" y="1825"/>
                    <a:pt x="1242" y="1852"/>
                    <a:pt x="1371" y="1852"/>
                  </a:cubicBezTo>
                  <a:cubicBezTo>
                    <a:pt x="1499" y="1852"/>
                    <a:pt x="1628" y="1825"/>
                    <a:pt x="1750" y="1771"/>
                  </a:cubicBezTo>
                  <a:cubicBezTo>
                    <a:pt x="1839" y="1730"/>
                    <a:pt x="1933" y="1689"/>
                    <a:pt x="2028" y="1642"/>
                  </a:cubicBezTo>
                  <a:cubicBezTo>
                    <a:pt x="1472" y="1540"/>
                    <a:pt x="747" y="1167"/>
                    <a:pt x="679" y="591"/>
                  </a:cubicBezTo>
                  <a:cubicBezTo>
                    <a:pt x="652" y="306"/>
                    <a:pt x="849" y="1"/>
                    <a:pt x="849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104a20eec25_1_105"/>
          <p:cNvSpPr txBox="1"/>
          <p:nvPr>
            <p:ph type="title"/>
          </p:nvPr>
        </p:nvSpPr>
        <p:spPr>
          <a:xfrm>
            <a:off x="720000" y="40132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Socioemocional</a:t>
            </a:r>
            <a:endParaRPr b="1"/>
          </a:p>
        </p:txBody>
      </p:sp>
      <p:sp>
        <p:nvSpPr>
          <p:cNvPr id="3393" name="Google Shape;3393;g104a20eec25_1_105"/>
          <p:cNvSpPr txBox="1"/>
          <p:nvPr>
            <p:ph idx="1" type="body"/>
          </p:nvPr>
        </p:nvSpPr>
        <p:spPr>
          <a:xfrm>
            <a:off x="720000" y="1216775"/>
            <a:ext cx="77040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hiana"/>
              <a:ea typeface="Bahiana"/>
              <a:cs typeface="Bahiana"/>
              <a:sym typeface="Bahiana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Interesse por esse prazer despertou?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Como está inserido no dia a dia?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Qual foi a maior dificuldade?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Qual foi a maior superação na realização desse projeto?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hiana"/>
              <a:buChar char="➢"/>
            </a:pPr>
            <a:r>
              <a:rPr lang="en" sz="16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rPr>
              <a:t> Há alguém que deva receber a sua gratidão por você ter conseguido chegar ao resultado final?</a:t>
            </a:r>
            <a:endParaRPr sz="1600">
              <a:solidFill>
                <a:schemeClr val="dk1"/>
              </a:solidFill>
              <a:latin typeface="Bahiana"/>
              <a:ea typeface="Bahiana"/>
              <a:cs typeface="Bahiana"/>
              <a:sym typeface="Bahiana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4" name="Google Shape;3394;g104a20eec25_1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0275" y="1279725"/>
            <a:ext cx="590550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5" name="Google Shape;3395;g104a20eec25_1_105"/>
          <p:cNvGrpSpPr/>
          <p:nvPr/>
        </p:nvGrpSpPr>
        <p:grpSpPr>
          <a:xfrm>
            <a:off x="583387" y="4275318"/>
            <a:ext cx="370158" cy="328164"/>
            <a:chOff x="3041787" y="2001118"/>
            <a:chExt cx="370158" cy="328164"/>
          </a:xfrm>
        </p:grpSpPr>
        <p:sp>
          <p:nvSpPr>
            <p:cNvPr id="3396" name="Google Shape;3396;g104a20eec25_1_105"/>
            <p:cNvSpPr/>
            <p:nvPr/>
          </p:nvSpPr>
          <p:spPr>
            <a:xfrm>
              <a:off x="3087689" y="2006993"/>
              <a:ext cx="278536" cy="258628"/>
            </a:xfrm>
            <a:custGeom>
              <a:rect b="b" l="l" r="r" t="t"/>
              <a:pathLst>
                <a:path extrusionOk="0" h="9860" w="10619">
                  <a:moveTo>
                    <a:pt x="5309" y="1"/>
                  </a:moveTo>
                  <a:cubicBezTo>
                    <a:pt x="3977" y="1"/>
                    <a:pt x="3566" y="333"/>
                    <a:pt x="3065" y="333"/>
                  </a:cubicBezTo>
                  <a:cubicBezTo>
                    <a:pt x="2918" y="333"/>
                    <a:pt x="2764" y="305"/>
                    <a:pt x="2577" y="231"/>
                  </a:cubicBezTo>
                  <a:lnTo>
                    <a:pt x="299" y="231"/>
                  </a:lnTo>
                  <a:lnTo>
                    <a:pt x="0" y="5947"/>
                  </a:lnTo>
                  <a:cubicBezTo>
                    <a:pt x="190" y="8191"/>
                    <a:pt x="1580" y="9419"/>
                    <a:pt x="2679" y="9860"/>
                  </a:cubicBezTo>
                  <a:lnTo>
                    <a:pt x="7934" y="9860"/>
                  </a:lnTo>
                  <a:cubicBezTo>
                    <a:pt x="9039" y="9419"/>
                    <a:pt x="10429" y="8191"/>
                    <a:pt x="10619" y="5947"/>
                  </a:cubicBezTo>
                  <a:lnTo>
                    <a:pt x="10314" y="231"/>
                  </a:lnTo>
                  <a:lnTo>
                    <a:pt x="8042" y="231"/>
                  </a:lnTo>
                  <a:cubicBezTo>
                    <a:pt x="7855" y="305"/>
                    <a:pt x="7700" y="333"/>
                    <a:pt x="7554" y="333"/>
                  </a:cubicBezTo>
                  <a:cubicBezTo>
                    <a:pt x="7053" y="333"/>
                    <a:pt x="6642" y="1"/>
                    <a:pt x="5309" y="1"/>
                  </a:cubicBezTo>
                  <a:close/>
                </a:path>
              </a:pathLst>
            </a:custGeom>
            <a:solidFill>
              <a:srgbClr val="D7E1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g104a20eec25_1_105"/>
            <p:cNvSpPr/>
            <p:nvPr/>
          </p:nvSpPr>
          <p:spPr>
            <a:xfrm>
              <a:off x="3298631" y="2001118"/>
              <a:ext cx="113314" cy="184082"/>
            </a:xfrm>
            <a:custGeom>
              <a:rect b="b" l="l" r="r" t="t"/>
              <a:pathLst>
                <a:path extrusionOk="0" h="7018" w="4320">
                  <a:moveTo>
                    <a:pt x="1587" y="1"/>
                  </a:moveTo>
                  <a:cubicBezTo>
                    <a:pt x="902" y="1"/>
                    <a:pt x="0" y="455"/>
                    <a:pt x="0" y="455"/>
                  </a:cubicBezTo>
                  <a:cubicBezTo>
                    <a:pt x="2556" y="1215"/>
                    <a:pt x="1166" y="5174"/>
                    <a:pt x="2814" y="6883"/>
                  </a:cubicBezTo>
                  <a:cubicBezTo>
                    <a:pt x="2906" y="6975"/>
                    <a:pt x="3022" y="7018"/>
                    <a:pt x="3136" y="7018"/>
                  </a:cubicBezTo>
                  <a:cubicBezTo>
                    <a:pt x="3324" y="7018"/>
                    <a:pt x="3507" y="6900"/>
                    <a:pt x="3567" y="6693"/>
                  </a:cubicBezTo>
                  <a:cubicBezTo>
                    <a:pt x="3702" y="6266"/>
                    <a:pt x="3831" y="5581"/>
                    <a:pt x="3811" y="4605"/>
                  </a:cubicBezTo>
                  <a:cubicBezTo>
                    <a:pt x="3784" y="3269"/>
                    <a:pt x="4319" y="3188"/>
                    <a:pt x="4319" y="3188"/>
                  </a:cubicBezTo>
                  <a:cubicBezTo>
                    <a:pt x="4319" y="3188"/>
                    <a:pt x="3634" y="1"/>
                    <a:pt x="1587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g104a20eec25_1_105"/>
            <p:cNvSpPr/>
            <p:nvPr/>
          </p:nvSpPr>
          <p:spPr>
            <a:xfrm>
              <a:off x="3143166" y="2114431"/>
              <a:ext cx="41837" cy="53719"/>
            </a:xfrm>
            <a:custGeom>
              <a:rect b="b" l="l" r="r" t="t"/>
              <a:pathLst>
                <a:path extrusionOk="0" h="2048" w="1595">
                  <a:moveTo>
                    <a:pt x="801" y="0"/>
                  </a:moveTo>
                  <a:cubicBezTo>
                    <a:pt x="360" y="0"/>
                    <a:pt x="8" y="359"/>
                    <a:pt x="1" y="800"/>
                  </a:cubicBezTo>
                  <a:lnTo>
                    <a:pt x="1" y="1254"/>
                  </a:lnTo>
                  <a:cubicBezTo>
                    <a:pt x="8" y="1695"/>
                    <a:pt x="360" y="2048"/>
                    <a:pt x="801" y="2048"/>
                  </a:cubicBezTo>
                  <a:cubicBezTo>
                    <a:pt x="1242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42" y="0"/>
                    <a:pt x="801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g104a20eec25_1_105"/>
            <p:cNvSpPr/>
            <p:nvPr/>
          </p:nvSpPr>
          <p:spPr>
            <a:xfrm>
              <a:off x="316113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5" y="0"/>
                    <a:pt x="41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09" y="1390"/>
                    <a:pt x="909" y="1139"/>
                  </a:cubicBezTo>
                  <a:lnTo>
                    <a:pt x="909" y="800"/>
                  </a:lnTo>
                  <a:cubicBezTo>
                    <a:pt x="909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g104a20eec25_1_105"/>
            <p:cNvSpPr/>
            <p:nvPr/>
          </p:nvSpPr>
          <p:spPr>
            <a:xfrm>
              <a:off x="3155258" y="2120464"/>
              <a:ext cx="17810" cy="17810"/>
            </a:xfrm>
            <a:custGeom>
              <a:rect b="b" l="l" r="r" t="t"/>
              <a:pathLst>
                <a:path extrusionOk="0" h="679" w="679">
                  <a:moveTo>
                    <a:pt x="340" y="1"/>
                  </a:moveTo>
                  <a:cubicBezTo>
                    <a:pt x="150" y="1"/>
                    <a:pt x="1" y="150"/>
                    <a:pt x="1" y="340"/>
                  </a:cubicBezTo>
                  <a:cubicBezTo>
                    <a:pt x="1" y="529"/>
                    <a:pt x="150" y="679"/>
                    <a:pt x="340" y="679"/>
                  </a:cubicBezTo>
                  <a:cubicBezTo>
                    <a:pt x="530" y="679"/>
                    <a:pt x="679" y="529"/>
                    <a:pt x="679" y="340"/>
                  </a:cubicBezTo>
                  <a:cubicBezTo>
                    <a:pt x="679" y="150"/>
                    <a:pt x="530" y="1"/>
                    <a:pt x="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g104a20eec25_1_105"/>
            <p:cNvSpPr/>
            <p:nvPr/>
          </p:nvSpPr>
          <p:spPr>
            <a:xfrm>
              <a:off x="3268571" y="2114431"/>
              <a:ext cx="41811" cy="53719"/>
            </a:xfrm>
            <a:custGeom>
              <a:rect b="b" l="l" r="r" t="t"/>
              <a:pathLst>
                <a:path extrusionOk="0" h="2048" w="1594">
                  <a:moveTo>
                    <a:pt x="800" y="0"/>
                  </a:moveTo>
                  <a:cubicBezTo>
                    <a:pt x="359" y="0"/>
                    <a:pt x="0" y="359"/>
                    <a:pt x="0" y="800"/>
                  </a:cubicBezTo>
                  <a:lnTo>
                    <a:pt x="0" y="1254"/>
                  </a:lnTo>
                  <a:cubicBezTo>
                    <a:pt x="0" y="1695"/>
                    <a:pt x="359" y="2048"/>
                    <a:pt x="800" y="2048"/>
                  </a:cubicBezTo>
                  <a:cubicBezTo>
                    <a:pt x="1234" y="2048"/>
                    <a:pt x="1594" y="1695"/>
                    <a:pt x="1594" y="1254"/>
                  </a:cubicBezTo>
                  <a:lnTo>
                    <a:pt x="1594" y="800"/>
                  </a:lnTo>
                  <a:cubicBezTo>
                    <a:pt x="1594" y="359"/>
                    <a:pt x="1234" y="0"/>
                    <a:pt x="800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g104a20eec25_1_105"/>
            <p:cNvSpPr/>
            <p:nvPr/>
          </p:nvSpPr>
          <p:spPr>
            <a:xfrm>
              <a:off x="3286513" y="2114431"/>
              <a:ext cx="23869" cy="41811"/>
            </a:xfrm>
            <a:custGeom>
              <a:rect b="b" l="l" r="r" t="t"/>
              <a:pathLst>
                <a:path extrusionOk="0" h="1594" w="910">
                  <a:moveTo>
                    <a:pt x="116" y="0"/>
                  </a:moveTo>
                  <a:cubicBezTo>
                    <a:pt x="76" y="0"/>
                    <a:pt x="35" y="7"/>
                    <a:pt x="1" y="14"/>
                  </a:cubicBezTo>
                  <a:lnTo>
                    <a:pt x="1" y="1139"/>
                  </a:lnTo>
                  <a:cubicBezTo>
                    <a:pt x="1" y="1390"/>
                    <a:pt x="204" y="1593"/>
                    <a:pt x="455" y="1593"/>
                  </a:cubicBezTo>
                  <a:cubicBezTo>
                    <a:pt x="706" y="1593"/>
                    <a:pt x="910" y="1390"/>
                    <a:pt x="910" y="1139"/>
                  </a:cubicBezTo>
                  <a:lnTo>
                    <a:pt x="910" y="800"/>
                  </a:lnTo>
                  <a:cubicBezTo>
                    <a:pt x="910" y="359"/>
                    <a:pt x="557" y="0"/>
                    <a:pt x="116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g104a20eec25_1_105"/>
            <p:cNvSpPr/>
            <p:nvPr/>
          </p:nvSpPr>
          <p:spPr>
            <a:xfrm>
              <a:off x="3280480" y="2120464"/>
              <a:ext cx="17994" cy="17810"/>
            </a:xfrm>
            <a:custGeom>
              <a:rect b="b" l="l" r="r" t="t"/>
              <a:pathLst>
                <a:path extrusionOk="0" h="679" w="686">
                  <a:moveTo>
                    <a:pt x="346" y="1"/>
                  </a:moveTo>
                  <a:cubicBezTo>
                    <a:pt x="156" y="1"/>
                    <a:pt x="0" y="150"/>
                    <a:pt x="0" y="340"/>
                  </a:cubicBezTo>
                  <a:cubicBezTo>
                    <a:pt x="0" y="529"/>
                    <a:pt x="156" y="679"/>
                    <a:pt x="346" y="679"/>
                  </a:cubicBezTo>
                  <a:cubicBezTo>
                    <a:pt x="529" y="679"/>
                    <a:pt x="685" y="529"/>
                    <a:pt x="685" y="340"/>
                  </a:cubicBezTo>
                  <a:cubicBezTo>
                    <a:pt x="685" y="150"/>
                    <a:pt x="529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g104a20eec25_1_105"/>
            <p:cNvSpPr/>
            <p:nvPr/>
          </p:nvSpPr>
          <p:spPr>
            <a:xfrm>
              <a:off x="3298447" y="2011741"/>
              <a:ext cx="98730" cy="173459"/>
            </a:xfrm>
            <a:custGeom>
              <a:rect b="b" l="l" r="r" t="t"/>
              <a:pathLst>
                <a:path extrusionOk="0" h="6613" w="3764">
                  <a:moveTo>
                    <a:pt x="496" y="0"/>
                  </a:moveTo>
                  <a:cubicBezTo>
                    <a:pt x="342" y="0"/>
                    <a:pt x="177" y="17"/>
                    <a:pt x="0" y="50"/>
                  </a:cubicBezTo>
                  <a:cubicBezTo>
                    <a:pt x="2563" y="816"/>
                    <a:pt x="1167" y="4776"/>
                    <a:pt x="2814" y="6478"/>
                  </a:cubicBezTo>
                  <a:cubicBezTo>
                    <a:pt x="2906" y="6570"/>
                    <a:pt x="3022" y="6613"/>
                    <a:pt x="3136" y="6613"/>
                  </a:cubicBezTo>
                  <a:cubicBezTo>
                    <a:pt x="3326" y="6613"/>
                    <a:pt x="3510" y="6495"/>
                    <a:pt x="3574" y="6288"/>
                  </a:cubicBezTo>
                  <a:cubicBezTo>
                    <a:pt x="3669" y="5963"/>
                    <a:pt x="3730" y="5624"/>
                    <a:pt x="3764" y="5291"/>
                  </a:cubicBezTo>
                  <a:cubicBezTo>
                    <a:pt x="3316" y="5068"/>
                    <a:pt x="2936" y="4356"/>
                    <a:pt x="2706" y="3149"/>
                  </a:cubicBezTo>
                  <a:cubicBezTo>
                    <a:pt x="2323" y="1189"/>
                    <a:pt x="1805" y="0"/>
                    <a:pt x="496" y="0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g104a20eec25_1_105"/>
            <p:cNvSpPr/>
            <p:nvPr/>
          </p:nvSpPr>
          <p:spPr>
            <a:xfrm>
              <a:off x="3087506" y="2013052"/>
              <a:ext cx="98730" cy="252569"/>
            </a:xfrm>
            <a:custGeom>
              <a:rect b="b" l="l" r="r" t="t"/>
              <a:pathLst>
                <a:path extrusionOk="0" h="9629" w="3764">
                  <a:moveTo>
                    <a:pt x="306" y="0"/>
                  </a:moveTo>
                  <a:lnTo>
                    <a:pt x="0" y="5716"/>
                  </a:lnTo>
                  <a:cubicBezTo>
                    <a:pt x="190" y="7960"/>
                    <a:pt x="1587" y="9188"/>
                    <a:pt x="2686" y="9629"/>
                  </a:cubicBezTo>
                  <a:lnTo>
                    <a:pt x="3764" y="9629"/>
                  </a:lnTo>
                  <a:cubicBezTo>
                    <a:pt x="3764" y="9629"/>
                    <a:pt x="1872" y="8361"/>
                    <a:pt x="1560" y="6116"/>
                  </a:cubicBezTo>
                  <a:cubicBezTo>
                    <a:pt x="950" y="1743"/>
                    <a:pt x="2109" y="434"/>
                    <a:pt x="3113" y="102"/>
                  </a:cubicBezTo>
                  <a:cubicBezTo>
                    <a:pt x="2930" y="102"/>
                    <a:pt x="2747" y="68"/>
                    <a:pt x="258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g104a20eec25_1_105"/>
            <p:cNvSpPr/>
            <p:nvPr/>
          </p:nvSpPr>
          <p:spPr>
            <a:xfrm>
              <a:off x="3041787" y="2001118"/>
              <a:ext cx="113497" cy="184082"/>
            </a:xfrm>
            <a:custGeom>
              <a:rect b="b" l="l" r="r" t="t"/>
              <a:pathLst>
                <a:path extrusionOk="0" h="7018" w="4327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cubicBezTo>
                    <a:pt x="489" y="5581"/>
                    <a:pt x="625" y="6266"/>
                    <a:pt x="753" y="6693"/>
                  </a:cubicBezTo>
                  <a:cubicBezTo>
                    <a:pt x="813" y="6900"/>
                    <a:pt x="996" y="7018"/>
                    <a:pt x="1184" y="7018"/>
                  </a:cubicBezTo>
                  <a:cubicBezTo>
                    <a:pt x="1298" y="7018"/>
                    <a:pt x="1414" y="6975"/>
                    <a:pt x="1506" y="6883"/>
                  </a:cubicBezTo>
                  <a:cubicBezTo>
                    <a:pt x="3154" y="5174"/>
                    <a:pt x="1764" y="1215"/>
                    <a:pt x="4327" y="455"/>
                  </a:cubicBezTo>
                  <a:cubicBezTo>
                    <a:pt x="4327" y="455"/>
                    <a:pt x="3411" y="1"/>
                    <a:pt x="2733" y="1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g104a20eec25_1_105"/>
            <p:cNvSpPr/>
            <p:nvPr/>
          </p:nvSpPr>
          <p:spPr>
            <a:xfrm>
              <a:off x="3041787" y="2001118"/>
              <a:ext cx="111373" cy="122232"/>
            </a:xfrm>
            <a:custGeom>
              <a:rect b="b" l="l" r="r" t="t"/>
              <a:pathLst>
                <a:path extrusionOk="0" h="4660" w="4246">
                  <a:moveTo>
                    <a:pt x="2733" y="1"/>
                  </a:moveTo>
                  <a:cubicBezTo>
                    <a:pt x="686" y="1"/>
                    <a:pt x="1" y="3188"/>
                    <a:pt x="1" y="3188"/>
                  </a:cubicBezTo>
                  <a:cubicBezTo>
                    <a:pt x="1" y="3188"/>
                    <a:pt x="543" y="3269"/>
                    <a:pt x="509" y="4605"/>
                  </a:cubicBezTo>
                  <a:lnTo>
                    <a:pt x="509" y="4659"/>
                  </a:lnTo>
                  <a:cubicBezTo>
                    <a:pt x="1500" y="916"/>
                    <a:pt x="2883" y="307"/>
                    <a:pt x="3682" y="307"/>
                  </a:cubicBezTo>
                  <a:cubicBezTo>
                    <a:pt x="3944" y="307"/>
                    <a:pt x="4143" y="373"/>
                    <a:pt x="4245" y="414"/>
                  </a:cubicBezTo>
                  <a:cubicBezTo>
                    <a:pt x="4015" y="313"/>
                    <a:pt x="3296" y="1"/>
                    <a:pt x="2733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g104a20eec25_1_105"/>
            <p:cNvSpPr/>
            <p:nvPr/>
          </p:nvSpPr>
          <p:spPr>
            <a:xfrm>
              <a:off x="3161133" y="2221843"/>
              <a:ext cx="131281" cy="95530"/>
            </a:xfrm>
            <a:custGeom>
              <a:rect b="b" l="l" r="r" t="t"/>
              <a:pathLst>
                <a:path extrusionOk="0" h="3642" w="5005">
                  <a:moveTo>
                    <a:pt x="2503" y="0"/>
                  </a:moveTo>
                  <a:cubicBezTo>
                    <a:pt x="1119" y="0"/>
                    <a:pt x="1" y="814"/>
                    <a:pt x="1" y="1824"/>
                  </a:cubicBezTo>
                  <a:cubicBezTo>
                    <a:pt x="1" y="2828"/>
                    <a:pt x="1119" y="3642"/>
                    <a:pt x="2503" y="3642"/>
                  </a:cubicBezTo>
                  <a:cubicBezTo>
                    <a:pt x="3886" y="3642"/>
                    <a:pt x="5005" y="2828"/>
                    <a:pt x="5005" y="1824"/>
                  </a:cubicBezTo>
                  <a:cubicBezTo>
                    <a:pt x="5005" y="814"/>
                    <a:pt x="3886" y="0"/>
                    <a:pt x="2503" y="0"/>
                  </a:cubicBezTo>
                  <a:close/>
                </a:path>
              </a:pathLst>
            </a:custGeom>
            <a:solidFill>
              <a:srgbClr val="8797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g104a20eec25_1_105"/>
            <p:cNvSpPr/>
            <p:nvPr/>
          </p:nvSpPr>
          <p:spPr>
            <a:xfrm>
              <a:off x="3196885" y="2269687"/>
              <a:ext cx="59778" cy="59595"/>
            </a:xfrm>
            <a:custGeom>
              <a:rect b="b" l="l" r="r" t="t"/>
              <a:pathLst>
                <a:path extrusionOk="0" h="2272" w="2279">
                  <a:moveTo>
                    <a:pt x="1" y="0"/>
                  </a:moveTo>
                  <a:lnTo>
                    <a:pt x="1" y="1140"/>
                  </a:lnTo>
                  <a:cubicBezTo>
                    <a:pt x="1" y="1763"/>
                    <a:pt x="516" y="2272"/>
                    <a:pt x="1140" y="2272"/>
                  </a:cubicBezTo>
                  <a:cubicBezTo>
                    <a:pt x="1770" y="2272"/>
                    <a:pt x="2279" y="1763"/>
                    <a:pt x="2279" y="1140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g104a20eec25_1_105"/>
            <p:cNvSpPr/>
            <p:nvPr/>
          </p:nvSpPr>
          <p:spPr>
            <a:xfrm>
              <a:off x="3196885" y="2269687"/>
              <a:ext cx="59778" cy="29850"/>
            </a:xfrm>
            <a:custGeom>
              <a:rect b="b" l="l" r="r" t="t"/>
              <a:pathLst>
                <a:path extrusionOk="0" h="1138" w="2279">
                  <a:moveTo>
                    <a:pt x="1" y="0"/>
                  </a:moveTo>
                  <a:lnTo>
                    <a:pt x="1" y="889"/>
                  </a:lnTo>
                  <a:cubicBezTo>
                    <a:pt x="319" y="848"/>
                    <a:pt x="631" y="746"/>
                    <a:pt x="916" y="597"/>
                  </a:cubicBezTo>
                  <a:lnTo>
                    <a:pt x="916" y="909"/>
                  </a:lnTo>
                  <a:cubicBezTo>
                    <a:pt x="916" y="1062"/>
                    <a:pt x="1029" y="1138"/>
                    <a:pt x="1143" y="1138"/>
                  </a:cubicBezTo>
                  <a:cubicBezTo>
                    <a:pt x="1257" y="1138"/>
                    <a:pt x="1370" y="1062"/>
                    <a:pt x="1370" y="909"/>
                  </a:cubicBezTo>
                  <a:lnTo>
                    <a:pt x="1370" y="590"/>
                  </a:lnTo>
                  <a:cubicBezTo>
                    <a:pt x="1648" y="746"/>
                    <a:pt x="1960" y="848"/>
                    <a:pt x="2279" y="889"/>
                  </a:cubicBezTo>
                  <a:lnTo>
                    <a:pt x="2279" y="0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g104a20eec25_1_105"/>
            <p:cNvSpPr/>
            <p:nvPr/>
          </p:nvSpPr>
          <p:spPr>
            <a:xfrm>
              <a:off x="3143166" y="2215968"/>
              <a:ext cx="167216" cy="65680"/>
            </a:xfrm>
            <a:custGeom>
              <a:rect b="b" l="l" r="r" t="t"/>
              <a:pathLst>
                <a:path extrusionOk="0" h="2504" w="6375">
                  <a:moveTo>
                    <a:pt x="1709" y="1"/>
                  </a:moveTo>
                  <a:cubicBezTo>
                    <a:pt x="767" y="1"/>
                    <a:pt x="1" y="557"/>
                    <a:pt x="1" y="1248"/>
                  </a:cubicBezTo>
                  <a:cubicBezTo>
                    <a:pt x="1" y="1940"/>
                    <a:pt x="767" y="2503"/>
                    <a:pt x="1709" y="2503"/>
                  </a:cubicBezTo>
                  <a:cubicBezTo>
                    <a:pt x="1720" y="2503"/>
                    <a:pt x="1731" y="2503"/>
                    <a:pt x="1742" y="2503"/>
                  </a:cubicBezTo>
                  <a:cubicBezTo>
                    <a:pt x="2165" y="2503"/>
                    <a:pt x="2579" y="2374"/>
                    <a:pt x="2923" y="2130"/>
                  </a:cubicBezTo>
                  <a:cubicBezTo>
                    <a:pt x="3001" y="2072"/>
                    <a:pt x="3094" y="2043"/>
                    <a:pt x="3189" y="2043"/>
                  </a:cubicBezTo>
                  <a:cubicBezTo>
                    <a:pt x="3283" y="2043"/>
                    <a:pt x="3378" y="2072"/>
                    <a:pt x="3459" y="2130"/>
                  </a:cubicBezTo>
                  <a:cubicBezTo>
                    <a:pt x="3803" y="2374"/>
                    <a:pt x="4211" y="2503"/>
                    <a:pt x="4633" y="2503"/>
                  </a:cubicBezTo>
                  <a:cubicBezTo>
                    <a:pt x="4644" y="2503"/>
                    <a:pt x="4655" y="2503"/>
                    <a:pt x="4666" y="2503"/>
                  </a:cubicBezTo>
                  <a:cubicBezTo>
                    <a:pt x="5608" y="2503"/>
                    <a:pt x="6375" y="1940"/>
                    <a:pt x="6375" y="1248"/>
                  </a:cubicBezTo>
                  <a:cubicBezTo>
                    <a:pt x="6375" y="557"/>
                    <a:pt x="5608" y="1"/>
                    <a:pt x="4666" y="1"/>
                  </a:cubicBez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g104a20eec25_1_105"/>
            <p:cNvSpPr/>
            <p:nvPr/>
          </p:nvSpPr>
          <p:spPr>
            <a:xfrm>
              <a:off x="3191009" y="2192151"/>
              <a:ext cx="71713" cy="50362"/>
            </a:xfrm>
            <a:custGeom>
              <a:rect b="b" l="l" r="r" t="t"/>
              <a:pathLst>
                <a:path extrusionOk="0" h="1920" w="2734">
                  <a:moveTo>
                    <a:pt x="1364" y="0"/>
                  </a:moveTo>
                  <a:cubicBezTo>
                    <a:pt x="611" y="0"/>
                    <a:pt x="1" y="407"/>
                    <a:pt x="1" y="909"/>
                  </a:cubicBezTo>
                  <a:cubicBezTo>
                    <a:pt x="1" y="1397"/>
                    <a:pt x="570" y="1648"/>
                    <a:pt x="984" y="1838"/>
                  </a:cubicBezTo>
                  <a:cubicBezTo>
                    <a:pt x="1106" y="1892"/>
                    <a:pt x="1237" y="1919"/>
                    <a:pt x="1366" y="1919"/>
                  </a:cubicBezTo>
                  <a:cubicBezTo>
                    <a:pt x="1496" y="1919"/>
                    <a:pt x="1625" y="1892"/>
                    <a:pt x="1743" y="1838"/>
                  </a:cubicBezTo>
                  <a:cubicBezTo>
                    <a:pt x="2157" y="1648"/>
                    <a:pt x="2733" y="1390"/>
                    <a:pt x="2733" y="909"/>
                  </a:cubicBezTo>
                  <a:cubicBezTo>
                    <a:pt x="2733" y="407"/>
                    <a:pt x="2123" y="0"/>
                    <a:pt x="1364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g104a20eec25_1_105"/>
            <p:cNvSpPr/>
            <p:nvPr/>
          </p:nvSpPr>
          <p:spPr>
            <a:xfrm>
              <a:off x="3190826" y="2193908"/>
              <a:ext cx="53221" cy="48604"/>
            </a:xfrm>
            <a:custGeom>
              <a:rect b="b" l="l" r="r" t="t"/>
              <a:pathLst>
                <a:path extrusionOk="0" h="1853" w="2029">
                  <a:moveTo>
                    <a:pt x="849" y="1"/>
                  </a:moveTo>
                  <a:lnTo>
                    <a:pt x="849" y="1"/>
                  </a:lnTo>
                  <a:cubicBezTo>
                    <a:pt x="354" y="137"/>
                    <a:pt x="1" y="462"/>
                    <a:pt x="1" y="842"/>
                  </a:cubicBezTo>
                  <a:cubicBezTo>
                    <a:pt x="1" y="1323"/>
                    <a:pt x="577" y="1581"/>
                    <a:pt x="991" y="1771"/>
                  </a:cubicBezTo>
                  <a:cubicBezTo>
                    <a:pt x="1113" y="1825"/>
                    <a:pt x="1242" y="1852"/>
                    <a:pt x="1371" y="1852"/>
                  </a:cubicBezTo>
                  <a:cubicBezTo>
                    <a:pt x="1499" y="1852"/>
                    <a:pt x="1628" y="1825"/>
                    <a:pt x="1750" y="1771"/>
                  </a:cubicBezTo>
                  <a:cubicBezTo>
                    <a:pt x="1839" y="1730"/>
                    <a:pt x="1933" y="1689"/>
                    <a:pt x="2028" y="1642"/>
                  </a:cubicBezTo>
                  <a:cubicBezTo>
                    <a:pt x="1472" y="1540"/>
                    <a:pt x="747" y="1167"/>
                    <a:pt x="679" y="591"/>
                  </a:cubicBezTo>
                  <a:cubicBezTo>
                    <a:pt x="652" y="306"/>
                    <a:pt x="849" y="1"/>
                    <a:pt x="849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4" name="Google Shape;3414;g104a20eec25_1_105"/>
          <p:cNvGrpSpPr/>
          <p:nvPr/>
        </p:nvGrpSpPr>
        <p:grpSpPr>
          <a:xfrm>
            <a:off x="8284818" y="4275336"/>
            <a:ext cx="363994" cy="370106"/>
            <a:chOff x="2497068" y="1980186"/>
            <a:chExt cx="363994" cy="370106"/>
          </a:xfrm>
        </p:grpSpPr>
        <p:sp>
          <p:nvSpPr>
            <p:cNvPr id="3415" name="Google Shape;3415;g104a20eec25_1_105"/>
            <p:cNvSpPr/>
            <p:nvPr/>
          </p:nvSpPr>
          <p:spPr>
            <a:xfrm>
              <a:off x="2702974" y="1980186"/>
              <a:ext cx="131832" cy="172488"/>
            </a:xfrm>
            <a:custGeom>
              <a:rect b="b" l="l" r="r" t="t"/>
              <a:pathLst>
                <a:path extrusionOk="0" h="6576" w="5026">
                  <a:moveTo>
                    <a:pt x="4563" y="0"/>
                  </a:moveTo>
                  <a:cubicBezTo>
                    <a:pt x="4465" y="0"/>
                    <a:pt x="4366" y="31"/>
                    <a:pt x="4279" y="100"/>
                  </a:cubicBezTo>
                  <a:lnTo>
                    <a:pt x="1" y="3606"/>
                  </a:lnTo>
                  <a:lnTo>
                    <a:pt x="5025" y="6576"/>
                  </a:lnTo>
                  <a:lnTo>
                    <a:pt x="5025" y="460"/>
                  </a:lnTo>
                  <a:cubicBezTo>
                    <a:pt x="5025" y="186"/>
                    <a:pt x="4800" y="0"/>
                    <a:pt x="45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g104a20eec25_1_105"/>
            <p:cNvSpPr/>
            <p:nvPr/>
          </p:nvSpPr>
          <p:spPr>
            <a:xfrm>
              <a:off x="2742634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764" y="0"/>
                  </a:moveTo>
                  <a:cubicBezTo>
                    <a:pt x="2688" y="0"/>
                    <a:pt x="2610" y="30"/>
                    <a:pt x="2550" y="97"/>
                  </a:cubicBezTo>
                  <a:lnTo>
                    <a:pt x="1" y="2972"/>
                  </a:lnTo>
                  <a:lnTo>
                    <a:pt x="3059" y="4776"/>
                  </a:lnTo>
                  <a:lnTo>
                    <a:pt x="3059" y="287"/>
                  </a:lnTo>
                  <a:cubicBezTo>
                    <a:pt x="3054" y="113"/>
                    <a:pt x="2911" y="0"/>
                    <a:pt x="2764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g104a20eec25_1_105"/>
            <p:cNvSpPr/>
            <p:nvPr/>
          </p:nvSpPr>
          <p:spPr>
            <a:xfrm>
              <a:off x="2523351" y="1980186"/>
              <a:ext cx="131806" cy="172488"/>
            </a:xfrm>
            <a:custGeom>
              <a:rect b="b" l="l" r="r" t="t"/>
              <a:pathLst>
                <a:path extrusionOk="0" h="6576" w="5025">
                  <a:moveTo>
                    <a:pt x="463" y="0"/>
                  </a:moveTo>
                  <a:cubicBezTo>
                    <a:pt x="225" y="0"/>
                    <a:pt x="0" y="186"/>
                    <a:pt x="0" y="460"/>
                  </a:cubicBezTo>
                  <a:lnTo>
                    <a:pt x="0" y="6576"/>
                  </a:lnTo>
                  <a:lnTo>
                    <a:pt x="5025" y="3606"/>
                  </a:lnTo>
                  <a:lnTo>
                    <a:pt x="746" y="100"/>
                  </a:lnTo>
                  <a:cubicBezTo>
                    <a:pt x="659" y="31"/>
                    <a:pt x="560" y="0"/>
                    <a:pt x="463" y="0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g104a20eec25_1_105"/>
            <p:cNvSpPr/>
            <p:nvPr/>
          </p:nvSpPr>
          <p:spPr>
            <a:xfrm>
              <a:off x="2535443" y="2020292"/>
              <a:ext cx="80238" cy="125274"/>
            </a:xfrm>
            <a:custGeom>
              <a:rect b="b" l="l" r="r" t="t"/>
              <a:pathLst>
                <a:path extrusionOk="0" h="4776" w="3059">
                  <a:moveTo>
                    <a:pt x="291" y="0"/>
                  </a:moveTo>
                  <a:cubicBezTo>
                    <a:pt x="142" y="0"/>
                    <a:pt x="0" y="113"/>
                    <a:pt x="0" y="287"/>
                  </a:cubicBezTo>
                  <a:lnTo>
                    <a:pt x="0" y="4776"/>
                  </a:lnTo>
                  <a:lnTo>
                    <a:pt x="3058" y="2972"/>
                  </a:lnTo>
                  <a:lnTo>
                    <a:pt x="509" y="97"/>
                  </a:lnTo>
                  <a:cubicBezTo>
                    <a:pt x="446" y="30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g104a20eec25_1_105"/>
            <p:cNvSpPr/>
            <p:nvPr/>
          </p:nvSpPr>
          <p:spPr>
            <a:xfrm>
              <a:off x="2511416" y="2032961"/>
              <a:ext cx="335298" cy="317331"/>
            </a:xfrm>
            <a:custGeom>
              <a:rect b="b" l="l" r="r" t="t"/>
              <a:pathLst>
                <a:path extrusionOk="0" h="12098" w="12783">
                  <a:moveTo>
                    <a:pt x="6388" y="1"/>
                  </a:moveTo>
                  <a:cubicBezTo>
                    <a:pt x="2862" y="1"/>
                    <a:pt x="1" y="2706"/>
                    <a:pt x="1" y="6049"/>
                  </a:cubicBezTo>
                  <a:cubicBezTo>
                    <a:pt x="1" y="9385"/>
                    <a:pt x="2862" y="12097"/>
                    <a:pt x="6388" y="12097"/>
                  </a:cubicBezTo>
                  <a:cubicBezTo>
                    <a:pt x="9921" y="12097"/>
                    <a:pt x="12782" y="9385"/>
                    <a:pt x="12782" y="6049"/>
                  </a:cubicBezTo>
                  <a:cubicBezTo>
                    <a:pt x="12782" y="2706"/>
                    <a:pt x="9921" y="1"/>
                    <a:pt x="6388" y="1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g104a20eec25_1_105"/>
            <p:cNvSpPr/>
            <p:nvPr/>
          </p:nvSpPr>
          <p:spPr>
            <a:xfrm>
              <a:off x="2655130" y="2278395"/>
              <a:ext cx="47870" cy="47870"/>
            </a:xfrm>
            <a:custGeom>
              <a:rect b="b" l="l" r="r" t="t"/>
              <a:pathLst>
                <a:path extrusionOk="0" h="1825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1418"/>
                    <a:pt x="408" y="1825"/>
                    <a:pt x="916" y="1825"/>
                  </a:cubicBezTo>
                  <a:cubicBezTo>
                    <a:pt x="1418" y="1825"/>
                    <a:pt x="1825" y="1418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98A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g104a20eec25_1_105"/>
            <p:cNvSpPr/>
            <p:nvPr/>
          </p:nvSpPr>
          <p:spPr>
            <a:xfrm>
              <a:off x="2656914" y="2228610"/>
              <a:ext cx="44302" cy="30112"/>
            </a:xfrm>
            <a:custGeom>
              <a:rect b="b" l="l" r="r" t="t"/>
              <a:pathLst>
                <a:path extrusionOk="0" h="1148" w="1689">
                  <a:moveTo>
                    <a:pt x="340" y="0"/>
                  </a:moveTo>
                  <a:cubicBezTo>
                    <a:pt x="123" y="0"/>
                    <a:pt x="0" y="258"/>
                    <a:pt x="136" y="427"/>
                  </a:cubicBezTo>
                  <a:lnTo>
                    <a:pt x="645" y="1051"/>
                  </a:lnTo>
                  <a:cubicBezTo>
                    <a:pt x="695" y="1116"/>
                    <a:pt x="770" y="1148"/>
                    <a:pt x="845" y="1148"/>
                  </a:cubicBezTo>
                  <a:cubicBezTo>
                    <a:pt x="919" y="1148"/>
                    <a:pt x="994" y="1116"/>
                    <a:pt x="1045" y="1051"/>
                  </a:cubicBezTo>
                  <a:lnTo>
                    <a:pt x="1553" y="427"/>
                  </a:lnTo>
                  <a:cubicBezTo>
                    <a:pt x="1689" y="258"/>
                    <a:pt x="1567" y="0"/>
                    <a:pt x="1350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g104a20eec25_1_105"/>
            <p:cNvSpPr/>
            <p:nvPr/>
          </p:nvSpPr>
          <p:spPr>
            <a:xfrm>
              <a:off x="2737204" y="2253555"/>
              <a:ext cx="111792" cy="42834"/>
            </a:xfrm>
            <a:custGeom>
              <a:rect b="b" l="l" r="r" t="t"/>
              <a:pathLst>
                <a:path extrusionOk="0" h="1633" w="4262">
                  <a:moveTo>
                    <a:pt x="321" y="1"/>
                  </a:moveTo>
                  <a:cubicBezTo>
                    <a:pt x="57" y="1"/>
                    <a:pt x="1" y="402"/>
                    <a:pt x="282" y="460"/>
                  </a:cubicBezTo>
                  <a:cubicBezTo>
                    <a:pt x="303" y="460"/>
                    <a:pt x="2459" y="887"/>
                    <a:pt x="3842" y="1605"/>
                  </a:cubicBezTo>
                  <a:cubicBezTo>
                    <a:pt x="3875" y="1619"/>
                    <a:pt x="3908" y="1632"/>
                    <a:pt x="3948" y="1633"/>
                  </a:cubicBezTo>
                  <a:lnTo>
                    <a:pt x="3948" y="1633"/>
                  </a:lnTo>
                  <a:cubicBezTo>
                    <a:pt x="4189" y="1629"/>
                    <a:pt x="4261" y="1307"/>
                    <a:pt x="4052" y="1199"/>
                  </a:cubicBezTo>
                  <a:cubicBezTo>
                    <a:pt x="2615" y="453"/>
                    <a:pt x="459" y="26"/>
                    <a:pt x="370" y="5"/>
                  </a:cubicBezTo>
                  <a:cubicBezTo>
                    <a:pt x="353" y="2"/>
                    <a:pt x="336" y="1"/>
                    <a:pt x="321" y="1"/>
                  </a:cubicBezTo>
                  <a:close/>
                  <a:moveTo>
                    <a:pt x="3948" y="1633"/>
                  </a:moveTo>
                  <a:lnTo>
                    <a:pt x="3948" y="1633"/>
                  </a:lnTo>
                  <a:cubicBezTo>
                    <a:pt x="3946" y="1633"/>
                    <a:pt x="3945" y="1633"/>
                    <a:pt x="3944" y="1633"/>
                  </a:cubicBezTo>
                  <a:lnTo>
                    <a:pt x="3951" y="1633"/>
                  </a:lnTo>
                  <a:cubicBezTo>
                    <a:pt x="3950" y="1633"/>
                    <a:pt x="3949" y="1633"/>
                    <a:pt x="3948" y="1633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g104a20eec25_1_105"/>
            <p:cNvSpPr/>
            <p:nvPr/>
          </p:nvSpPr>
          <p:spPr>
            <a:xfrm>
              <a:off x="2747670" y="2234879"/>
              <a:ext cx="113392" cy="19541"/>
            </a:xfrm>
            <a:custGeom>
              <a:rect b="b" l="l" r="r" t="t"/>
              <a:pathLst>
                <a:path extrusionOk="0" h="745" w="4323">
                  <a:moveTo>
                    <a:pt x="817" y="0"/>
                  </a:moveTo>
                  <a:cubicBezTo>
                    <a:pt x="523" y="0"/>
                    <a:pt x="330" y="5"/>
                    <a:pt x="304" y="5"/>
                  </a:cubicBezTo>
                  <a:cubicBezTo>
                    <a:pt x="1" y="12"/>
                    <a:pt x="12" y="460"/>
                    <a:pt x="311" y="460"/>
                  </a:cubicBezTo>
                  <a:cubicBezTo>
                    <a:pt x="313" y="460"/>
                    <a:pt x="315" y="460"/>
                    <a:pt x="317" y="460"/>
                  </a:cubicBezTo>
                  <a:cubicBezTo>
                    <a:pt x="323" y="460"/>
                    <a:pt x="512" y="454"/>
                    <a:pt x="808" y="454"/>
                  </a:cubicBezTo>
                  <a:cubicBezTo>
                    <a:pt x="1565" y="454"/>
                    <a:pt x="3024" y="489"/>
                    <a:pt x="3945" y="738"/>
                  </a:cubicBezTo>
                  <a:cubicBezTo>
                    <a:pt x="3965" y="744"/>
                    <a:pt x="3986" y="744"/>
                    <a:pt x="4006" y="744"/>
                  </a:cubicBezTo>
                  <a:cubicBezTo>
                    <a:pt x="4008" y="744"/>
                    <a:pt x="4011" y="744"/>
                    <a:pt x="4013" y="744"/>
                  </a:cubicBezTo>
                  <a:cubicBezTo>
                    <a:pt x="4278" y="744"/>
                    <a:pt x="4322" y="364"/>
                    <a:pt x="4067" y="297"/>
                  </a:cubicBezTo>
                  <a:cubicBezTo>
                    <a:pt x="3087" y="36"/>
                    <a:pt x="1597" y="0"/>
                    <a:pt x="817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g104a20eec25_1_105"/>
            <p:cNvSpPr/>
            <p:nvPr/>
          </p:nvSpPr>
          <p:spPr>
            <a:xfrm>
              <a:off x="2511416" y="2035086"/>
              <a:ext cx="236595" cy="315206"/>
            </a:xfrm>
            <a:custGeom>
              <a:rect b="b" l="l" r="r" t="t"/>
              <a:pathLst>
                <a:path extrusionOk="0" h="12017" w="9020">
                  <a:moveTo>
                    <a:pt x="5358" y="1"/>
                  </a:moveTo>
                  <a:cubicBezTo>
                    <a:pt x="2320" y="469"/>
                    <a:pt x="1" y="2964"/>
                    <a:pt x="1" y="5968"/>
                  </a:cubicBezTo>
                  <a:cubicBezTo>
                    <a:pt x="1" y="9311"/>
                    <a:pt x="2862" y="12016"/>
                    <a:pt x="6388" y="12016"/>
                  </a:cubicBezTo>
                  <a:cubicBezTo>
                    <a:pt x="6405" y="12016"/>
                    <a:pt x="6421" y="12016"/>
                    <a:pt x="6437" y="12016"/>
                  </a:cubicBezTo>
                  <a:cubicBezTo>
                    <a:pt x="7329" y="12016"/>
                    <a:pt x="8200" y="11833"/>
                    <a:pt x="9019" y="11480"/>
                  </a:cubicBezTo>
                  <a:lnTo>
                    <a:pt x="9019" y="11480"/>
                  </a:lnTo>
                  <a:cubicBezTo>
                    <a:pt x="8680" y="11535"/>
                    <a:pt x="8334" y="11562"/>
                    <a:pt x="7989" y="11562"/>
                  </a:cubicBezTo>
                  <a:cubicBezTo>
                    <a:pt x="4463" y="11562"/>
                    <a:pt x="1601" y="8850"/>
                    <a:pt x="1601" y="5507"/>
                  </a:cubicBezTo>
                  <a:cubicBezTo>
                    <a:pt x="1601" y="3059"/>
                    <a:pt x="3140" y="943"/>
                    <a:pt x="5358" y="1"/>
                  </a:cubicBezTo>
                  <a:close/>
                </a:path>
              </a:pathLst>
            </a:custGeom>
            <a:solidFill>
              <a:srgbClr val="D8E0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g104a20eec25_1_105"/>
            <p:cNvSpPr/>
            <p:nvPr/>
          </p:nvSpPr>
          <p:spPr>
            <a:xfrm>
              <a:off x="2508924" y="2253713"/>
              <a:ext cx="111950" cy="42676"/>
            </a:xfrm>
            <a:custGeom>
              <a:rect b="b" l="l" r="r" t="t"/>
              <a:pathLst>
                <a:path extrusionOk="0" h="1627" w="4268">
                  <a:moveTo>
                    <a:pt x="3954" y="0"/>
                  </a:moveTo>
                  <a:cubicBezTo>
                    <a:pt x="3937" y="0"/>
                    <a:pt x="3919" y="2"/>
                    <a:pt x="3900" y="6"/>
                  </a:cubicBezTo>
                  <a:cubicBezTo>
                    <a:pt x="3812" y="20"/>
                    <a:pt x="1655" y="447"/>
                    <a:pt x="218" y="1193"/>
                  </a:cubicBezTo>
                  <a:cubicBezTo>
                    <a:pt x="1" y="1301"/>
                    <a:pt x="82" y="1627"/>
                    <a:pt x="326" y="1627"/>
                  </a:cubicBezTo>
                  <a:cubicBezTo>
                    <a:pt x="360" y="1627"/>
                    <a:pt x="394" y="1613"/>
                    <a:pt x="428" y="1599"/>
                  </a:cubicBezTo>
                  <a:cubicBezTo>
                    <a:pt x="1805" y="881"/>
                    <a:pt x="3968" y="454"/>
                    <a:pt x="3988" y="454"/>
                  </a:cubicBezTo>
                  <a:cubicBezTo>
                    <a:pt x="4267" y="396"/>
                    <a:pt x="4208" y="0"/>
                    <a:pt x="3954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g104a20eec25_1_105"/>
            <p:cNvSpPr/>
            <p:nvPr/>
          </p:nvSpPr>
          <p:spPr>
            <a:xfrm>
              <a:off x="2497068" y="2234801"/>
              <a:ext cx="113392" cy="19620"/>
            </a:xfrm>
            <a:custGeom>
              <a:rect b="b" l="l" r="r" t="t"/>
              <a:pathLst>
                <a:path extrusionOk="0" h="748" w="4323">
                  <a:moveTo>
                    <a:pt x="3488" y="0"/>
                  </a:moveTo>
                  <a:cubicBezTo>
                    <a:pt x="2703" y="0"/>
                    <a:pt x="1228" y="41"/>
                    <a:pt x="256" y="300"/>
                  </a:cubicBezTo>
                  <a:cubicBezTo>
                    <a:pt x="1" y="367"/>
                    <a:pt x="45" y="747"/>
                    <a:pt x="310" y="747"/>
                  </a:cubicBezTo>
                  <a:cubicBezTo>
                    <a:pt x="313" y="747"/>
                    <a:pt x="315" y="747"/>
                    <a:pt x="317" y="747"/>
                  </a:cubicBezTo>
                  <a:cubicBezTo>
                    <a:pt x="338" y="747"/>
                    <a:pt x="358" y="747"/>
                    <a:pt x="378" y="741"/>
                  </a:cubicBezTo>
                  <a:cubicBezTo>
                    <a:pt x="1299" y="492"/>
                    <a:pt x="2758" y="457"/>
                    <a:pt x="3515" y="457"/>
                  </a:cubicBezTo>
                  <a:cubicBezTo>
                    <a:pt x="3812" y="457"/>
                    <a:pt x="4000" y="463"/>
                    <a:pt x="4006" y="463"/>
                  </a:cubicBezTo>
                  <a:cubicBezTo>
                    <a:pt x="4008" y="463"/>
                    <a:pt x="4011" y="463"/>
                    <a:pt x="4013" y="463"/>
                  </a:cubicBezTo>
                  <a:cubicBezTo>
                    <a:pt x="4311" y="463"/>
                    <a:pt x="4322" y="15"/>
                    <a:pt x="4020" y="8"/>
                  </a:cubicBezTo>
                  <a:cubicBezTo>
                    <a:pt x="3993" y="6"/>
                    <a:pt x="3793" y="0"/>
                    <a:pt x="3488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g104a20eec25_1_105"/>
            <p:cNvSpPr/>
            <p:nvPr/>
          </p:nvSpPr>
          <p:spPr>
            <a:xfrm>
              <a:off x="2589319" y="2158524"/>
              <a:ext cx="41837" cy="54086"/>
            </a:xfrm>
            <a:custGeom>
              <a:rect b="b" l="l" r="r" t="t"/>
              <a:pathLst>
                <a:path extrusionOk="0" h="2062" w="1595">
                  <a:moveTo>
                    <a:pt x="794" y="1"/>
                  </a:moveTo>
                  <a:cubicBezTo>
                    <a:pt x="353" y="7"/>
                    <a:pt x="1" y="360"/>
                    <a:pt x="1" y="801"/>
                  </a:cubicBezTo>
                  <a:lnTo>
                    <a:pt x="1" y="1262"/>
                  </a:lnTo>
                  <a:cubicBezTo>
                    <a:pt x="1" y="1703"/>
                    <a:pt x="353" y="2055"/>
                    <a:pt x="794" y="2062"/>
                  </a:cubicBezTo>
                  <a:cubicBezTo>
                    <a:pt x="1235" y="2055"/>
                    <a:pt x="1594" y="1703"/>
                    <a:pt x="1594" y="1262"/>
                  </a:cubicBezTo>
                  <a:lnTo>
                    <a:pt x="1594" y="801"/>
                  </a:lnTo>
                  <a:cubicBezTo>
                    <a:pt x="1594" y="360"/>
                    <a:pt x="1235" y="7"/>
                    <a:pt x="794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g104a20eec25_1_105"/>
            <p:cNvSpPr/>
            <p:nvPr/>
          </p:nvSpPr>
          <p:spPr>
            <a:xfrm>
              <a:off x="2606946" y="2158708"/>
              <a:ext cx="24551" cy="42361"/>
            </a:xfrm>
            <a:custGeom>
              <a:rect b="b" l="l" r="r" t="t"/>
              <a:pathLst>
                <a:path extrusionOk="0" h="1615" w="936">
                  <a:moveTo>
                    <a:pt x="122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04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2" y="360"/>
                    <a:pt x="570" y="0"/>
                    <a:pt x="122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g104a20eec25_1_105"/>
            <p:cNvSpPr/>
            <p:nvPr/>
          </p:nvSpPr>
          <p:spPr>
            <a:xfrm>
              <a:off x="2601254" y="2164583"/>
              <a:ext cx="17968" cy="17968"/>
            </a:xfrm>
            <a:custGeom>
              <a:rect b="b" l="l" r="r" t="t"/>
              <a:pathLst>
                <a:path extrusionOk="0" h="685" w="685">
                  <a:moveTo>
                    <a:pt x="339" y="0"/>
                  </a:moveTo>
                  <a:cubicBezTo>
                    <a:pt x="149" y="0"/>
                    <a:pt x="0" y="156"/>
                    <a:pt x="0" y="346"/>
                  </a:cubicBezTo>
                  <a:cubicBezTo>
                    <a:pt x="0" y="536"/>
                    <a:pt x="149" y="685"/>
                    <a:pt x="339" y="685"/>
                  </a:cubicBezTo>
                  <a:cubicBezTo>
                    <a:pt x="529" y="685"/>
                    <a:pt x="685" y="536"/>
                    <a:pt x="685" y="346"/>
                  </a:cubicBezTo>
                  <a:cubicBezTo>
                    <a:pt x="685" y="156"/>
                    <a:pt x="529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g104a20eec25_1_105"/>
            <p:cNvSpPr/>
            <p:nvPr/>
          </p:nvSpPr>
          <p:spPr>
            <a:xfrm>
              <a:off x="2727000" y="2158524"/>
              <a:ext cx="41994" cy="54086"/>
            </a:xfrm>
            <a:custGeom>
              <a:rect b="b" l="l" r="r" t="t"/>
              <a:pathLst>
                <a:path extrusionOk="0" h="2062" w="1601">
                  <a:moveTo>
                    <a:pt x="800" y="1"/>
                  </a:moveTo>
                  <a:cubicBezTo>
                    <a:pt x="359" y="7"/>
                    <a:pt x="0" y="360"/>
                    <a:pt x="0" y="801"/>
                  </a:cubicBezTo>
                  <a:lnTo>
                    <a:pt x="0" y="1262"/>
                  </a:lnTo>
                  <a:cubicBezTo>
                    <a:pt x="0" y="1703"/>
                    <a:pt x="359" y="2055"/>
                    <a:pt x="800" y="2062"/>
                  </a:cubicBezTo>
                  <a:cubicBezTo>
                    <a:pt x="1241" y="2055"/>
                    <a:pt x="1593" y="1703"/>
                    <a:pt x="1600" y="1262"/>
                  </a:cubicBezTo>
                  <a:lnTo>
                    <a:pt x="1600" y="801"/>
                  </a:lnTo>
                  <a:cubicBezTo>
                    <a:pt x="1593" y="360"/>
                    <a:pt x="1241" y="7"/>
                    <a:pt x="800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g104a20eec25_1_105"/>
            <p:cNvSpPr/>
            <p:nvPr/>
          </p:nvSpPr>
          <p:spPr>
            <a:xfrm>
              <a:off x="2744601" y="2158708"/>
              <a:ext cx="24578" cy="42361"/>
            </a:xfrm>
            <a:custGeom>
              <a:rect b="b" l="l" r="r" t="t"/>
              <a:pathLst>
                <a:path extrusionOk="0" h="1615" w="937">
                  <a:moveTo>
                    <a:pt x="129" y="0"/>
                  </a:moveTo>
                  <a:cubicBezTo>
                    <a:pt x="88" y="0"/>
                    <a:pt x="48" y="0"/>
                    <a:pt x="14" y="7"/>
                  </a:cubicBezTo>
                  <a:lnTo>
                    <a:pt x="14" y="1140"/>
                  </a:lnTo>
                  <a:cubicBezTo>
                    <a:pt x="0" y="1397"/>
                    <a:pt x="211" y="1614"/>
                    <a:pt x="468" y="1614"/>
                  </a:cubicBezTo>
                  <a:cubicBezTo>
                    <a:pt x="726" y="1614"/>
                    <a:pt x="936" y="1397"/>
                    <a:pt x="922" y="1140"/>
                  </a:cubicBezTo>
                  <a:lnTo>
                    <a:pt x="922" y="800"/>
                  </a:lnTo>
                  <a:cubicBezTo>
                    <a:pt x="929" y="360"/>
                    <a:pt x="570" y="0"/>
                    <a:pt x="129" y="0"/>
                  </a:cubicBezTo>
                  <a:close/>
                </a:path>
              </a:pathLst>
            </a:custGeom>
            <a:solidFill>
              <a:srgbClr val="40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g104a20eec25_1_105"/>
            <p:cNvSpPr/>
            <p:nvPr/>
          </p:nvSpPr>
          <p:spPr>
            <a:xfrm>
              <a:off x="2738909" y="2164583"/>
              <a:ext cx="17994" cy="17968"/>
            </a:xfrm>
            <a:custGeom>
              <a:rect b="b" l="l" r="r" t="t"/>
              <a:pathLst>
                <a:path extrusionOk="0" h="685" w="686">
                  <a:moveTo>
                    <a:pt x="346" y="0"/>
                  </a:moveTo>
                  <a:cubicBezTo>
                    <a:pt x="156" y="0"/>
                    <a:pt x="0" y="156"/>
                    <a:pt x="0" y="346"/>
                  </a:cubicBezTo>
                  <a:cubicBezTo>
                    <a:pt x="0" y="536"/>
                    <a:pt x="156" y="685"/>
                    <a:pt x="346" y="685"/>
                  </a:cubicBezTo>
                  <a:cubicBezTo>
                    <a:pt x="536" y="685"/>
                    <a:pt x="685" y="536"/>
                    <a:pt x="685" y="346"/>
                  </a:cubicBezTo>
                  <a:cubicBezTo>
                    <a:pt x="685" y="156"/>
                    <a:pt x="536" y="0"/>
                    <a:pt x="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g104a20eec25_1_105"/>
            <p:cNvSpPr/>
            <p:nvPr/>
          </p:nvSpPr>
          <p:spPr>
            <a:xfrm>
              <a:off x="2656914" y="2228768"/>
              <a:ext cx="26886" cy="29981"/>
            </a:xfrm>
            <a:custGeom>
              <a:rect b="b" l="l" r="r" t="t"/>
              <a:pathLst>
                <a:path extrusionOk="0" h="1143" w="1025">
                  <a:moveTo>
                    <a:pt x="340" y="1"/>
                  </a:moveTo>
                  <a:cubicBezTo>
                    <a:pt x="123" y="1"/>
                    <a:pt x="0" y="259"/>
                    <a:pt x="143" y="428"/>
                  </a:cubicBezTo>
                  <a:lnTo>
                    <a:pt x="645" y="1052"/>
                  </a:lnTo>
                  <a:cubicBezTo>
                    <a:pt x="694" y="1112"/>
                    <a:pt x="768" y="1143"/>
                    <a:pt x="842" y="1143"/>
                  </a:cubicBezTo>
                  <a:cubicBezTo>
                    <a:pt x="909" y="1143"/>
                    <a:pt x="976" y="1117"/>
                    <a:pt x="1024" y="1065"/>
                  </a:cubicBezTo>
                  <a:lnTo>
                    <a:pt x="1024" y="1052"/>
                  </a:lnTo>
                  <a:lnTo>
                    <a:pt x="516" y="62"/>
                  </a:lnTo>
                  <a:cubicBezTo>
                    <a:pt x="509" y="42"/>
                    <a:pt x="502" y="21"/>
                    <a:pt x="49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g104a20eec25_1_105"/>
            <p:cNvSpPr/>
            <p:nvPr/>
          </p:nvSpPr>
          <p:spPr>
            <a:xfrm>
              <a:off x="2655130" y="2278395"/>
              <a:ext cx="47870" cy="35909"/>
            </a:xfrm>
            <a:custGeom>
              <a:rect b="b" l="l" r="r" t="t"/>
              <a:pathLst>
                <a:path extrusionOk="0" h="1369" w="1825">
                  <a:moveTo>
                    <a:pt x="916" y="1"/>
                  </a:moveTo>
                  <a:lnTo>
                    <a:pt x="1" y="455"/>
                  </a:lnTo>
                  <a:lnTo>
                    <a:pt x="1" y="909"/>
                  </a:lnTo>
                  <a:cubicBezTo>
                    <a:pt x="1" y="984"/>
                    <a:pt x="7" y="1052"/>
                    <a:pt x="28" y="1120"/>
                  </a:cubicBezTo>
                  <a:cubicBezTo>
                    <a:pt x="258" y="1092"/>
                    <a:pt x="475" y="1025"/>
                    <a:pt x="686" y="923"/>
                  </a:cubicBezTo>
                  <a:lnTo>
                    <a:pt x="686" y="1140"/>
                  </a:lnTo>
                  <a:cubicBezTo>
                    <a:pt x="686" y="1292"/>
                    <a:pt x="799" y="1369"/>
                    <a:pt x="913" y="1369"/>
                  </a:cubicBezTo>
                  <a:cubicBezTo>
                    <a:pt x="1026" y="1369"/>
                    <a:pt x="1140" y="1292"/>
                    <a:pt x="1140" y="1140"/>
                  </a:cubicBezTo>
                  <a:lnTo>
                    <a:pt x="1140" y="923"/>
                  </a:lnTo>
                  <a:cubicBezTo>
                    <a:pt x="1350" y="1025"/>
                    <a:pt x="1574" y="1092"/>
                    <a:pt x="1798" y="1120"/>
                  </a:cubicBezTo>
                  <a:cubicBezTo>
                    <a:pt x="1818" y="1052"/>
                    <a:pt x="1825" y="984"/>
                    <a:pt x="1825" y="909"/>
                  </a:cubicBezTo>
                  <a:lnTo>
                    <a:pt x="1825" y="455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788A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g104a20eec25_1_105"/>
            <p:cNvSpPr/>
            <p:nvPr/>
          </p:nvSpPr>
          <p:spPr>
            <a:xfrm>
              <a:off x="2616572" y="2275142"/>
              <a:ext cx="124986" cy="21246"/>
            </a:xfrm>
            <a:custGeom>
              <a:rect b="b" l="l" r="r" t="t"/>
              <a:pathLst>
                <a:path extrusionOk="0" h="810" w="4765">
                  <a:moveTo>
                    <a:pt x="330" y="1"/>
                  </a:moveTo>
                  <a:cubicBezTo>
                    <a:pt x="149" y="1"/>
                    <a:pt x="0" y="243"/>
                    <a:pt x="176" y="403"/>
                  </a:cubicBezTo>
                  <a:cubicBezTo>
                    <a:pt x="478" y="672"/>
                    <a:pt x="859" y="809"/>
                    <a:pt x="1241" y="809"/>
                  </a:cubicBezTo>
                  <a:cubicBezTo>
                    <a:pt x="1554" y="809"/>
                    <a:pt x="1868" y="717"/>
                    <a:pt x="2142" y="532"/>
                  </a:cubicBezTo>
                  <a:cubicBezTo>
                    <a:pt x="2213" y="484"/>
                    <a:pt x="2298" y="460"/>
                    <a:pt x="2383" y="460"/>
                  </a:cubicBezTo>
                  <a:cubicBezTo>
                    <a:pt x="2467" y="460"/>
                    <a:pt x="2552" y="484"/>
                    <a:pt x="2623" y="532"/>
                  </a:cubicBezTo>
                  <a:cubicBezTo>
                    <a:pt x="2888" y="715"/>
                    <a:pt x="3207" y="810"/>
                    <a:pt x="3525" y="810"/>
                  </a:cubicBezTo>
                  <a:cubicBezTo>
                    <a:pt x="3918" y="810"/>
                    <a:pt x="4298" y="660"/>
                    <a:pt x="4590" y="403"/>
                  </a:cubicBezTo>
                  <a:cubicBezTo>
                    <a:pt x="4765" y="243"/>
                    <a:pt x="4616" y="1"/>
                    <a:pt x="4435" y="1"/>
                  </a:cubicBezTo>
                  <a:cubicBezTo>
                    <a:pt x="4386" y="1"/>
                    <a:pt x="4333" y="20"/>
                    <a:pt x="4285" y="64"/>
                  </a:cubicBezTo>
                  <a:cubicBezTo>
                    <a:pt x="4067" y="252"/>
                    <a:pt x="3792" y="348"/>
                    <a:pt x="3517" y="348"/>
                  </a:cubicBezTo>
                  <a:cubicBezTo>
                    <a:pt x="3296" y="348"/>
                    <a:pt x="3074" y="286"/>
                    <a:pt x="2881" y="159"/>
                  </a:cubicBezTo>
                  <a:cubicBezTo>
                    <a:pt x="2732" y="54"/>
                    <a:pt x="2557" y="1"/>
                    <a:pt x="2383" y="1"/>
                  </a:cubicBezTo>
                  <a:cubicBezTo>
                    <a:pt x="2208" y="1"/>
                    <a:pt x="2033" y="54"/>
                    <a:pt x="1884" y="159"/>
                  </a:cubicBezTo>
                  <a:cubicBezTo>
                    <a:pt x="1691" y="286"/>
                    <a:pt x="1469" y="348"/>
                    <a:pt x="1248" y="348"/>
                  </a:cubicBezTo>
                  <a:cubicBezTo>
                    <a:pt x="973" y="348"/>
                    <a:pt x="699" y="252"/>
                    <a:pt x="481" y="64"/>
                  </a:cubicBezTo>
                  <a:cubicBezTo>
                    <a:pt x="432" y="20"/>
                    <a:pt x="380" y="1"/>
                    <a:pt x="330" y="1"/>
                  </a:cubicBezTo>
                  <a:close/>
                </a:path>
              </a:pathLst>
            </a:custGeom>
            <a:solidFill>
              <a:srgbClr val="C8D3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uly Daily Slides by Slidesgo">
  <a:themeElements>
    <a:clrScheme name="Simple Light">
      <a:dk1>
        <a:srgbClr val="191919"/>
      </a:dk1>
      <a:lt1>
        <a:srgbClr val="FFFFFF"/>
      </a:lt1>
      <a:dk2>
        <a:srgbClr val="EDEADE"/>
      </a:dk2>
      <a:lt2>
        <a:srgbClr val="FFD966"/>
      </a:lt2>
      <a:accent1>
        <a:srgbClr val="F9C6B9"/>
      </a:accent1>
      <a:accent2>
        <a:srgbClr val="EE9A7E"/>
      </a:accent2>
      <a:accent3>
        <a:srgbClr val="A6D2B2"/>
      </a:accent3>
      <a:accent4>
        <a:srgbClr val="79F7E2"/>
      </a:accent4>
      <a:accent5>
        <a:srgbClr val="9F9DF9"/>
      </a:accent5>
      <a:accent6>
        <a:srgbClr val="655CE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